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2.xml" ContentType="application/vnd.openxmlformats-officedocument.theme+xml"/>
  <Override PartName="/ppt/slideLayouts/slideLayout48.xml" ContentType="application/vnd.openxmlformats-officedocument.presentationml.slideLayout+xml"/>
  <Override PartName="/ppt/theme/theme13.xml" ContentType="application/vnd.openxmlformats-officedocument.theme+xml"/>
  <Override PartName="/ppt/slideLayouts/slideLayout49.xml" ContentType="application/vnd.openxmlformats-officedocument.presentationml.slideLayout+xml"/>
  <Override PartName="/ppt/theme/theme1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6.xml" ContentType="application/vnd.openxmlformats-officedocument.theme+xml"/>
  <Override PartName="/ppt/slideLayouts/slideLayout5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 id="2147483675" r:id="rId5"/>
    <p:sldMasterId id="2147483661" r:id="rId6"/>
    <p:sldMasterId id="2147483729" r:id="rId7"/>
    <p:sldMasterId id="2147483731" r:id="rId8"/>
    <p:sldMasterId id="2147483735" r:id="rId9"/>
    <p:sldMasterId id="2147483737" r:id="rId10"/>
    <p:sldMasterId id="2147483739" r:id="rId11"/>
    <p:sldMasterId id="2147483743" r:id="rId12"/>
    <p:sldMasterId id="2147483745" r:id="rId13"/>
    <p:sldMasterId id="2147483747" r:id="rId14"/>
    <p:sldMasterId id="2147483749" r:id="rId15"/>
    <p:sldMasterId id="2147483751" r:id="rId16"/>
    <p:sldMasterId id="2147483804" r:id="rId17"/>
    <p:sldMasterId id="2147483809" r:id="rId18"/>
    <p:sldMasterId id="2147483806" r:id="rId19"/>
    <p:sldMasterId id="2147483811" r:id="rId20"/>
  </p:sldMasterIdLst>
  <p:notesMasterIdLst>
    <p:notesMasterId r:id="rId38"/>
  </p:notesMasterIdLst>
  <p:sldIdLst>
    <p:sldId id="263" r:id="rId21"/>
    <p:sldId id="2405" r:id="rId22"/>
    <p:sldId id="290" r:id="rId23"/>
    <p:sldId id="2401" r:id="rId24"/>
    <p:sldId id="333" r:id="rId25"/>
    <p:sldId id="2406" r:id="rId26"/>
    <p:sldId id="339" r:id="rId27"/>
    <p:sldId id="300" r:id="rId28"/>
    <p:sldId id="306" r:id="rId29"/>
    <p:sldId id="2402" r:id="rId30"/>
    <p:sldId id="312" r:id="rId31"/>
    <p:sldId id="311" r:id="rId32"/>
    <p:sldId id="314" r:id="rId33"/>
    <p:sldId id="320" r:id="rId34"/>
    <p:sldId id="2403" r:id="rId35"/>
    <p:sldId id="324" r:id="rId36"/>
    <p:sldId id="326"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9" roundtripDataSignature="AMtx7mjJy2jPxWp0YOyEDAAUgiALHZTz2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430D05-94C6-F4A9-F0C3-49A555B258CC}" name="lydiardavison" initials="ly" userId="S::lydiardavison_gmail.com#ext#@oxforduniversitypress.onmicrosoft.com::a92e9640-18c0-4252-8d0a-f74d723e3037" providerId="AD"/>
  <p188:author id="{45E58210-73F2-B746-F8F9-2A7B38CD9326}" name="Gemma Smith" initials="GS" userId="c5c09c7028d8bf09" providerId="Windows Live"/>
  <p188:author id="{10DE6E11-E257-DDCC-64F7-A3B0DC69DE3F}" name="Sian Smith" initials="SS" userId="S::sian.smith@oup.com::634c016c-ece2-4073-ace2-231e4e8f7561" providerId="AD"/>
  <p188:author id="{02DB8718-C579-EB34-19BB-4F050D500636}" name="Louise Wiskin" initials="LW" userId="S::louise.wiskin@oup.com::d418914d-ae8f-47ba-992c-d6b59928cabf" providerId="AD"/>
  <p188:author id="{59AF9725-3E5A-28A2-9167-918D0FE2D127}" name="Sally Hillyer" initials="SH" userId="a44ae7b25b893b67" providerId="Windows Live"/>
  <p188:author id="{1BE63374-AAE5-D9E5-B05D-DBE400579334}" name="Joanne Kemp" initials="JK" userId="2dc245b2f7b21fc8" providerId="Windows Live"/>
  <p188:author id="{71385082-3A52-0663-B22C-29958C5D4196}" name="Christopher Howson" initials="CH" userId="S::christopher.howson@oup.com::ea9da076-9619-40ab-a98c-6d1426e9a234" providerId="AD"/>
  <p188:author id="{B2253A92-D0A6-401A-BBF6-03CE5F1ACCDF}" name="Seb Burge" initials="SB" userId="S::seb.burge@oup.com::87cb29c9-b508-4023-a73f-f2a202546cf3" providerId="AD"/>
  <p188:author id="{B3C23F98-4640-DD7D-089B-D942C48687F4}" name="Jennifer Drew" initials="JD" userId="S::Jennifer.Drew2@oup.com::8ba95c5e-141a-4466-89d6-cafecbf50885" providerId="AD"/>
  <p188:author id="{D520ED9A-9579-6F62-5A4F-F7B0C2654B82}" name="gsmitheditorial" initials="gs" userId="S::gsmitheditorial_gmail.com#ext#@oxforduniversitypress.onmicrosoft.com::398a9194-81e8-4740-a3f5-c5ed15a86ed2" providerId="AD"/>
  <p188:author id="{F60041B0-96B2-9664-7E52-202E72102FC0}" name="Louise Wiskin" initials="LW" userId="S::Louise.Wiskin@oup.com::d418914d-ae8f-47ba-992c-d6b59928ca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0DF"/>
    <a:srgbClr val="E4DFED"/>
    <a:srgbClr val="FFC5C5"/>
    <a:srgbClr val="FFAFAF"/>
    <a:srgbClr val="F3F1A9"/>
    <a:srgbClr val="C2E8E2"/>
    <a:srgbClr val="E9F5FC"/>
    <a:srgbClr val="0070C0"/>
    <a:srgbClr val="00B0F0"/>
    <a:srgbClr val="009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039F14-6457-4E8C-A42E-BB79ECA8C64A}">
  <a:tblStyle styleId="{5D039F14-6457-4E8C-A42E-BB79ECA8C64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6"/>
    <p:restoredTop sz="65496" autoAdjust="0"/>
  </p:normalViewPr>
  <p:slideViewPr>
    <p:cSldViewPr snapToGrid="0">
      <p:cViewPr varScale="1">
        <p:scale>
          <a:sx n="41" d="100"/>
          <a:sy n="41" d="100"/>
        </p:scale>
        <p:origin x="1628" y="36"/>
      </p:cViewPr>
      <p:guideLst/>
    </p:cSldViewPr>
  </p:slideViewPr>
  <p:notesTextViewPr>
    <p:cViewPr>
      <p:scale>
        <a:sx n="1" d="1"/>
        <a:sy n="1" d="1"/>
      </p:scale>
      <p:origin x="0" y="0"/>
    </p:cViewPr>
  </p:notesTextViewPr>
  <p:notesViewPr>
    <p:cSldViewPr snapToGrid="0">
      <p:cViewPr>
        <p:scale>
          <a:sx n="100" d="100"/>
          <a:sy n="100" d="100"/>
        </p:scale>
        <p:origin x="2772" y="-3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72"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xml"/><Relationship Id="rId34"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notesMaster" Target="notesMasters/notesMaster1.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9.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7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6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GB"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0301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Teach: I do (2) notes</a:t>
                </a:r>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Before the lesson: </a:t>
                </a:r>
                <a:r>
                  <a:rPr lang="en-GB" sz="12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t>
                </a:r>
                <a:r>
                  <a:rPr lang="en-GB" sz="1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atch the video showing how to model this second 'I do' phase and use it to help prepare for your own modelling. It is </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beneficial</a:t>
                </a:r>
                <a:r>
                  <a:rPr lang="en-GB" sz="1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that this is done live by you with the children.</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Resources: Numicon pieces, Numicon pegs, visualiser (optional), Numicon IWB Software (optional)</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GB"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can choose to model your thinking and what to do physically with manipulatives or using the Numicon IWB Software. If possible, we recommend using manipulatives.</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Write: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3</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4 =</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Ask: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What is multiplying by 4 the same as doing?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(It is the same as adding the same number 4 times.) </a:t>
                </a:r>
                <a:b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b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Say: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One-third multiplied by 4.</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Write: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3</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3</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3</m:t>
                        </m:r>
                      </m:den>
                    </m:f>
                  </m:oMath>
                </a14:m>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3</m:t>
                        </m:r>
                      </m:den>
                    </m:f>
                  </m:oMath>
                </a14:m>
                <a:endPar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Ø"/>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Click to reveal ‘This is the same as </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as </a:t>
                </a:r>
                <a14:m>
                  <m:oMath xmlns:m="http://schemas.openxmlformats.org/officeDocument/2006/math">
                    <m:f>
                      <m:fPr>
                        <m:ctrlPr>
                          <a:rPr lang="en-GB"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1</m:t>
                        </m:r>
                      </m:num>
                      <m:den>
                        <m:r>
                          <a:rPr lang="en-GB" b="0" i="1" smtClean="0">
                            <a:solidFill>
                              <a:schemeClr val="tx1"/>
                            </a:solidFill>
                            <a:latin typeface="Cambria Math" panose="02040503050406030204" pitchFamily="18" charset="0"/>
                          </a:rPr>
                          <m:t>3</m:t>
                        </m:r>
                      </m:den>
                    </m:f>
                    <m:r>
                      <a:rPr lang="en-GB" b="0" i="1" smtClean="0">
                        <a:solidFill>
                          <a:schemeClr val="tx1"/>
                        </a:solidFill>
                        <a:latin typeface="Cambria Math" panose="02040503050406030204" pitchFamily="18" charset="0"/>
                      </a:rPr>
                      <m:t>+</m:t>
                    </m:r>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1</m:t>
                        </m:r>
                      </m:num>
                      <m:den>
                        <m:r>
                          <a:rPr lang="en-GB" b="0" i="1" smtClean="0">
                            <a:solidFill>
                              <a:schemeClr val="tx1"/>
                            </a:solidFill>
                            <a:latin typeface="Cambria Math" panose="02040503050406030204" pitchFamily="18" charset="0"/>
                          </a:rPr>
                          <m:t>3</m:t>
                        </m:r>
                      </m:den>
                    </m:f>
                    <m:r>
                      <a:rPr lang="en-GB" b="0" i="1" smtClean="0">
                        <a:solidFill>
                          <a:schemeClr val="tx1"/>
                        </a:solidFill>
                        <a:latin typeface="Cambria Math" panose="02040503050406030204" pitchFamily="18" charset="0"/>
                      </a:rPr>
                      <m:t>+</m:t>
                    </m:r>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1</m:t>
                        </m:r>
                      </m:num>
                      <m:den>
                        <m:r>
                          <a:rPr lang="en-GB" b="0" i="1" smtClean="0">
                            <a:solidFill>
                              <a:schemeClr val="tx1"/>
                            </a:solidFill>
                            <a:latin typeface="Cambria Math" panose="02040503050406030204" pitchFamily="18" charset="0"/>
                          </a:rPr>
                          <m:t>3</m:t>
                        </m:r>
                      </m:den>
                    </m:f>
                    <m:r>
                      <a:rPr lang="en-GB" b="0" i="1" smtClean="0">
                        <a:solidFill>
                          <a:schemeClr val="tx1"/>
                        </a:solidFill>
                        <a:latin typeface="Cambria Math" panose="02040503050406030204" pitchFamily="18" charset="0"/>
                      </a:rPr>
                      <m:t>+</m:t>
                    </m:r>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1</m:t>
                        </m:r>
                      </m:num>
                      <m:den>
                        <m:r>
                          <a:rPr lang="en-GB" b="0" i="1" smtClean="0">
                            <a:solidFill>
                              <a:schemeClr val="tx1"/>
                            </a:solidFill>
                            <a:latin typeface="Cambria Math" panose="02040503050406030204" pitchFamily="18" charset="0"/>
                          </a:rPr>
                          <m:t>3</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on the slide if needed.</a:t>
                </a:r>
              </a:p>
              <a:p>
                <a:pPr marL="0" marR="0" lvl="0" indent="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Model your observations of multiplying as repeated adding, counting how many groups of one-third you have.</a:t>
                </a:r>
                <a:b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b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Say: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One, two, three, four …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(pointing to each fraction as you count, to show you have 4 lots of </a:t>
                </a:r>
                <a14:m>
                  <m:oMath xmlns:m="http://schemas.openxmlformats.org/officeDocument/2006/math">
                    <m:f>
                      <m:fPr>
                        <m:ctrlPr>
                          <a:rPr lang="en-GB"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1</m:t>
                        </m:r>
                      </m:num>
                      <m:den>
                        <m:r>
                          <a:rPr lang="en-GB" b="0" i="1" smtClean="0">
                            <a:solidFill>
                              <a:schemeClr val="tx1"/>
                            </a:solidFill>
                            <a:latin typeface="Cambria Math" panose="02040503050406030204" pitchFamily="18" charset="0"/>
                          </a:rPr>
                          <m:t>3</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 will make a model of this.</a:t>
                </a:r>
                <a:b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br>
                <a:r>
                  <a:rPr lang="en-GB"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Make a model of 4 groups</a:t>
                </a:r>
                <a:r>
                  <a:rPr lang="en-GB" kern="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a:t>
                </a:r>
                <a:r>
                  <a:rPr lang="en-GB"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i="1">
                            <a:solidFill>
                              <a:schemeClr val="tx1"/>
                            </a:solidFill>
                            <a:effectLst/>
                            <a:latin typeface="Cambria Math" panose="02040503050406030204" pitchFamily="18" charset="0"/>
                          </a:rPr>
                        </m:ctrlPr>
                      </m:fPr>
                      <m:num>
                        <m:r>
                          <a:rPr lang="en-GB" i="1" kern="0" smtClean="0">
                            <a:solidFill>
                              <a:schemeClr val="tx1"/>
                            </a:solidFill>
                            <a:effectLst/>
                            <a:latin typeface="Cambria Math" panose="02040503050406030204" pitchFamily="18" charset="0"/>
                            <a:ea typeface="Aptos" panose="020B0004020202020204" pitchFamily="34" charset="0"/>
                            <a:cs typeface="Aptos" panose="020B0004020202020204" pitchFamily="34" charset="0"/>
                          </a:rPr>
                          <m:t>1</m:t>
                        </m:r>
                      </m:num>
                      <m:den>
                        <m:r>
                          <a:rPr lang="en-GB" b="0" i="1" kern="0" smtClean="0">
                            <a:solidFill>
                              <a:schemeClr val="tx1"/>
                            </a:solidFill>
                            <a:effectLst/>
                            <a:latin typeface="Cambria Math" panose="02040503050406030204" pitchFamily="18" charset="0"/>
                            <a:ea typeface="Aptos" panose="020B0004020202020204" pitchFamily="34" charset="0"/>
                            <a:cs typeface="Aptos" panose="020B0004020202020204" pitchFamily="34" charset="0"/>
                          </a:rPr>
                          <m:t>3</m:t>
                        </m:r>
                      </m:den>
                    </m:f>
                  </m:oMath>
                </a14:m>
                <a:r>
                  <a:rPr lang="en-GB"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by using four Numicon 3-pieces each with a single peg in to represent 1 of 3 parts. </a:t>
                </a:r>
                <a:endParaRPr kumimoji="0" lang="en-GB"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Say: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One-third, add one-third, add one-third, add one-third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(as you lay out the pieces).</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Ø"/>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Click to reveal the models on the slide if needed.</a:t>
                </a:r>
              </a:p>
              <a:p>
                <a:pPr marL="0" marR="0" lvl="0" indent="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Ask: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How many thirds do I have in total? I can move my pegs to simplify my fraction. </a:t>
                </a:r>
                <a:b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b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Combine the pegs to fill as many Numicon pieces as possible and remove the remaining empty pieces.</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Ø"/>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Click to reveal the completed Numicon model on the slide if needed.</a:t>
                </a:r>
              </a:p>
              <a:p>
                <a:pPr marL="0" indent="0"/>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Say:</a:t>
                </a:r>
                <a:r>
                  <a:rPr kumimoji="0" lang="en-GB" sz="1200" b="1"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 can see that I have 4 thirds in total. Or I have 1 whole and one-third. </a:t>
                </a:r>
              </a:p>
              <a:p>
                <a:pPr marL="0" marR="0" lvl="0" indent="0" algn="l" defTabSz="914400" rtl="0" eaLnBrk="1" fontAlgn="auto" latinLnBrk="0" hangingPunct="1">
                  <a:lnSpc>
                    <a:spcPct val="100000"/>
                  </a:lnSpc>
                  <a:spcBef>
                    <a:spcPts val="0"/>
                  </a:spcBef>
                  <a:spcAft>
                    <a:spcPts val="0"/>
                  </a:spcAft>
                  <a:buClr>
                    <a:srgbClr val="000000"/>
                  </a:buClr>
                  <a:buSzPts val="1200"/>
                  <a:buFont typeface="Wingdings" pitchFamily="2" charset="2"/>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Write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4</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3</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and/or 1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3</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as the answer to each of the number sentences. </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Ø"/>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Click to reveal the answer on the slide if needed.</a:t>
                </a:r>
              </a:p>
              <a:p>
                <a:pPr marL="0" marR="0" lvl="0" indent="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Say: </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I notice that, like when adding fractions, the denominator does not change when we add more parts through multiplication. The whole has been split into 3 equal parts. The denominator stays the same.</a:t>
                </a:r>
              </a:p>
              <a:p>
                <a:pPr marL="0" marR="0" lvl="0" indent="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Say: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We have multiplied the number of parts. 1 part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(point to a peg)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multiplied by 4.The numerator changes. I know that the denominator is 3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(point to a Numicon 3-piece)</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and the numerator is 4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(indicate the 4 pegs)</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so I have </a:t>
                </a:r>
                <a14:m>
                  <m:oMath xmlns:m="http://schemas.openxmlformats.org/officeDocument/2006/math">
                    <m:f>
                      <m:fPr>
                        <m:ctrlPr>
                          <a:rPr lang="en-GB"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4</m:t>
                        </m:r>
                      </m:num>
                      <m:den>
                        <m:r>
                          <a:rPr lang="en-GB" b="0" i="1" smtClean="0">
                            <a:solidFill>
                              <a:schemeClr val="tx1"/>
                            </a:solidFill>
                            <a:latin typeface="Cambria Math" panose="02040503050406030204" pitchFamily="18" charset="0"/>
                          </a:rPr>
                          <m:t>3</m:t>
                        </m:r>
                      </m:den>
                    </m:f>
                  </m:oMath>
                </a14:m>
                <a:r>
                  <a:rPr lang="en-GB" b="0" i="1" dirty="0">
                    <a:solidFill>
                      <a:schemeClr val="tx1"/>
                    </a:solidFill>
                    <a:latin typeface="Calibri" panose="020F0502020204030204" pitchFamily="34" charset="0"/>
                    <a:ea typeface="Calibri" panose="020F0502020204030204" pitchFamily="34" charset="0"/>
                    <a:cs typeface="Calibri" panose="020F0502020204030204" pitchFamily="34" charset="0"/>
                  </a:rPr>
                  <a:t> in total.</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 </a:t>
                </a:r>
                <a:b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If children need further consolidation, you could use the number line on the slide to reinforce the learning. </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Ø"/>
                  <a:tabLst/>
                  <a:defRPr/>
                </a:pP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Click to reveal the number line. </a:t>
                </a:r>
              </a:p>
              <a:p>
                <a:pPr marL="0" marR="0" lvl="0" indent="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None/>
                  <a:tabLst/>
                  <a:defRPr/>
                </a:pPr>
                <a:r>
                  <a:rPr lang="en-GB" b="1" i="0" dirty="0">
                    <a:solidFill>
                      <a:schemeClr val="tx1"/>
                    </a:solidFill>
                    <a:latin typeface="Calibri" panose="020F0502020204030204" pitchFamily="34" charset="0"/>
                    <a:ea typeface="Calibri" panose="020F0502020204030204" pitchFamily="34" charset="0"/>
                    <a:cs typeface="Calibri" panose="020F0502020204030204" pitchFamily="34" charset="0"/>
                  </a:rPr>
                  <a:t>Say: </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We can see here we’ve taken 4 equal-sized jumps of one-third along the number line. </a:t>
                </a:r>
                <a:b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One-third multiplied by 4 </a:t>
                </a: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(point out the 4 jumps) </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is four-thirds. </a:t>
                </a:r>
                <a:b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One-third multiplied by 4 is the same as 4 groups of one third. One-third,</a:t>
                </a:r>
                <a:r>
                  <a:rPr lang="en-GB" i="1" baseline="0" dirty="0">
                    <a:solidFill>
                      <a:schemeClr val="tx1"/>
                    </a:solidFill>
                    <a:latin typeface="Calibri" panose="020F0502020204030204" pitchFamily="34" charset="0"/>
                    <a:ea typeface="Calibri" panose="020F0502020204030204" pitchFamily="34" charset="0"/>
                    <a:cs typeface="Calibri" panose="020F0502020204030204" pitchFamily="34" charset="0"/>
                  </a:rPr>
                  <a:t> add one-third, add one-third</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(move</a:t>
                </a:r>
                <a:r>
                  <a:rPr lang="en-GB" i="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your finger from 0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along the bottom of the number line)</a:t>
                </a: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add one-third </a:t>
                </a: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GB" i="0" baseline="0" dirty="0">
                    <a:solidFill>
                      <a:schemeClr val="tx1"/>
                    </a:solidFill>
                    <a:latin typeface="Calibri" panose="020F0502020204030204" pitchFamily="34" charset="0"/>
                    <a:ea typeface="Calibri" panose="020F0502020204030204" pitchFamily="34" charset="0"/>
                    <a:cs typeface="Calibri" panose="020F0502020204030204" pitchFamily="34" charset="0"/>
                  </a:rPr>
                  <a:t>stop at</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t>4</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t>3</m:t>
                        </m:r>
                      </m:den>
                    </m:f>
                  </m:oMath>
                </a14:m>
                <a:r>
                  <a:rPr lang="en-GB" i="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is four-thirds,</a:t>
                </a:r>
                <a:r>
                  <a:rPr lang="en-GB" i="1" baseline="0" dirty="0">
                    <a:solidFill>
                      <a:schemeClr val="tx1"/>
                    </a:solidFill>
                    <a:latin typeface="Calibri" panose="020F0502020204030204" pitchFamily="34" charset="0"/>
                    <a:ea typeface="Calibri" panose="020F0502020204030204" pitchFamily="34" charset="0"/>
                    <a:cs typeface="Calibri" panose="020F0502020204030204" pitchFamily="34" charset="0"/>
                  </a:rPr>
                  <a:t> which is the same as 1 whole and one-third.</a:t>
                </a:r>
                <a:endParaRPr lang="en-GB"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solidFill>
                      <a:schemeClr val="tx1"/>
                    </a:solidFill>
                    <a:latin typeface="Calibri"/>
                    <a:ea typeface="Calibri"/>
                    <a:cs typeface="Calibri"/>
                    <a:sym typeface="Calibri"/>
                  </a:rPr>
                  <a:t>Teach: I do (2) notes</a:t>
                </a:r>
                <a:endParaRPr lang="en-GB" dirty="0">
                  <a:solidFill>
                    <a:schemeClr val="tx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Before the lesson: </a:t>
                </a:r>
                <a:r>
                  <a:rPr lang="en-GB" sz="1200" b="0" kern="100" dirty="0">
                    <a:effectLst/>
                    <a:latin typeface="Calibri" panose="020F0502020204030204" pitchFamily="34" charset="0"/>
                    <a:ea typeface="Calibri" panose="020F0502020204030204" pitchFamily="34" charset="0"/>
                    <a:cs typeface="Calibri" panose="020F0502020204030204" pitchFamily="34" charset="0"/>
                  </a:rPr>
                  <a:t>W</a:t>
                </a:r>
                <a:r>
                  <a:rPr lang="en-GB" sz="1200" kern="100" dirty="0">
                    <a:effectLst/>
                    <a:latin typeface="Calibri" panose="020F0502020204030204" pitchFamily="34" charset="0"/>
                    <a:ea typeface="Calibri" panose="020F0502020204030204" pitchFamily="34" charset="0"/>
                    <a:cs typeface="Calibri" panose="020F0502020204030204" pitchFamily="34" charset="0"/>
                  </a:rPr>
                  <a:t>atch the video showing how to model this second 'I do' phase and use it to help prepare for your own modelling. It is crucial that this is done live by you with the children.</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Resources: Numicon pieces and pegs</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Read the multiplication on the slide.</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Ask: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What is multiplying by 4 the same as doing?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(It is the same as adding the same number 4 times.)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b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Say: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One-third multiplied by 4.</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Ø"/>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Click to reveal, ‘This is the same as </a:t>
                </a:r>
                <a:r>
                  <a:rPr lang="en-US" dirty="0">
                    <a:latin typeface="Calibri" panose="020F0502020204030204" pitchFamily="34" charset="0"/>
                    <a:ea typeface="Calibri" panose="020F0502020204030204" pitchFamily="34" charset="0"/>
                    <a:cs typeface="Calibri" panose="020F0502020204030204" pitchFamily="34" charset="0"/>
                  </a:rPr>
                  <a:t>as </a:t>
                </a:r>
                <a:r>
                  <a:rPr lang="en-US" b="0" i="0">
                    <a:latin typeface="Cambria Math" panose="02040503050406030204" pitchFamily="18" charset="0"/>
                  </a:rPr>
                  <a:t>1/3+1/3+1/3+1/3</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and read it out. </a:t>
                </a:r>
              </a:p>
              <a:p>
                <a:pPr marL="0" marR="0" lvl="0" indent="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Model your observations of multiplying as repeated addition, counting how many groups of one-third you have.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b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Say: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One, two, three, four…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(pointing to each fraction as you count, to show you have 4 lots of </a:t>
                </a:r>
                <a:r>
                  <a:rPr lang="en-US" b="0" i="0">
                    <a:latin typeface="Cambria Math" panose="02040503050406030204" pitchFamily="18" charset="0"/>
                  </a:rPr>
                  <a:t>1/3</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 will make a model of this.</a:t>
                </a:r>
                <a:br>
                  <a:rPr kumimoji="0" lang="en-GB" sz="12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br>
                <a:r>
                  <a:rPr lang="en-GB" kern="0" dirty="0">
                    <a:effectLst/>
                    <a:latin typeface="Calibri" panose="020F0502020204030204" pitchFamily="34" charset="0"/>
                    <a:ea typeface="Calibri" panose="020F0502020204030204" pitchFamily="34" charset="0"/>
                    <a:cs typeface="Calibri" panose="020F0502020204030204" pitchFamily="34" charset="0"/>
                  </a:rPr>
                  <a:t>Make a model of 4 groups</a:t>
                </a:r>
                <a:r>
                  <a:rPr lang="en-GB" kern="0" baseline="0" dirty="0">
                    <a:effectLst/>
                    <a:latin typeface="Calibri" panose="020F0502020204030204" pitchFamily="34" charset="0"/>
                    <a:ea typeface="Calibri" panose="020F0502020204030204" pitchFamily="34" charset="0"/>
                    <a:cs typeface="Calibri" panose="020F0502020204030204" pitchFamily="34" charset="0"/>
                  </a:rPr>
                  <a:t> of</a:t>
                </a:r>
                <a:r>
                  <a:rPr lang="en-GB" kern="0" dirty="0">
                    <a:effectLst/>
                    <a:latin typeface="Calibri" panose="020F0502020204030204" pitchFamily="34" charset="0"/>
                    <a:ea typeface="Calibri" panose="020F0502020204030204" pitchFamily="34" charset="0"/>
                    <a:cs typeface="Calibri" panose="020F0502020204030204" pitchFamily="34" charset="0"/>
                  </a:rPr>
                  <a:t> </a:t>
                </a:r>
                <a:r>
                  <a:rPr lang="en-US" i="0" kern="0">
                    <a:effectLst/>
                    <a:latin typeface="Cambria Math" panose="02040503050406030204" pitchFamily="18" charset="0"/>
                    <a:ea typeface="Aptos" panose="020B0004020202020204" pitchFamily="34" charset="0"/>
                    <a:cs typeface="Aptos" panose="020B0004020202020204" pitchFamily="34" charset="0"/>
                  </a:rPr>
                  <a:t>1</a:t>
                </a:r>
                <a:r>
                  <a:rPr lang="en-GB" i="0" kern="0">
                    <a:effectLst/>
                    <a:latin typeface="Cambria Math" panose="02040503050406030204" pitchFamily="18" charset="0"/>
                    <a:ea typeface="Aptos" panose="020B0004020202020204" pitchFamily="34" charset="0"/>
                    <a:cs typeface="Aptos" panose="020B0004020202020204" pitchFamily="34" charset="0"/>
                  </a:rPr>
                  <a:t>/</a:t>
                </a:r>
                <a:r>
                  <a:rPr lang="en-GB" b="0" i="0" kern="0">
                    <a:effectLst/>
                    <a:latin typeface="Cambria Math" panose="02040503050406030204" pitchFamily="18" charset="0"/>
                    <a:ea typeface="Aptos" panose="020B0004020202020204" pitchFamily="34" charset="0"/>
                    <a:cs typeface="Aptos" panose="020B0004020202020204" pitchFamily="34" charset="0"/>
                  </a:rPr>
                  <a:t>3</a:t>
                </a:r>
                <a:r>
                  <a:rPr lang="en-GB" kern="0" dirty="0">
                    <a:effectLst/>
                    <a:latin typeface="Calibri" panose="020F0502020204030204" pitchFamily="34" charset="0"/>
                    <a:ea typeface="Calibri" panose="020F0502020204030204" pitchFamily="34" charset="0"/>
                    <a:cs typeface="Calibri" panose="020F0502020204030204" pitchFamily="34" charset="0"/>
                  </a:rPr>
                  <a:t> by using four Numicon 3-pieces each with a single peg in to represent 1 of 3 parts. </a:t>
                </a:r>
                <a:endParaRPr kumimoji="0" lang="en-GB"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None/>
                  <a:tabLst/>
                  <a:defRPr/>
                </a:pP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Say: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One-third, add one-third, add one-third, add one-third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(as you lay out the pieces).</a:t>
                </a:r>
              </a:p>
              <a:p>
                <a:pPr marL="0" marR="0" lvl="0" indent="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None/>
                  <a:tabLst/>
                  <a:defRPr/>
                </a:pP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Ask: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How many thirds do I have in total? I can move my pegs to simplify my fraction.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Combine the pegs to fill as many Numicon pieces as possible and remove the remaining empty pieces.</a:t>
                </a:r>
              </a:p>
              <a:p>
                <a:pPr marL="0" indent="0"/>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Say:</a:t>
                </a:r>
                <a:r>
                  <a:rPr kumimoji="0" lang="en-GB" sz="1200" b="1"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 can see that I have 4 thirds in total. Or I have 1 whole and one-third. </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Ø"/>
                  <a:tabLst/>
                  <a:defRPr/>
                </a:pPr>
                <a:r>
                  <a:rPr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Click to reveal the Numicon pieces and pegs, and the number line, then click again to reveal the answers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or write these down. </a:t>
                </a:r>
                <a:endPar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None/>
                  <a:tabLst/>
                  <a:defRPr/>
                </a:pP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Say: </a:t>
                </a:r>
                <a:r>
                  <a:rPr lang="en-GB" i="1" dirty="0">
                    <a:latin typeface="Calibri" panose="020F0502020204030204" pitchFamily="34" charset="0"/>
                    <a:ea typeface="Calibri" panose="020F0502020204030204" pitchFamily="34" charset="0"/>
                    <a:cs typeface="Calibri" panose="020F0502020204030204" pitchFamily="34" charset="0"/>
                  </a:rPr>
                  <a:t>I notice that, like when adding fractions, the denominator does not change when we add more parts through multiplication. The whole has been split into 3 equal parts. The denominator stays the same.</a:t>
                </a:r>
              </a:p>
              <a:p>
                <a:pPr marL="0" marR="0" lvl="0" indent="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None/>
                  <a:tabLst/>
                  <a:defRPr/>
                </a:pP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Say: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We have multiplied the number of parts. 1 part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(point to a peg)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multiplied by 4.The numerator changes. I know that the denominator is 3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(point to a Numicon 3-piece)</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and the numerator is 4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(indicate the 4 pegs), so I have </a:t>
                </a:r>
                <a:r>
                  <a:rPr lang="en-GB" b="0" i="0">
                    <a:latin typeface="Cambria Math" panose="02040503050406030204" pitchFamily="18" charset="0"/>
                  </a:rPr>
                  <a:t>4</a:t>
                </a:r>
                <a:r>
                  <a:rPr lang="en-US" b="0" i="0">
                    <a:latin typeface="Cambria Math" panose="02040503050406030204" pitchFamily="18" charset="0"/>
                  </a:rPr>
                  <a:t>/3</a:t>
                </a:r>
                <a:r>
                  <a:rPr lang="en-GB" b="0" i="0" dirty="0">
                    <a:latin typeface="Calibri" panose="020F0502020204030204" pitchFamily="34" charset="0"/>
                    <a:ea typeface="Calibri" panose="020F0502020204030204" pitchFamily="34" charset="0"/>
                    <a:cs typeface="Calibri" panose="020F0502020204030204" pitchFamily="34" charset="0"/>
                  </a:rPr>
                  <a:t> in total.</a:t>
                </a:r>
                <a:r>
                  <a:rPr lang="en-GB" i="1" dirty="0">
                    <a:latin typeface="Calibri" panose="020F0502020204030204" pitchFamily="34" charset="0"/>
                    <a:ea typeface="Calibri" panose="020F0502020204030204" pitchFamily="34" charset="0"/>
                    <a:cs typeface="Calibri" panose="020F0502020204030204" pitchFamily="34" charset="0"/>
                  </a:rPr>
                  <a:t> </a:t>
                </a:r>
                <a:br>
                  <a:rPr lang="en-GB" i="1" dirty="0">
                    <a:latin typeface="Calibri" panose="020F0502020204030204" pitchFamily="34" charset="0"/>
                    <a:ea typeface="Calibri" panose="020F0502020204030204" pitchFamily="34" charset="0"/>
                    <a:cs typeface="Calibri" panose="020F0502020204030204" pitchFamily="34" charset="0"/>
                  </a:rPr>
                </a:br>
                <a:r>
                  <a:rPr lang="en-GB" i="1" dirty="0">
                    <a:latin typeface="Calibri" panose="020F0502020204030204" pitchFamily="34" charset="0"/>
                    <a:ea typeface="Calibri" panose="020F0502020204030204" pitchFamily="34" charset="0"/>
                    <a:cs typeface="Calibri" panose="020F0502020204030204" pitchFamily="34" charset="0"/>
                  </a:rPr>
                  <a:t>Point</a:t>
                </a:r>
                <a:r>
                  <a:rPr lang="en-GB" i="1" baseline="0" dirty="0">
                    <a:latin typeface="Calibri" panose="020F0502020204030204" pitchFamily="34" charset="0"/>
                    <a:ea typeface="Calibri" panose="020F0502020204030204" pitchFamily="34" charset="0"/>
                    <a:cs typeface="Calibri" panose="020F0502020204030204" pitchFamily="34" charset="0"/>
                  </a:rPr>
                  <a:t> to the character on the slide to remind children that </a:t>
                </a:r>
                <a:r>
                  <a:rPr lang="en-GB" b="0" i="0">
                    <a:latin typeface="Cambria Math" panose="02040503050406030204" pitchFamily="18" charset="0"/>
                  </a:rPr>
                  <a:t>4</a:t>
                </a:r>
                <a:r>
                  <a:rPr lang="en-US" b="0" i="0">
                    <a:latin typeface="Cambria Math" panose="02040503050406030204" pitchFamily="18" charset="0"/>
                  </a:rPr>
                  <a:t>/3</a:t>
                </a:r>
                <a:r>
                  <a:rPr lang="en-GB" b="0" i="0" dirty="0">
                    <a:latin typeface="Calibri" panose="020F0502020204030204" pitchFamily="34" charset="0"/>
                    <a:ea typeface="Calibri" panose="020F0502020204030204" pitchFamily="34" charset="0"/>
                    <a:cs typeface="Calibri" panose="020F0502020204030204" pitchFamily="34" charset="0"/>
                  </a:rPr>
                  <a:t> is</a:t>
                </a:r>
                <a:r>
                  <a:rPr lang="en-GB" b="0" i="0" baseline="0" dirty="0">
                    <a:latin typeface="Calibri" panose="020F0502020204030204" pitchFamily="34" charset="0"/>
                    <a:ea typeface="Calibri" panose="020F0502020204030204" pitchFamily="34" charset="0"/>
                    <a:cs typeface="Calibri" panose="020F0502020204030204" pitchFamily="34" charset="0"/>
                  </a:rPr>
                  <a:t> the same as 1 </a:t>
                </a:r>
                <a:r>
                  <a:rPr lang="en-GB" b="0" i="0">
                    <a:latin typeface="Cambria Math" panose="02040503050406030204" pitchFamily="18" charset="0"/>
                  </a:rPr>
                  <a:t>1</a:t>
                </a:r>
                <a:r>
                  <a:rPr lang="en-US" b="0" i="0">
                    <a:latin typeface="Cambria Math" panose="02040503050406030204" pitchFamily="18" charset="0"/>
                  </a:rPr>
                  <a:t>/3</a:t>
                </a:r>
                <a:r>
                  <a:rPr lang="en-GB" b="0" i="0">
                    <a:latin typeface="Cambria Math" panose="02040503050406030204" pitchFamily="18" charset="0"/>
                  </a:rPr>
                  <a:t>.</a:t>
                </a:r>
                <a:endParaRPr lang="en-GB" i="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None/>
                  <a:tabLst/>
                  <a:defRPr/>
                </a:pPr>
                <a:r>
                  <a:rPr lang="en-GB" i="0" dirty="0">
                    <a:solidFill>
                      <a:srgbClr val="000000"/>
                    </a:solidFill>
                    <a:latin typeface="Calibri" panose="020F0502020204030204" pitchFamily="34" charset="0"/>
                    <a:ea typeface="Calibri" panose="020F0502020204030204" pitchFamily="34" charset="0"/>
                    <a:cs typeface="Calibri" panose="020F0502020204030204" pitchFamily="34" charset="0"/>
                  </a:rPr>
                  <a:t>If children need further consolidation, you could use the number line on the slide to reinforce the learning. </a:t>
                </a:r>
                <a:br>
                  <a:rPr lang="en-GB" i="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GB" b="1" i="0" dirty="0">
                    <a:solidFill>
                      <a:srgbClr val="000000"/>
                    </a:solidFill>
                    <a:latin typeface="Calibri" panose="020F0502020204030204" pitchFamily="34" charset="0"/>
                    <a:ea typeface="Calibri" panose="020F0502020204030204" pitchFamily="34" charset="0"/>
                    <a:cs typeface="Calibri" panose="020F0502020204030204" pitchFamily="34" charset="0"/>
                  </a:rPr>
                  <a:t>Say: </a:t>
                </a:r>
                <a:r>
                  <a:rPr lang="en-GB" i="1" dirty="0">
                    <a:solidFill>
                      <a:srgbClr val="000000"/>
                    </a:solidFill>
                    <a:latin typeface="Calibri" panose="020F0502020204030204" pitchFamily="34" charset="0"/>
                    <a:ea typeface="Calibri" panose="020F0502020204030204" pitchFamily="34" charset="0"/>
                    <a:cs typeface="Calibri" panose="020F0502020204030204" pitchFamily="34" charset="0"/>
                  </a:rPr>
                  <a:t>We can see here we’ve taken 4 equal-sized jumps of one-third along the number line. </a:t>
                </a:r>
                <a:br>
                  <a:rPr lang="en-GB" i="1"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GB" i="1" dirty="0">
                    <a:solidFill>
                      <a:srgbClr val="000000"/>
                    </a:solidFill>
                    <a:latin typeface="Calibri" panose="020F0502020204030204" pitchFamily="34" charset="0"/>
                    <a:ea typeface="Calibri" panose="020F0502020204030204" pitchFamily="34" charset="0"/>
                    <a:cs typeface="Calibri" panose="020F0502020204030204" pitchFamily="34" charset="0"/>
                  </a:rPr>
                  <a:t>One-third multiplied by 4 </a:t>
                </a:r>
                <a:r>
                  <a:rPr lang="en-GB" i="0" dirty="0">
                    <a:solidFill>
                      <a:srgbClr val="000000"/>
                    </a:solidFill>
                    <a:latin typeface="Calibri" panose="020F0502020204030204" pitchFamily="34" charset="0"/>
                    <a:ea typeface="Calibri" panose="020F0502020204030204" pitchFamily="34" charset="0"/>
                    <a:cs typeface="Calibri" panose="020F0502020204030204" pitchFamily="34" charset="0"/>
                  </a:rPr>
                  <a:t>(point out the 4 jumps) </a:t>
                </a:r>
                <a:r>
                  <a:rPr lang="en-GB" i="1" dirty="0">
                    <a:solidFill>
                      <a:srgbClr val="000000"/>
                    </a:solidFill>
                    <a:latin typeface="Calibri" panose="020F0502020204030204" pitchFamily="34" charset="0"/>
                    <a:ea typeface="Calibri" panose="020F0502020204030204" pitchFamily="34" charset="0"/>
                    <a:cs typeface="Calibri" panose="020F0502020204030204" pitchFamily="34" charset="0"/>
                  </a:rPr>
                  <a:t>is four-thirds. </a:t>
                </a:r>
                <a:br>
                  <a:rPr lang="en-GB" i="1"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GB" i="1" dirty="0">
                    <a:solidFill>
                      <a:srgbClr val="000000"/>
                    </a:solidFill>
                    <a:latin typeface="Calibri" panose="020F0502020204030204" pitchFamily="34" charset="0"/>
                    <a:ea typeface="Calibri" panose="020F0502020204030204" pitchFamily="34" charset="0"/>
                    <a:cs typeface="Calibri" panose="020F0502020204030204" pitchFamily="34" charset="0"/>
                  </a:rPr>
                  <a:t>One-third multiplied by 4 is the same as 4 groups of one third. One-third,</a:t>
                </a:r>
                <a:r>
                  <a:rPr lang="en-GB" i="1"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add one-third, add one-third</a:t>
                </a:r>
                <a:r>
                  <a:rPr lang="en-GB"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i="0" dirty="0">
                    <a:solidFill>
                      <a:srgbClr val="000000"/>
                    </a:solidFill>
                    <a:latin typeface="Calibri" panose="020F0502020204030204" pitchFamily="34" charset="0"/>
                    <a:ea typeface="Calibri" panose="020F0502020204030204" pitchFamily="34" charset="0"/>
                    <a:cs typeface="Calibri" panose="020F0502020204030204" pitchFamily="34" charset="0"/>
                  </a:rPr>
                  <a:t>(move</a:t>
                </a:r>
                <a:r>
                  <a:rPr lang="en-GB" i="0"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your finger from 0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along the bottom of the number line)</a:t>
                </a:r>
                <a:r>
                  <a:rPr lang="en-GB" i="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i="1" dirty="0">
                    <a:solidFill>
                      <a:srgbClr val="000000"/>
                    </a:solidFill>
                    <a:latin typeface="Calibri" panose="020F0502020204030204" pitchFamily="34" charset="0"/>
                    <a:ea typeface="Calibri" panose="020F0502020204030204" pitchFamily="34" charset="0"/>
                    <a:cs typeface="Calibri" panose="020F0502020204030204" pitchFamily="34" charset="0"/>
                  </a:rPr>
                  <a:t>add one-third </a:t>
                </a:r>
                <a:r>
                  <a:rPr lang="en-GB" i="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GB" i="0" baseline="0" dirty="0">
                    <a:solidFill>
                      <a:srgbClr val="000000"/>
                    </a:solidFill>
                    <a:latin typeface="Calibri" panose="020F0502020204030204" pitchFamily="34" charset="0"/>
                    <a:ea typeface="Calibri" panose="020F0502020204030204" pitchFamily="34" charset="0"/>
                    <a:cs typeface="Calibri" panose="020F0502020204030204" pitchFamily="34" charset="0"/>
                  </a:rPr>
                  <a:t>stop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sym typeface="Calibri"/>
                  </a:rPr>
                  <a:t>4</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sym typeface="Calibri"/>
                  </a:rPr>
                  <a:t>3</a:t>
                </a:r>
                <a:r>
                  <a:rPr lang="en-GB" i="0"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i="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i="1" dirty="0">
                    <a:solidFill>
                      <a:srgbClr val="000000"/>
                    </a:solidFill>
                    <a:latin typeface="Calibri" panose="020F0502020204030204" pitchFamily="34" charset="0"/>
                    <a:ea typeface="Calibri" panose="020F0502020204030204" pitchFamily="34" charset="0"/>
                    <a:cs typeface="Calibri" panose="020F0502020204030204" pitchFamily="34" charset="0"/>
                  </a:rPr>
                  <a:t>is four-thirds,</a:t>
                </a:r>
                <a:r>
                  <a:rPr lang="en-GB" i="1"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which is the same as 1 whole and one-third.</a:t>
                </a:r>
                <a:endParaRPr lang="en-GB"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endParaRPr lang="en-GB" dirty="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358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Teach: We do (1)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Resources: Numicon pieces, Numicon pegs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Oracy groupings: Pairs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Say: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 would like you to try and find the answers for these two number sentences.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Ask children to work in pairs to represent the two problems using Numicon pieces and pegs.</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Ask: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What answer did you get for the first problem?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14:m>
                  <m:oMath xmlns:m="http://schemas.openxmlformats.org/officeDocument/2006/math">
                    <m:f>
                      <m:fPr>
                        <m:ctrlPr>
                          <a:rPr kumimoji="0" lang="en-GB" sz="1200" b="0" i="1" u="none" strike="noStrike" kern="0" cap="none" spc="0" normalizeH="0" baseline="0" noProof="0" dirty="0" smtClean="0">
                            <a:ln>
                              <a:noFill/>
                            </a:ln>
                            <a:solidFill>
                              <a:schemeClr val="tx1"/>
                            </a:solidFill>
                            <a:effectLst/>
                            <a:uLnTx/>
                            <a:uFillTx/>
                            <a:latin typeface="Cambria Math" panose="02040503050406030204" pitchFamily="18" charset="0"/>
                            <a:sym typeface="Calibri"/>
                          </a:rPr>
                        </m:ctrlPr>
                      </m:fPr>
                      <m:num>
                        <m:r>
                          <a:rPr kumimoji="0" lang="en-GB" sz="1200" b="0" i="1" u="none" strike="noStrike" kern="0" cap="none" spc="0" normalizeH="0" baseline="0" noProof="0" dirty="0" smtClean="0">
                            <a:ln>
                              <a:noFill/>
                            </a:ln>
                            <a:solidFill>
                              <a:schemeClr val="tx1"/>
                            </a:solidFill>
                            <a:effectLst/>
                            <a:uLnTx/>
                            <a:uFillTx/>
                            <a:latin typeface="Cambria Math" panose="02040503050406030204" pitchFamily="18" charset="0"/>
                            <a:sym typeface="Calibri"/>
                          </a:rPr>
                          <m:t>3</m:t>
                        </m:r>
                      </m:num>
                      <m:den>
                        <m:r>
                          <a:rPr kumimoji="0" lang="en-GB" sz="1200" b="0" i="1" u="none" strike="noStrike" kern="0" cap="none" spc="0" normalizeH="0" baseline="0" noProof="0" dirty="0" smtClean="0">
                            <a:ln>
                              <a:noFill/>
                            </a:ln>
                            <a:solidFill>
                              <a:schemeClr val="tx1"/>
                            </a:solidFill>
                            <a:effectLst/>
                            <a:uLnTx/>
                            <a:uFillTx/>
                            <a:latin typeface="Cambria Math" panose="02040503050406030204" pitchFamily="18" charset="0"/>
                            <a:sym typeface="Calibri"/>
                          </a:rPr>
                          <m:t> 4</m:t>
                        </m:r>
                      </m:den>
                    </m:f>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t> </m:t>
                    </m:r>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Ø"/>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Click to reveal Numicon pieces and pegs representing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4</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3. </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Ask: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What answer did you get for the second problem?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t>7</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t>4</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Ø"/>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Click to reveal Numicon pieces and pegs representing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4</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7. </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Ask: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Can you write this improper fraction in another way?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(Yes, as a mixed number: 1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t>3</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t>4</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If any children used the apparatus to model either of the problems in a different way, invite them to explain their method to the class.</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Teach: We do (1)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Resources: Numicon pieces and pegs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Say: </a:t>
                </a:r>
                <a:r>
                  <a:rPr kumimoji="0" lang="en-GB" sz="1200" b="0" i="1" u="none" strike="noStrike" kern="0" cap="none" spc="0" normalizeH="0" baseline="0" noProof="0" dirty="0">
                    <a:ln>
                      <a:noFill/>
                    </a:ln>
                    <a:solidFill>
                      <a:srgbClr val="000000"/>
                    </a:solidFill>
                    <a:effectLst/>
                    <a:uLnTx/>
                    <a:uFillTx/>
                    <a:latin typeface="Calibri"/>
                    <a:cs typeface="Calibri"/>
                    <a:sym typeface="Calibri"/>
                  </a:rPr>
                  <a:t>I would like you to try and find the missing numbers for these two number sentences.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Ask children to use Numicon pieces and pegs to represent the two problems.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Replicate the groups with Numicon pieces and pegs. </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Ask: </a:t>
                </a:r>
                <a:r>
                  <a:rPr kumimoji="0" lang="en-GB" sz="1200" b="0" i="1" u="none" strike="noStrike" kern="0" cap="none" spc="0" normalizeH="0" baseline="0" noProof="0" dirty="0">
                    <a:ln>
                      <a:noFill/>
                    </a:ln>
                    <a:solidFill>
                      <a:srgbClr val="000000"/>
                    </a:solidFill>
                    <a:effectLst/>
                    <a:uLnTx/>
                    <a:uFillTx/>
                    <a:latin typeface="Calibri"/>
                    <a:cs typeface="Calibri"/>
                    <a:sym typeface="Calibri"/>
                  </a:rPr>
                  <a:t>What answer did you get for the first problem? </a:t>
                </a:r>
                <a:r>
                  <a:rPr kumimoji="0" lang="en-GB" sz="1200" b="0" i="0" u="none" strike="noStrike" kern="0" cap="none" spc="0" normalizeH="0" baseline="0" noProof="0" dirty="0">
                    <a:ln>
                      <a:noFill/>
                    </a:ln>
                    <a:solidFill>
                      <a:srgbClr val="000000"/>
                    </a:solidFill>
                    <a:effectLst/>
                    <a:uLnTx/>
                    <a:uFillTx/>
                    <a:latin typeface="Calibri"/>
                    <a:cs typeface="Calibri"/>
                    <a:sym typeface="Calibri"/>
                  </a:rPr>
                  <a:t>(</a:t>
                </a:r>
                <a:r>
                  <a:rPr kumimoji="0" lang="ar-AE" sz="1200" b="0" i="0" u="none" strike="noStrike" kern="0" cap="none" spc="0" normalizeH="0" baseline="0" noProof="0" dirty="0">
                    <a:ln>
                      <a:noFill/>
                    </a:ln>
                    <a:solidFill>
                      <a:srgbClr val="000000"/>
                    </a:solidFill>
                    <a:effectLst/>
                    <a:uLnTx/>
                    <a:uFillTx/>
                    <a:latin typeface="Cambria Math" panose="02040503050406030204" pitchFamily="18" charset="0"/>
                    <a:sym typeface="Calibri"/>
                  </a:rPr>
                  <a:t>3/(</a:t>
                </a:r>
                <a:r>
                  <a:rPr kumimoji="0" lang="en-US" sz="1200" b="0" i="0" u="none" strike="noStrike" kern="0" cap="none" spc="0" normalizeH="0" baseline="0" noProof="0" dirty="0">
                    <a:ln>
                      <a:noFill/>
                    </a:ln>
                    <a:solidFill>
                      <a:srgbClr val="000000"/>
                    </a:solidFill>
                    <a:effectLst/>
                    <a:uLnTx/>
                    <a:uFillTx/>
                    <a:latin typeface="Cambria Math" panose="02040503050406030204" pitchFamily="18" charset="0"/>
                    <a:sym typeface="Calibri"/>
                  </a:rPr>
                  <a:t> 4</a:t>
                </a:r>
                <a:r>
                  <a:rPr kumimoji="0" lang="ar-AE" sz="1200" b="0" i="0" u="none" strike="noStrike" kern="0" cap="none" spc="0" normalizeH="0" baseline="0" noProof="0" dirty="0">
                    <a:ln>
                      <a:noFill/>
                    </a:ln>
                    <a:solidFill>
                      <a:srgbClr val="000000"/>
                    </a:solidFill>
                    <a:effectLst/>
                    <a:uLnTx/>
                    <a:uFillTx/>
                    <a:latin typeface="Cambria Math" panose="02040503050406030204" pitchFamily="18" charset="0"/>
                    <a:sym typeface="Calibri"/>
                  </a:rPr>
                  <a:t>)</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sym typeface="Calibri"/>
                  </a:rPr>
                  <a:t>  )</a:t>
                </a:r>
                <a:endParaRPr kumimoji="0" lang="en-GB" sz="1200" b="0" i="0" u="none" strike="noStrike" kern="0" cap="none" spc="0" normalizeH="0" baseline="0" noProof="0" dirty="0">
                  <a:ln>
                    <a:noFill/>
                  </a:ln>
                  <a:solidFill>
                    <a:srgbClr val="000000"/>
                  </a:solidFill>
                  <a:effectLst/>
                  <a:uLnTx/>
                  <a:uFillTx/>
                  <a:latin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Ø"/>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Click to reveal Numicon pieces and pegs representing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1/4</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 3. </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Ask: </a:t>
                </a:r>
                <a:r>
                  <a:rPr kumimoji="0" lang="en-GB" sz="1200" b="0" i="1" u="none" strike="noStrike" kern="0" cap="none" spc="0" normalizeH="0" baseline="0" noProof="0" dirty="0">
                    <a:ln>
                      <a:noFill/>
                    </a:ln>
                    <a:solidFill>
                      <a:srgbClr val="000000"/>
                    </a:solidFill>
                    <a:effectLst/>
                    <a:uLnTx/>
                    <a:uFillTx/>
                    <a:latin typeface="Calibri"/>
                    <a:cs typeface="Calibri"/>
                    <a:sym typeface="Calibri"/>
                  </a:rPr>
                  <a:t>What answer did you get for the second problem? </a:t>
                </a:r>
                <a:r>
                  <a:rPr kumimoji="0" lang="en-GB" sz="1200" b="0" i="0" u="none" strike="noStrike" kern="0" cap="none" spc="0" normalizeH="0" baseline="0" noProof="0" dirty="0">
                    <a:ln>
                      <a:noFill/>
                    </a:ln>
                    <a:solidFill>
                      <a:srgbClr val="000000"/>
                    </a:solidFill>
                    <a:effectLst/>
                    <a:uLnTx/>
                    <a:uFillTx/>
                    <a:latin typeface="Calibri"/>
                    <a:cs typeface="Calibri"/>
                    <a:sym typeface="Calibri"/>
                  </a:rPr>
                  <a:t>(</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sym typeface="Calibri"/>
                  </a:rPr>
                  <a:t>7</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sym typeface="Calibri"/>
                  </a:rPr>
                  <a:t>/</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sym typeface="Calibri"/>
                  </a:rPr>
                  <a:t>4</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Ask: </a:t>
                </a:r>
                <a:r>
                  <a:rPr kumimoji="0" lang="en-GB" sz="1200" b="0" i="1" u="none" strike="noStrike" kern="0" cap="none" spc="0" normalizeH="0" baseline="0" noProof="0" dirty="0">
                    <a:ln>
                      <a:noFill/>
                    </a:ln>
                    <a:solidFill>
                      <a:srgbClr val="000000"/>
                    </a:solidFill>
                    <a:effectLst/>
                    <a:uLnTx/>
                    <a:uFillTx/>
                    <a:latin typeface="Calibri"/>
                    <a:cs typeface="Calibri"/>
                    <a:sym typeface="Calibri"/>
                  </a:rPr>
                  <a:t>Can you write this improper fraction in another way? </a:t>
                </a:r>
                <a:r>
                  <a:rPr kumimoji="0" lang="en-GB" sz="1200" b="0" i="0" u="none" strike="noStrike" kern="0" cap="none" spc="0" normalizeH="0" baseline="0" noProof="0" dirty="0">
                    <a:ln>
                      <a:noFill/>
                    </a:ln>
                    <a:solidFill>
                      <a:srgbClr val="000000"/>
                    </a:solidFill>
                    <a:effectLst/>
                    <a:uLnTx/>
                    <a:uFillTx/>
                    <a:latin typeface="Calibri"/>
                    <a:cs typeface="Calibri"/>
                    <a:sym typeface="Calibri"/>
                  </a:rPr>
                  <a:t>(Yes, as a mixed number: 1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sym typeface="Calibri"/>
                  </a:rPr>
                  <a:t>3</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sym typeface="Calibri"/>
                  </a:rPr>
                  <a:t>/</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sym typeface="Calibri"/>
                  </a:rPr>
                  <a:t>4</a:t>
                </a:r>
                <a:r>
                  <a:rPr kumimoji="0" lang="en-GB" sz="1200" b="0" i="0" u="none" strike="noStrike" kern="0" cap="none" spc="0" normalizeH="0" baseline="0" noProof="0" dirty="0">
                    <a:ln>
                      <a:noFill/>
                    </a:ln>
                    <a:solidFill>
                      <a:srgbClr val="000000"/>
                    </a:solidFill>
                    <a:effectLst/>
                    <a:uLnTx/>
                    <a:uFillTx/>
                    <a:latin typeface="Calibri"/>
                    <a:cs typeface="Calibri"/>
                    <a:sym typeface="Calibri"/>
                  </a:rPr>
                  <a:t>.)</a:t>
                </a: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Wingdings" panose="05000000000000000000" pitchFamily="2" charset="2"/>
                  <a:buChar char="Ø"/>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Click to reveal Numicon pieces and pegs representing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1/4</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 7. </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If any children used the apparatus to model either of the problems in a different way, invite them to explain their method to the class.</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endParaRPr kumimoji="0" lang="en-GB" sz="1200" b="0" i="0" u="none" strike="noStrike" kern="0" cap="none" spc="0" normalizeH="0" baseline="0" noProof="0" dirty="0">
                  <a:ln>
                    <a:noFill/>
                  </a:ln>
                  <a:solidFill>
                    <a:srgbClr val="000000"/>
                  </a:solidFill>
                  <a:effectLst/>
                  <a:uLnTx/>
                  <a:uFillTx/>
                  <a:latin typeface="Calibri"/>
                  <a:cs typeface="Calibri"/>
                  <a:sym typeface="Calibri"/>
                </a:endParaRP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7192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Teach: We do (2)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Resources: Numicon pieces, Numicon pegs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Oracy groupings: Pairs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Set the scene: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sports day, children in Class B are also taking part in a relay race. In Class B’s race, each child runs one-sixth of a lap of the field.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Say: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We are going to use what we’ve learned so far in this lesson to do three things: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Fill in the table to show the laps completed after each child.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Write a number sentence to represent the scenario after each child has run.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Use apparatus to represent the scenario after Raj has finished running.</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Ask children to work in pairs, talking through the problem together and modelling with Numicon pieces and pegs to support their discussion.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Model the sentence stems and encourage children to use them,</a:t>
                </a:r>
                <a:r>
                  <a:rPr lang="en-GB" sz="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e.g.</a:t>
                </a: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i="1" smtClean="0">
                            <a:solidFill>
                              <a:schemeClr val="tx1"/>
                            </a:solidFill>
                            <a:latin typeface="Cambria Math" panose="02040503050406030204" pitchFamily="18" charset="0"/>
                            <a:ea typeface="+mn-lt"/>
                            <a:cs typeface="+mn-lt"/>
                          </a:rPr>
                        </m:ctrlPr>
                      </m:fPr>
                      <m:num>
                        <m:r>
                          <a:rPr lang="en-GB" b="0" i="1" smtClean="0">
                            <a:solidFill>
                              <a:schemeClr val="tx1"/>
                            </a:solidFill>
                            <a:latin typeface="Cambria Math" panose="02040503050406030204" pitchFamily="18" charset="0"/>
                            <a:ea typeface="+mn-lt"/>
                            <a:cs typeface="+mn-lt"/>
                          </a:rPr>
                          <m:t>1</m:t>
                        </m:r>
                      </m:num>
                      <m:den>
                        <m:r>
                          <a:rPr lang="en-GB" b="0" i="1" smtClean="0">
                            <a:solidFill>
                              <a:schemeClr val="tx1"/>
                            </a:solidFill>
                            <a:latin typeface="Cambria Math" panose="02040503050406030204" pitchFamily="18" charset="0"/>
                            <a:ea typeface="+mn-lt"/>
                            <a:cs typeface="+mn-lt"/>
                          </a:rPr>
                          <m:t>6</m:t>
                        </m:r>
                      </m:den>
                    </m:f>
                    <m:r>
                      <a:rPr lang="en-GB" b="0" i="1" smtClean="0">
                        <a:solidFill>
                          <a:schemeClr val="tx1"/>
                        </a:solidFill>
                        <a:latin typeface="Cambria Math" panose="02040503050406030204" pitchFamily="18" charset="0"/>
                        <a:ea typeface="+mn-lt"/>
                        <a:cs typeface="+mn-lt"/>
                      </a:rPr>
                      <m:t> </m:t>
                    </m:r>
                    <m:r>
                      <a:rPr lang="en-GB" i="1" smtClean="0">
                        <a:solidFill>
                          <a:schemeClr val="tx1"/>
                        </a:solidFill>
                        <a:latin typeface="Cambria Math" panose="02040503050406030204" pitchFamily="18" charset="0"/>
                        <a:ea typeface="Cambria Math" panose="02040503050406030204" pitchFamily="18" charset="0"/>
                        <a:cs typeface="+mn-lt"/>
                      </a:rPr>
                      <m:t>×</m:t>
                    </m:r>
                    <m:r>
                      <a:rPr lang="en-GB" b="0" i="1" smtClean="0">
                        <a:solidFill>
                          <a:schemeClr val="tx1"/>
                        </a:solidFill>
                        <a:latin typeface="Cambria Math" panose="02040503050406030204" pitchFamily="18" charset="0"/>
                        <a:ea typeface="Cambria Math" panose="02040503050406030204" pitchFamily="18" charset="0"/>
                        <a:cs typeface="+mn-lt"/>
                      </a:rPr>
                      <m:t> 3 </m:t>
                    </m:r>
                  </m:oMath>
                </a14:m>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i="1" smtClean="0">
                            <a:solidFill>
                              <a:schemeClr val="tx1"/>
                            </a:solidFill>
                            <a:latin typeface="Cambria Math" panose="02040503050406030204" pitchFamily="18" charset="0"/>
                            <a:ea typeface="+mn-lt"/>
                            <a:cs typeface="+mn-lt"/>
                          </a:rPr>
                        </m:ctrlPr>
                      </m:fPr>
                      <m:num>
                        <m:r>
                          <a:rPr lang="en-GB" i="1" smtClean="0">
                            <a:solidFill>
                              <a:schemeClr val="tx1"/>
                            </a:solidFill>
                            <a:latin typeface="Cambria Math" panose="02040503050406030204" pitchFamily="18" charset="0"/>
                            <a:ea typeface="+mn-lt"/>
                            <a:cs typeface="+mn-lt"/>
                          </a:rPr>
                          <m:t>1</m:t>
                        </m:r>
                      </m:num>
                      <m:den>
                        <m:r>
                          <a:rPr lang="en-GB" b="0" i="1" smtClean="0">
                            <a:solidFill>
                              <a:schemeClr val="tx1"/>
                            </a:solidFill>
                            <a:latin typeface="Cambria Math" panose="02040503050406030204" pitchFamily="18" charset="0"/>
                            <a:ea typeface="+mn-lt"/>
                            <a:cs typeface="+mn-lt"/>
                          </a:rPr>
                          <m:t>6</m:t>
                        </m:r>
                      </m:den>
                    </m:f>
                    <m:r>
                      <a:rPr lang="en-GB" b="0" i="1" smtClean="0">
                        <a:solidFill>
                          <a:schemeClr val="tx1"/>
                        </a:solidFill>
                        <a:latin typeface="Cambria Math" panose="02040503050406030204" pitchFamily="18" charset="0"/>
                        <a:ea typeface="+mn-lt"/>
                        <a:cs typeface="+mn-lt"/>
                      </a:rPr>
                      <m:t>+</m:t>
                    </m:r>
                  </m:oMath>
                </a14:m>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i="1" smtClean="0">
                            <a:solidFill>
                              <a:schemeClr val="tx1"/>
                            </a:solidFill>
                            <a:latin typeface="Cambria Math" panose="02040503050406030204" pitchFamily="18" charset="0"/>
                            <a:ea typeface="+mn-lt"/>
                            <a:cs typeface="+mn-lt"/>
                          </a:rPr>
                        </m:ctrlPr>
                      </m:fPr>
                      <m:num>
                        <m:r>
                          <a:rPr lang="en-GB" i="1" smtClean="0">
                            <a:solidFill>
                              <a:schemeClr val="tx1"/>
                            </a:solidFill>
                            <a:latin typeface="Cambria Math" panose="02040503050406030204" pitchFamily="18" charset="0"/>
                            <a:ea typeface="+mn-lt"/>
                            <a:cs typeface="+mn-lt"/>
                          </a:rPr>
                          <m:t>1</m:t>
                        </m:r>
                      </m:num>
                      <m:den>
                        <m:r>
                          <a:rPr lang="en-GB" b="0" i="1" smtClean="0">
                            <a:solidFill>
                              <a:schemeClr val="tx1"/>
                            </a:solidFill>
                            <a:latin typeface="Cambria Math" panose="02040503050406030204" pitchFamily="18" charset="0"/>
                            <a:ea typeface="+mn-lt"/>
                            <a:cs typeface="+mn-lt"/>
                          </a:rPr>
                          <m:t>6</m:t>
                        </m:r>
                      </m:den>
                    </m:f>
                  </m:oMath>
                </a14:m>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GB" b="0" i="1" smtClean="0">
                        <a:solidFill>
                          <a:schemeClr val="tx1"/>
                        </a:solidFill>
                        <a:latin typeface="Cambria Math" panose="02040503050406030204" pitchFamily="18" charset="0"/>
                        <a:ea typeface="+mn-lt"/>
                        <a:cs typeface="+mn-lt"/>
                      </a:rPr>
                      <m:t>+</m:t>
                    </m:r>
                    <m:f>
                      <m:fPr>
                        <m:ctrlPr>
                          <a:rPr lang="en-GB" i="1" smtClean="0">
                            <a:solidFill>
                              <a:schemeClr val="tx1"/>
                            </a:solidFill>
                            <a:latin typeface="Cambria Math" panose="02040503050406030204" pitchFamily="18" charset="0"/>
                            <a:ea typeface="+mn-lt"/>
                            <a:cs typeface="+mn-lt"/>
                          </a:rPr>
                        </m:ctrlPr>
                      </m:fPr>
                      <m:num>
                        <m:r>
                          <a:rPr lang="en-GB" i="1" smtClean="0">
                            <a:solidFill>
                              <a:schemeClr val="tx1"/>
                            </a:solidFill>
                            <a:latin typeface="Cambria Math" panose="02040503050406030204" pitchFamily="18" charset="0"/>
                            <a:ea typeface="+mn-lt"/>
                            <a:cs typeface="+mn-lt"/>
                          </a:rPr>
                          <m:t>1</m:t>
                        </m:r>
                      </m:num>
                      <m:den>
                        <m:r>
                          <a:rPr lang="en-GB" b="0" i="1" smtClean="0">
                            <a:solidFill>
                              <a:schemeClr val="tx1"/>
                            </a:solidFill>
                            <a:latin typeface="Cambria Math" panose="02040503050406030204" pitchFamily="18" charset="0"/>
                            <a:ea typeface="+mn-lt"/>
                            <a:cs typeface="+mn-lt"/>
                          </a:rPr>
                          <m:t>6</m:t>
                        </m:r>
                      </m:den>
                    </m:f>
                  </m:oMath>
                </a14:m>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 . To multiply a fraction by 3, I multiply the numerator by 3 and the denominator remains the same. </a:t>
                </a: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Go through the rows of the table one at a time, inviting different pairs to share their answers and writing them into the table.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Logan: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6</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t>6</m:t>
                        </m:r>
                      </m:den>
                    </m:f>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t>×2=</m:t>
                    </m:r>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t>2</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t>6</m:t>
                        </m:r>
                      </m:den>
                    </m:f>
                  </m:oMath>
                </a14:m>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Lucie: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3</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6</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t>6</m:t>
                        </m:r>
                      </m:den>
                    </m:f>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t>×3=</m:t>
                    </m:r>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t>3</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t>6</m:t>
                        </m:r>
                      </m:den>
                    </m:f>
                  </m:oMath>
                </a14:m>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Raj: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4</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6</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t>6</m:t>
                        </m:r>
                      </m:den>
                    </m:f>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t>×4=</m:t>
                    </m:r>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t>4</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t>6</m:t>
                        </m:r>
                      </m:den>
                    </m:f>
                  </m:oMath>
                </a14:m>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Look for children modelling the total distance run by using a Numicon 6-piece to represent a whole lap, and 4 pegs to represent the four-sixths run by the children.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Ask: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If 10 children took part in the relay race, how many laps of the field would they have run?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Ask children to write a number sentence and give the answer as an improper fraction and a mixed number.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panose="020F0502020204030204" pitchFamily="34" charset="0"/>
                            <a:sym typeface="Calibri"/>
                          </a:rPr>
                        </m:ctrlPr>
                      </m:fPr>
                      <m:num>
                        <m: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cs typeface="Calibri" panose="020F0502020204030204" pitchFamily="34" charset="0"/>
                            <a:sym typeface="Calibri"/>
                          </a:rPr>
                          <m:t>1</m:t>
                        </m:r>
                      </m:num>
                      <m:den>
                        <m: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cs typeface="Calibri" panose="020F0502020204030204" pitchFamily="34" charset="0"/>
                            <a:sym typeface="Calibri"/>
                          </a:rPr>
                          <m:t>6</m:t>
                        </m:r>
                      </m:den>
                    </m:f>
                    <m: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Calibri" panose="020F0502020204030204" pitchFamily="34" charset="0"/>
                        <a:sym typeface="Calibri"/>
                      </a:rPr>
                      <m:t>×10=</m:t>
                    </m:r>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Calibri" panose="020F0502020204030204" pitchFamily="34" charset="0"/>
                            <a:sym typeface="Calibri"/>
                          </a:rPr>
                        </m:ctrlPr>
                      </m:fPr>
                      <m:num>
                        <m: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Calibri" panose="020F0502020204030204" pitchFamily="34" charset="0"/>
                            <a:sym typeface="Calibri"/>
                          </a:rPr>
                          <m:t>10</m:t>
                        </m:r>
                      </m:num>
                      <m:den>
                        <m: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Calibri" panose="020F0502020204030204" pitchFamily="34" charset="0"/>
                            <a:sym typeface="Calibri"/>
                          </a:rPr>
                          <m:t>6</m:t>
                        </m:r>
                      </m:den>
                    </m:f>
                    <m: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Calibri" panose="020F0502020204030204" pitchFamily="34" charset="0"/>
                        <a:sym typeface="Calibri"/>
                      </a:rPr>
                      <m:t> </m:t>
                    </m:r>
                    <m:r>
                      <m:rPr>
                        <m:sty m:val="p"/>
                      </m:rP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Calibri" panose="020F0502020204030204" pitchFamily="34" charset="0"/>
                        <a:sym typeface="Calibri"/>
                      </a:rPr>
                      <m:t>or</m:t>
                    </m:r>
                    <m: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Calibri" panose="020F0502020204030204" pitchFamily="34" charset="0"/>
                        <a:sym typeface="Calibri"/>
                      </a:rPr>
                      <m:t> 1</m:t>
                    </m:r>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Calibri" panose="020F0502020204030204" pitchFamily="34" charset="0"/>
                            <a:sym typeface="Calibri"/>
                          </a:rPr>
                        </m:ctrlPr>
                      </m:fPr>
                      <m:num>
                        <m: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Calibri" panose="020F0502020204030204" pitchFamily="34" charset="0"/>
                            <a:sym typeface="Calibri"/>
                          </a:rPr>
                          <m:t>4</m:t>
                        </m:r>
                      </m:num>
                      <m:den>
                        <m: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Calibri" panose="020F0502020204030204" pitchFamily="34" charset="0"/>
                            <a:sym typeface="Calibri"/>
                          </a:rPr>
                          <m:t>6</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Optional extension: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Ask children how each fraction could be simplified.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Eva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t>6</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Logan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t>3</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Lucie: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t>2</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Raj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t>2</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Calibri"/>
                          </a:rPr>
                          <m:t>3</m:t>
                        </m:r>
                      </m:den>
                    </m:f>
                  </m:oMath>
                </a14:m>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For the question about 10 children running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6</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each, the answer could be simplified to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t>5</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sym typeface="Calibri"/>
                          </a:rPr>
                          <m:t>3</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or 1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3</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Assessment opportunities:</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Strategy: ​written</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Students self-mark as you go through the answers.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Teach: We do (2)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Resources: Numicon pieces and pegs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Set the scene: </a:t>
                </a:r>
                <a:r>
                  <a:rPr kumimoji="0" lang="en-GB" sz="1200" b="0" i="1" u="none" strike="noStrike" kern="0" cap="none" spc="0" normalizeH="0" baseline="0" noProof="0" dirty="0">
                    <a:ln>
                      <a:noFill/>
                    </a:ln>
                    <a:solidFill>
                      <a:srgbClr val="000000"/>
                    </a:solidFill>
                    <a:effectLst/>
                    <a:uLnTx/>
                    <a:uFillTx/>
                    <a:latin typeface="Calibri"/>
                    <a:cs typeface="Calibri"/>
                    <a:sym typeface="Calibri"/>
                  </a:rPr>
                  <a:t>At sports day, children in Class B are also taking part in a relay race. In Class B’s race, each child runs one-sixth of a lap of the field.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Say: </a:t>
                </a:r>
                <a:r>
                  <a:rPr kumimoji="0" lang="en-GB" sz="1200" b="0" i="1" u="none" strike="noStrike" kern="0" cap="none" spc="0" normalizeH="0" baseline="0" noProof="0" dirty="0">
                    <a:ln>
                      <a:noFill/>
                    </a:ln>
                    <a:solidFill>
                      <a:srgbClr val="000000"/>
                    </a:solidFill>
                    <a:effectLst/>
                    <a:uLnTx/>
                    <a:uFillTx/>
                    <a:latin typeface="Calibri"/>
                    <a:cs typeface="Calibri"/>
                    <a:sym typeface="Calibri"/>
                  </a:rPr>
                  <a:t>We are going to use what we’ve learned so far in this lesson to do three things: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GB" sz="1200" b="0" i="1" u="none" strike="noStrike" kern="0" cap="none" spc="0" normalizeH="0" baseline="0" noProof="0" dirty="0">
                    <a:ln>
                      <a:noFill/>
                    </a:ln>
                    <a:solidFill>
                      <a:srgbClr val="000000"/>
                    </a:solidFill>
                    <a:effectLst/>
                    <a:uLnTx/>
                    <a:uFillTx/>
                    <a:latin typeface="Calibri"/>
                    <a:cs typeface="Calibri"/>
                    <a:sym typeface="Calibri"/>
                  </a:rPr>
                  <a:t>Fill in the table to show the laps completed after each child.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GB" sz="1200" b="0" i="1" u="none" strike="noStrike" kern="0" cap="none" spc="0" normalizeH="0" baseline="0" noProof="0" dirty="0">
                    <a:ln>
                      <a:noFill/>
                    </a:ln>
                    <a:solidFill>
                      <a:srgbClr val="000000"/>
                    </a:solidFill>
                    <a:effectLst/>
                    <a:uLnTx/>
                    <a:uFillTx/>
                    <a:latin typeface="Calibri"/>
                    <a:cs typeface="Calibri"/>
                    <a:sym typeface="Calibri"/>
                  </a:rPr>
                  <a:t>Write a number sentence to represent the scenario after each child has run.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GB" sz="1200" b="0" i="1" u="none" strike="noStrike" kern="0" cap="none" spc="0" normalizeH="0" baseline="0" noProof="0" dirty="0">
                    <a:ln>
                      <a:noFill/>
                    </a:ln>
                    <a:solidFill>
                      <a:srgbClr val="000000"/>
                    </a:solidFill>
                    <a:effectLst/>
                    <a:uLnTx/>
                    <a:uFillTx/>
                    <a:latin typeface="Calibri"/>
                    <a:cs typeface="Calibri"/>
                    <a:sym typeface="Calibri"/>
                  </a:rPr>
                  <a:t>Use apparatus to represent the scenario after Raj has finished running.</a:t>
                </a:r>
                <a:endParaRPr kumimoji="0" lang="en-GB"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Go through the rows of the table one at a time, with children telling you what to write.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Logan: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2/6</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a:t>
                </a:r>
                <a:r>
                  <a:rPr kumimoji="0" lang="ar-AE" sz="1200" b="0" i="0" u="none" strike="noStrike" kern="0" cap="none" spc="0" normalizeH="0" baseline="0" noProof="0">
                    <a:ln>
                      <a:noFill/>
                    </a:ln>
                    <a:solidFill>
                      <a:srgbClr val="000000"/>
                    </a:solidFill>
                    <a:effectLst/>
                    <a:uLnTx/>
                    <a:uFillTx/>
                    <a:latin typeface="Cambria Math" panose="02040503050406030204" pitchFamily="18" charset="0"/>
                    <a:sym typeface="Calibri"/>
                  </a:rPr>
                  <a:t>1/</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sym typeface="Calibri"/>
                  </a:rPr>
                  <a:t>6</a:t>
                </a:r>
                <a:r>
                  <a:rPr kumimoji="0" lang="ar-AE" sz="12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Calibri"/>
                  </a:rPr>
                  <a:t>×</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Calibri"/>
                  </a:rPr>
                  <a:t>2=2/6</a:t>
                </a:r>
                <a:endParaRPr kumimoji="0" lang="en-GB"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Lucie: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3/6</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a:t>
                </a:r>
                <a:r>
                  <a:rPr kumimoji="0" lang="ar-AE" sz="1200" b="0" i="0" u="none" strike="noStrike" kern="0" cap="none" spc="0" normalizeH="0" baseline="0" noProof="0">
                    <a:ln>
                      <a:noFill/>
                    </a:ln>
                    <a:solidFill>
                      <a:srgbClr val="000000"/>
                    </a:solidFill>
                    <a:effectLst/>
                    <a:uLnTx/>
                    <a:uFillTx/>
                    <a:latin typeface="Cambria Math" panose="02040503050406030204" pitchFamily="18" charset="0"/>
                    <a:sym typeface="Calibri"/>
                  </a:rPr>
                  <a:t>1/</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sym typeface="Calibri"/>
                  </a:rPr>
                  <a:t>6</a:t>
                </a:r>
                <a:r>
                  <a:rPr kumimoji="0" lang="ar-AE" sz="12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Calibri"/>
                  </a:rPr>
                  <a:t>×</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Calibri"/>
                  </a:rPr>
                  <a:t>3=3/6</a:t>
                </a:r>
                <a:endParaRPr kumimoji="0" lang="en-GB"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Raj: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4/6</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a:t>
                </a:r>
                <a:r>
                  <a:rPr kumimoji="0" lang="ar-AE" sz="1200" b="0" i="0" u="none" strike="noStrike" kern="0" cap="none" spc="0" normalizeH="0" baseline="0" noProof="0">
                    <a:ln>
                      <a:noFill/>
                    </a:ln>
                    <a:solidFill>
                      <a:srgbClr val="000000"/>
                    </a:solidFill>
                    <a:effectLst/>
                    <a:uLnTx/>
                    <a:uFillTx/>
                    <a:latin typeface="Cambria Math" panose="02040503050406030204" pitchFamily="18" charset="0"/>
                    <a:sym typeface="Calibri"/>
                  </a:rPr>
                  <a:t>1/</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sym typeface="Calibri"/>
                  </a:rPr>
                  <a:t>6</a:t>
                </a:r>
                <a:r>
                  <a:rPr kumimoji="0" lang="ar-AE" sz="12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Calibri"/>
                  </a:rPr>
                  <a:t>×</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Calibri"/>
                  </a:rPr>
                  <a:t>4=4/6</a:t>
                </a:r>
                <a:endParaRPr kumimoji="0" lang="en-GB"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Look for children modelling the total distance run by using a Numicon 6-piece to represent a whole lap, and 4 pegs to represent the four-sixths run by the children.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Ask: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If 10 children took part in the relay race, how many laps of the field would they have run?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Ask children to write a number sentence and give the answer as an improper fraction and a mixed number.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panose="020F0502020204030204" pitchFamily="34" charset="0"/>
                    <a:sym typeface="Calibri"/>
                  </a:rPr>
                  <a:t>1</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panose="020F0502020204030204" pitchFamily="34" charset="0"/>
                    <a:sym typeface="Calibri"/>
                  </a:rPr>
                  <a:t>/</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panose="020F0502020204030204" pitchFamily="34" charset="0"/>
                    <a:sym typeface="Calibri"/>
                  </a:rPr>
                  <a:t>6</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Calibri"/>
                  </a:rPr>
                  <a:t>×</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Calibri"/>
                  </a:rPr>
                  <a:t>10=10/6  or 1 4/6</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Optional extension: </a:t>
                </a:r>
                <a:r>
                  <a:rPr kumimoji="0" lang="en-GB" sz="1200" b="0" i="0" u="none" strike="noStrike" kern="0" cap="none" spc="0" normalizeH="0" baseline="0" noProof="0" dirty="0">
                    <a:ln>
                      <a:noFill/>
                    </a:ln>
                    <a:solidFill>
                      <a:srgbClr val="000000"/>
                    </a:solidFill>
                    <a:effectLst/>
                    <a:uLnTx/>
                    <a:uFillTx/>
                    <a:latin typeface="Calibri"/>
                    <a:cs typeface="Calibri"/>
                    <a:sym typeface="Calibri"/>
                  </a:rPr>
                  <a:t>Ask children how each fraction could be simplified.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Eva </a:t>
                </a:r>
                <a:r>
                  <a:rPr kumimoji="0" lang="ar-AE" sz="1200" b="0" i="0" u="none" strike="noStrike" kern="0" cap="none" spc="0" normalizeH="0" baseline="0" noProof="0">
                    <a:ln>
                      <a:noFill/>
                    </a:ln>
                    <a:solidFill>
                      <a:srgbClr val="000000"/>
                    </a:solidFill>
                    <a:effectLst/>
                    <a:uLnTx/>
                    <a:uFillTx/>
                    <a:latin typeface="Cambria Math" panose="02040503050406030204" pitchFamily="18" charset="0"/>
                    <a:sym typeface="Calibri"/>
                  </a:rPr>
                  <a:t>1/</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sym typeface="Calibri"/>
                  </a:rPr>
                  <a:t>6</a:t>
                </a:r>
                <a:r>
                  <a:rPr kumimoji="0" lang="en-US" sz="1200" b="0" i="0" u="none" strike="noStrike" kern="0" cap="none" spc="0" normalizeH="0" baseline="0" noProof="0" dirty="0">
                    <a:ln>
                      <a:noFill/>
                    </a:ln>
                    <a:solidFill>
                      <a:srgbClr val="000000"/>
                    </a:solidFill>
                    <a:effectLst/>
                    <a:uLnTx/>
                    <a:uFillTx/>
                    <a:latin typeface="Calibri"/>
                    <a:cs typeface="Calibri"/>
                    <a:sym typeface="Calibri"/>
                  </a:rPr>
                  <a:t>, </a:t>
                </a:r>
                <a:r>
                  <a:rPr kumimoji="0" lang="en-GB" sz="1200" b="0" i="0" u="none" strike="noStrike" kern="0" cap="none" spc="0" normalizeH="0" baseline="0" noProof="0" dirty="0">
                    <a:ln>
                      <a:noFill/>
                    </a:ln>
                    <a:solidFill>
                      <a:srgbClr val="000000"/>
                    </a:solidFill>
                    <a:effectLst/>
                    <a:uLnTx/>
                    <a:uFillTx/>
                    <a:latin typeface="Calibri"/>
                    <a:cs typeface="Calibri"/>
                    <a:sym typeface="Calibri"/>
                  </a:rPr>
                  <a:t>Logan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Calibri"/>
                  </a:rPr>
                  <a:t>1/3</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Lucie: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Calibri"/>
                  </a:rPr>
                  <a:t>1/</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Calibri"/>
                  </a:rPr>
                  <a:t>2</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Raj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Calibri"/>
                  </a:rPr>
                  <a:t>2/3</a:t>
                </a:r>
                <a:endParaRPr kumimoji="0" lang="en-GB"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For the question about 10 children running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1/6</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each, the answer could be simplified to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sym typeface="Calibri"/>
                  </a:rPr>
                  <a:t>5</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sym typeface="Calibri"/>
                  </a:rPr>
                  <a:t>/</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sym typeface="Calibri"/>
                  </a:rPr>
                  <a:t>3</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or 1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2/3</a:t>
                </a:r>
                <a:r>
                  <a:rPr kumimoji="0" lang="en-GB" sz="1200" b="0" i="0" u="none" strike="noStrike" kern="0" cap="none" spc="0" normalizeH="0" baseline="0" noProof="0" dirty="0">
                    <a:ln>
                      <a:noFill/>
                    </a:ln>
                    <a:solidFill>
                      <a:srgbClr val="000000"/>
                    </a:solidFill>
                    <a:effectLst/>
                    <a:uLnTx/>
                    <a:uFillTx/>
                    <a:latin typeface="Calibri"/>
                    <a:cs typeface="Calibri"/>
                    <a:sym typeface="Calibri"/>
                  </a:rPr>
                  <a:t>.</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1" i="0" u="none" strike="noStrike" kern="0" cap="none" spc="0" normalizeH="0" baseline="0" noProof="0" dirty="0">
                    <a:ln>
                      <a:noFill/>
                    </a:ln>
                    <a:solidFill>
                      <a:srgbClr val="1A1A1A"/>
                    </a:solidFill>
                    <a:effectLst/>
                    <a:uLnTx/>
                    <a:uFillTx/>
                    <a:latin typeface="Calibri" panose="020F0502020204030204" pitchFamily="34" charset="0"/>
                    <a:cs typeface="Calibri" panose="020F0502020204030204" pitchFamily="34" charset="0"/>
                    <a:sym typeface="Arial"/>
                  </a:rPr>
                  <a:t>Assessment opportunities:</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rPr>
                  <a:t>Strategy: ​written</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rPr>
                  <a:t>Students self-mark as you go through the answers.</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endParaRPr kumimoji="0" lang="en-GB" sz="1200" b="0" i="0" u="none" strike="noStrike" kern="0" cap="none" spc="0" normalizeH="0" baseline="0" noProof="0" dirty="0">
                  <a:ln>
                    <a:noFill/>
                  </a:ln>
                  <a:solidFill>
                    <a:srgbClr val="444444"/>
                  </a:solidFill>
                  <a:effectLst/>
                  <a:uLnTx/>
                  <a:uFillTx/>
                  <a:latin typeface="Calibri" panose="020F0502020204030204" pitchFamily="34" charset="0"/>
                  <a:cs typeface="Calibri"/>
                  <a:sym typeface="Calibri"/>
                </a:endParaRP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6893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noProof="0" dirty="0">
                <a:solidFill>
                  <a:schemeClr val="tx1"/>
                </a:solidFill>
              </a:rPr>
              <a:t>Hinge notes</a:t>
            </a:r>
            <a:endParaRPr lang="en-GB" noProof="0" dirty="0">
              <a:solidFill>
                <a:schemeClr val="tx1"/>
              </a:solidFill>
            </a:endParaRPr>
          </a:p>
          <a:p>
            <a:pPr marL="0" lvl="0" indent="0" algn="l" rtl="0">
              <a:spcBef>
                <a:spcPts val="0"/>
              </a:spcBef>
              <a:spcAft>
                <a:spcPts val="0"/>
              </a:spcAft>
              <a:buNone/>
            </a:pPr>
            <a:r>
              <a:rPr kumimoji="0" lang="en-GB" sz="1200" b="1" i="0" u="none" strike="noStrike" kern="0" cap="none" spc="0" normalizeH="0" baseline="0" noProof="0" dirty="0">
                <a:ln>
                  <a:noFill/>
                </a:ln>
                <a:solidFill>
                  <a:schemeClr val="tx1"/>
                </a:solidFill>
                <a:effectLst/>
                <a:uLnTx/>
                <a:uFillTx/>
                <a:latin typeface="Calibri"/>
                <a:cs typeface="Calibri"/>
                <a:sym typeface="Calibri"/>
              </a:rPr>
              <a:t>Ask: </a:t>
            </a:r>
            <a:r>
              <a:rPr kumimoji="0" lang="en-GB" sz="1200" b="0" i="1" u="none" strike="noStrike" kern="0" cap="none" spc="0" normalizeH="0" baseline="0" noProof="0" dirty="0">
                <a:ln>
                  <a:noFill/>
                </a:ln>
                <a:solidFill>
                  <a:schemeClr val="tx1"/>
                </a:solidFill>
                <a:effectLst/>
                <a:uLnTx/>
                <a:uFillTx/>
                <a:latin typeface="Calibri"/>
                <a:cs typeface="Calibri"/>
                <a:sym typeface="Calibri"/>
              </a:rPr>
              <a:t>Which of these calculations is correct? </a:t>
            </a:r>
            <a:r>
              <a:rPr kumimoji="0" lang="en-GB" sz="1200" b="0" i="0" u="none" strike="noStrike" kern="0" cap="none" spc="0" normalizeH="0" baseline="0" noProof="0" dirty="0">
                <a:ln>
                  <a:noFill/>
                </a:ln>
                <a:solidFill>
                  <a:schemeClr val="tx1"/>
                </a:solidFill>
                <a:effectLst/>
                <a:uLnTx/>
                <a:uFillTx/>
                <a:latin typeface="Calibri"/>
                <a:cs typeface="Calibri"/>
                <a:sym typeface="Calibri"/>
              </a:rPr>
              <a:t>(A) </a:t>
            </a:r>
            <a:br>
              <a:rPr lang="en-GB" noProof="0" dirty="0">
                <a:solidFill>
                  <a:schemeClr val="tx1"/>
                </a:solidFill>
              </a:rPr>
            </a:br>
            <a:r>
              <a:rPr lang="en-GB" noProof="0" dirty="0">
                <a:solidFill>
                  <a:schemeClr val="tx1"/>
                </a:solidFill>
              </a:rPr>
              <a:t>Give children the opportunity to think independently about the question and then ask them to write either A, B or C on their whiteboards.</a:t>
            </a:r>
          </a:p>
          <a:p>
            <a:pPr marL="0" lvl="0" indent="0" algn="l" rtl="0">
              <a:spcBef>
                <a:spcPts val="0"/>
              </a:spcBef>
              <a:spcAft>
                <a:spcPts val="0"/>
              </a:spcAft>
              <a:buNone/>
            </a:pPr>
            <a:r>
              <a:rPr lang="en-GB" b="1" i="0" noProof="0" dirty="0">
                <a:solidFill>
                  <a:schemeClr val="tx1"/>
                </a:solidFill>
                <a:effectLst/>
                <a:latin typeface="Calibri" panose="020F0502020204030204" pitchFamily="34" charset="0"/>
              </a:rPr>
              <a:t>Assessment opportunities: </a:t>
            </a:r>
          </a:p>
          <a:p>
            <a:pPr marL="0" lvl="0" indent="0" algn="l" rtl="0">
              <a:spcBef>
                <a:spcPts val="0"/>
              </a:spcBef>
              <a:spcAft>
                <a:spcPts val="0"/>
              </a:spcAft>
              <a:buNone/>
            </a:pPr>
            <a:r>
              <a:rPr lang="en-GB" b="0" i="0" noProof="0" dirty="0">
                <a:solidFill>
                  <a:schemeClr val="tx1"/>
                </a:solidFill>
                <a:effectLst/>
                <a:latin typeface="Calibri" panose="020F0502020204030204" pitchFamily="34" charset="0"/>
              </a:rPr>
              <a:t>Strategy: visual </a:t>
            </a:r>
          </a:p>
          <a:p>
            <a:pPr marL="0" lvl="0" indent="0" algn="l" rtl="0">
              <a:spcBef>
                <a:spcPts val="0"/>
              </a:spcBef>
              <a:spcAft>
                <a:spcPts val="0"/>
              </a:spcAft>
              <a:buNone/>
            </a:pPr>
            <a:r>
              <a:rPr lang="en-GB" b="0" i="0" noProof="0" dirty="0">
                <a:solidFill>
                  <a:schemeClr val="tx1"/>
                </a:solidFill>
                <a:effectLst/>
                <a:latin typeface="Calibri" panose="020F0502020204030204" pitchFamily="34" charset="0"/>
              </a:rPr>
              <a:t>If a significant number of children answer incorrectly, pause the lesson here to revisit/consolidate the key concepts before moving onto the ‘You do’ phase.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rPr>
              <a:t>Make a note of which children wrote B or C (and therefore have not yet understood).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rPr>
              <a:t>Encourage children who correctly selected A to think of a story to match the correct answer and probe those who chose a different answer to identify misconceptions. </a:t>
            </a:r>
            <a:endParaRPr lang="en-GB" b="1" noProof="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rPr>
              <a:t>During the class discussion, probe those who chose B or C to identify misconceptions. E.g. </a:t>
            </a:r>
            <a:r>
              <a:rPr lang="en-GB" i="1" noProof="0" dirty="0">
                <a:solidFill>
                  <a:schemeClr val="tx1"/>
                </a:solidFill>
              </a:rPr>
              <a:t>Why do you think …? What evidence do you have to support your idea? Could you provide an example?</a:t>
            </a:r>
            <a:endParaRPr lang="en-GB" noProof="0" dirty="0">
              <a:solidFill>
                <a:schemeClr val="tx1"/>
              </a:solidFill>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3065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1" dirty="0">
                    <a:solidFill>
                      <a:schemeClr val="tx1"/>
                    </a:solidFill>
                    <a:latin typeface="Calibri" panose="020F0502020204030204" pitchFamily="34" charset="0"/>
                    <a:ea typeface="Calibri" panose="020F0502020204030204" pitchFamily="34" charset="0"/>
                    <a:cs typeface="Calibri" panose="020F0502020204030204" pitchFamily="34" charset="0"/>
                  </a:rPr>
                  <a:t>Teach: You do notes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Resources: Numicon pieces, Numicon pegs, print-outs of this slide (optional)</a:t>
                </a:r>
                <a:b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Oracy groupings: Pairs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Read through the challenge on the slide together.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After reading the second</a:t>
                </a:r>
                <a:r>
                  <a:rPr lang="en-GB" sz="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sentence, y</a:t>
                </a: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ou could pause to </a:t>
                </a:r>
                <a:r>
                  <a:rPr lang="en-GB" sz="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ask children</a:t>
                </a: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 to make </a:t>
                </a:r>
                <a14:m>
                  <m:oMath xmlns:m="http://schemas.openxmlformats.org/officeDocument/2006/math">
                    <m:f>
                      <m:fPr>
                        <m:ctrlPr>
                          <a:rPr lang="en-GB"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1</m:t>
                        </m:r>
                      </m:num>
                      <m:den>
                        <m:r>
                          <a:rPr lang="en-GB" b="0" i="1" smtClean="0">
                            <a:solidFill>
                              <a:schemeClr val="tx1"/>
                            </a:solidFill>
                            <a:latin typeface="Cambria Math" panose="02040503050406030204" pitchFamily="18" charset="0"/>
                          </a:rPr>
                          <m:t>20</m:t>
                        </m:r>
                      </m:den>
                    </m:f>
                  </m:oMath>
                </a14:m>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 with their Numicon pieces</a:t>
                </a:r>
                <a:r>
                  <a:rPr lang="en-GB" sz="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and pegs before moving on to the rest of the question.</a:t>
                </a:r>
                <a:b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Ask children to work in pairs, talking through the problem together and following the instructions on the slide.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Ask them to record their multiplication calculations in their books. </a:t>
                </a:r>
                <a:b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sz="1200" b="1" dirty="0">
                    <a:solidFill>
                      <a:schemeClr val="tx1"/>
                    </a:solidFill>
                    <a:latin typeface="Calibri" panose="020F0502020204030204" pitchFamily="34" charset="0"/>
                    <a:ea typeface="Calibri" panose="020F0502020204030204" pitchFamily="34" charset="0"/>
                    <a:cs typeface="Calibri" panose="020F0502020204030204" pitchFamily="34" charset="0"/>
                  </a:rPr>
                  <a:t>Watch out for children who:</a:t>
                </a: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rtl="0">
                  <a:spcBef>
                    <a:spcPts val="800"/>
                  </a:spcBef>
                  <a:spcAft>
                    <a:spcPts val="0"/>
                  </a:spcAft>
                  <a:buClr>
                    <a:srgbClr val="000000"/>
                  </a:buClr>
                  <a:buSzPts val="1200"/>
                  <a:buFont typeface="Arial" panose="020B0604020202020204" pitchFamily="34" charset="0"/>
                  <a:buChar cha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multiply both the numerator and the denominator by the integer, confusing the process with finding equivalent fractions.</a:t>
                </a: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sym typeface="Open Sans"/>
                </a:endParaRPr>
              </a:p>
              <a:p>
                <a:pPr marL="0" lvl="0" indent="0" algn="l" rtl="0">
                  <a:spcBef>
                    <a:spcPts val="0"/>
                  </a:spcBef>
                  <a:spcAft>
                    <a:spcPts val="0"/>
                  </a:spcAft>
                  <a:buClr>
                    <a:schemeClr val="dk1"/>
                  </a:buClr>
                  <a:buSzPts val="1200"/>
                  <a:buFont typeface="Arial"/>
                  <a:buNone/>
                </a:pPr>
                <a:r>
                  <a:rPr lang="en-GB" sz="1200" b="1" dirty="0">
                    <a:solidFill>
                      <a:schemeClr val="tx1"/>
                    </a:solidFill>
                    <a:latin typeface="Calibri" panose="020F0502020204030204" pitchFamily="34" charset="0"/>
                    <a:ea typeface="Calibri" panose="020F0502020204030204" pitchFamily="34" charset="0"/>
                    <a:cs typeface="Calibri" panose="020F0502020204030204" pitchFamily="34" charset="0"/>
                  </a:rPr>
                  <a:t>Extension: </a:t>
                </a:r>
                <a:r>
                  <a:rPr lang="en-GB" sz="1200" b="0" dirty="0">
                    <a:solidFill>
                      <a:schemeClr val="tx1"/>
                    </a:solidFill>
                    <a:latin typeface="Calibri" panose="020F0502020204030204" pitchFamily="34" charset="0"/>
                    <a:ea typeface="Calibri" panose="020F0502020204030204" pitchFamily="34" charset="0"/>
                    <a:cs typeface="Calibri" panose="020F0502020204030204" pitchFamily="34" charset="0"/>
                  </a:rPr>
                  <a:t>Ask children to simplify their fractions.</a:t>
                </a:r>
              </a:p>
              <a:p>
                <a:pPr marL="0" lvl="0" indent="0" algn="l" rtl="0">
                  <a:spcBef>
                    <a:spcPts val="0"/>
                  </a:spcBef>
                  <a:spcAft>
                    <a:spcPts val="0"/>
                  </a:spcAft>
                  <a:buClr>
                    <a:schemeClr val="dk1"/>
                  </a:buClr>
                  <a:buSzPts val="1200"/>
                  <a:buFont typeface="Arial"/>
                  <a:buNone/>
                </a:pPr>
                <a:r>
                  <a:rPr lang="en-GB" sz="1200" b="1" dirty="0">
                    <a:solidFill>
                      <a:schemeClr val="tx1"/>
                    </a:solidFill>
                    <a:latin typeface="Calibri" panose="020F0502020204030204" pitchFamily="34" charset="0"/>
                    <a:ea typeface="Calibri" panose="020F0502020204030204" pitchFamily="34" charset="0"/>
                    <a:cs typeface="Calibri" panose="020F0502020204030204" pitchFamily="34" charset="0"/>
                  </a:rPr>
                  <a:t>Assessment opportunities: </a:t>
                </a:r>
              </a:p>
              <a:p>
                <a:pPr marL="0" lvl="0" indent="0" algn="l" rtl="0">
                  <a:spcBef>
                    <a:spcPts val="0"/>
                  </a:spcBef>
                  <a:spcAft>
                    <a:spcPts val="0"/>
                  </a:spcAft>
                  <a:buClr>
                    <a:schemeClr val="dk1"/>
                  </a:buClr>
                  <a:buSzPts val="1200"/>
                  <a:buFont typeface="Arial"/>
                  <a:buNone/>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Strategy: marking </a:t>
                </a:r>
              </a:p>
              <a:p>
                <a:pPr marL="0" lvl="0" indent="0" algn="l" rtl="0">
                  <a:spcBef>
                    <a:spcPts val="0"/>
                  </a:spcBef>
                  <a:spcAft>
                    <a:spcPts val="0"/>
                  </a:spcAft>
                  <a:buClr>
                    <a:schemeClr val="dk1"/>
                  </a:buClr>
                  <a:buSzPts val="1200"/>
                  <a:buFont typeface="Arial"/>
                  <a:buNone/>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Mark children’s number sentences in their books.</a:t>
                </a:r>
                <a:b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sz="1200" b="1" dirty="0">
                    <a:solidFill>
                      <a:schemeClr val="tx1"/>
                    </a:solidFill>
                    <a:latin typeface="Calibri" panose="020F0502020204030204" pitchFamily="34" charset="0"/>
                    <a:ea typeface="Calibri" panose="020F0502020204030204" pitchFamily="34" charset="0"/>
                    <a:cs typeface="Calibri" panose="020F0502020204030204" pitchFamily="34" charset="0"/>
                  </a:rPr>
                  <a:t>Answers:</a:t>
                </a:r>
              </a:p>
              <a:p>
                <a:pPr marL="0" lvl="0" indent="0" algn="l" rtl="0">
                  <a:spcBef>
                    <a:spcPts val="0"/>
                  </a:spcBef>
                  <a:spcAft>
                    <a:spcPts val="0"/>
                  </a:spcAft>
                  <a:buClr>
                    <a:schemeClr val="dk1"/>
                  </a:buClr>
                  <a:buSzPts val="1200"/>
                  <a:buFont typeface="Arial"/>
                  <a:buNone/>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7 to 8 years: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2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 	8 to 9 years: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3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3</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	9 to 10 years:</a:t>
                </a:r>
                <a14:m>
                  <m:oMath xmlns:m="http://schemas.openxmlformats.org/officeDocument/2006/math">
                    <m: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 </m:t>
                    </m:r>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4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4</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	10 to 11 years: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5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5</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200"/>
                  <a:buFont typeface="Arial"/>
                  <a:buNone/>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What fraction of the waiting area remains:</a:t>
                </a:r>
                <a:b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3</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4</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 </m:t>
                    </m:r>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5</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14</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This shows us that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14</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of the waiting</a:t>
                </a:r>
                <a:r>
                  <a:rPr lang="en-GB" baseline="0" dirty="0">
                    <a:solidFill>
                      <a:schemeClr val="tx1"/>
                    </a:solidFill>
                    <a:latin typeface="Calibri" panose="020F0502020204030204" pitchFamily="34" charset="0"/>
                    <a:ea typeface="Calibri" panose="020F0502020204030204" pitchFamily="34" charset="0"/>
                    <a:cs typeface="Calibri" panose="020F0502020204030204" pitchFamily="34" charset="0"/>
                  </a:rPr>
                  <a:t> area was filled.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200" b="0" i="0" u="none"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Calibri"/>
                  </a:rPr>
                  <a:t>−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14</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baseline="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6</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This shows us that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6</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of the waiting</a:t>
                </a:r>
                <a:r>
                  <a:rPr lang="en-GB" baseline="0" dirty="0">
                    <a:solidFill>
                      <a:schemeClr val="tx1"/>
                    </a:solidFill>
                    <a:latin typeface="Calibri" panose="020F0502020204030204" pitchFamily="34" charset="0"/>
                    <a:ea typeface="Calibri" panose="020F0502020204030204" pitchFamily="34" charset="0"/>
                    <a:cs typeface="Calibri" panose="020F0502020204030204" pitchFamily="34" charset="0"/>
                  </a:rPr>
                  <a:t> area was left for visitors.</a:t>
                </a:r>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Simplified fractions:</a:t>
                </a:r>
                <a:b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3</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(is</a:t>
                </a:r>
                <a:r>
                  <a:rPr lang="en-GB" baseline="0" dirty="0">
                    <a:solidFill>
                      <a:schemeClr val="tx1"/>
                    </a:solidFill>
                    <a:latin typeface="Calibri" panose="020F0502020204030204" pitchFamily="34" charset="0"/>
                    <a:ea typeface="Calibri" panose="020F0502020204030204" pitchFamily="34" charset="0"/>
                    <a:cs typeface="Calibri" panose="020F0502020204030204" pitchFamily="34" charset="0"/>
                  </a:rPr>
                  <a:t> already in its simplest form)</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4</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5</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GB" baseline="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5</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4</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6</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20</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3</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10</m:t>
                        </m:r>
                      </m:den>
                    </m:f>
                  </m:oMath>
                </a14:m>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t>Teach: You do notes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Oracy groupings: Pairs</a:t>
                </a:r>
                <a:br>
                  <a:rPr lang="en-GB" sz="1200" dirty="0"/>
                </a:br>
                <a:r>
                  <a:rPr lang="en-GB" sz="1200" dirty="0"/>
                  <a:t>Resources: Numicon pieces and pegs, print-outs of this slide (optional)</a:t>
                </a:r>
                <a:br>
                  <a:rPr lang="en-GB" sz="1200" dirty="0"/>
                </a:br>
                <a:r>
                  <a:rPr lang="en-GB" sz="1200" dirty="0"/>
                  <a:t>Read through the challenge on the slide together.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After reading the second</a:t>
                </a:r>
                <a:r>
                  <a:rPr lang="en-GB" sz="1200" baseline="0" dirty="0"/>
                  <a:t> sentence, y</a:t>
                </a:r>
                <a:r>
                  <a:rPr lang="en-GB" sz="1200" dirty="0"/>
                  <a:t>ou could pause to </a:t>
                </a:r>
                <a:r>
                  <a:rPr lang="en-GB" sz="1200" baseline="0" dirty="0"/>
                  <a:t>ask children</a:t>
                </a:r>
                <a:r>
                  <a:rPr lang="en-GB" sz="1200" dirty="0"/>
                  <a:t> to make </a:t>
                </a:r>
                <a:r>
                  <a:rPr lang="en-US" b="0" i="0">
                    <a:latin typeface="Cambria Math" panose="02040503050406030204" pitchFamily="18" charset="0"/>
                  </a:rPr>
                  <a:t>1/20</a:t>
                </a:r>
                <a:r>
                  <a:rPr lang="en-GB" sz="1200" dirty="0"/>
                  <a:t> with their Numicon pieces</a:t>
                </a:r>
                <a:r>
                  <a:rPr lang="en-GB" sz="1200" baseline="0" dirty="0"/>
                  <a:t> and pegs before moving on to the rest of the question.</a:t>
                </a:r>
                <a:br>
                  <a:rPr lang="en-GB" sz="1200" dirty="0"/>
                </a:br>
                <a:r>
                  <a:rPr lang="en-GB" sz="1200" dirty="0"/>
                  <a:t>Ask children to work in pairs, talking through the problem together and following the instructions on the slide.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Ask them to record their multiplication calculations in their books. </a:t>
                </a:r>
                <a:br>
                  <a:rPr lang="en-GB" sz="1200" dirty="0"/>
                </a:br>
                <a:r>
                  <a:rPr lang="en-US" sz="1200" b="1" dirty="0"/>
                  <a:t>Watch out for children who:</a:t>
                </a:r>
                <a:endParaRPr lang="en-US" sz="1200" dirty="0"/>
              </a:p>
              <a:p>
                <a:pPr marL="171450" marR="0" lvl="0" indent="-171450" algn="l" rtl="0">
                  <a:spcBef>
                    <a:spcPts val="800"/>
                  </a:spcBef>
                  <a:spcAft>
                    <a:spcPts val="0"/>
                  </a:spcAft>
                  <a:buClr>
                    <a:srgbClr val="000000"/>
                  </a:buClr>
                  <a:buSzPts val="1200"/>
                  <a:buFont typeface="Arial" panose="020B0604020202020204" pitchFamily="34" charset="0"/>
                  <a:buChar char="•"/>
                </a:pPr>
                <a:r>
                  <a:rPr lang="en-US" sz="1200" dirty="0">
                    <a:latin typeface="Calibri" panose="020F0502020204030204" pitchFamily="34" charset="0"/>
                    <a:cs typeface="Calibri" panose="020F0502020204030204" pitchFamily="34" charset="0"/>
                  </a:rPr>
                  <a:t>multiply both the numerator and the denominator by the integer, confusing the process with finding equivalent fractions.</a:t>
                </a:r>
                <a:endParaRPr lang="en-US" sz="1200" dirty="0">
                  <a:solidFill>
                    <a:schemeClr val="dk1"/>
                  </a:solidFill>
                  <a:latin typeface="Calibri" panose="020F0502020204030204" pitchFamily="34" charset="0"/>
                  <a:ea typeface="Open Sans"/>
                  <a:cs typeface="Calibri" panose="020F0502020204030204" pitchFamily="34" charset="0"/>
                  <a:sym typeface="Open Sans"/>
                </a:endParaRPr>
              </a:p>
              <a:p>
                <a:pPr marL="0" lvl="0" indent="0" algn="l" rtl="0">
                  <a:spcBef>
                    <a:spcPts val="0"/>
                  </a:spcBef>
                  <a:spcAft>
                    <a:spcPts val="0"/>
                  </a:spcAft>
                  <a:buClr>
                    <a:schemeClr val="dk1"/>
                  </a:buClr>
                  <a:buSzPts val="1200"/>
                  <a:buFont typeface="Arial"/>
                  <a:buNone/>
                </a:pPr>
                <a:r>
                  <a:rPr lang="en-US" sz="1200" b="1" dirty="0"/>
                  <a:t>Extension: </a:t>
                </a:r>
                <a:r>
                  <a:rPr lang="en-US" sz="1200" b="0" dirty="0"/>
                  <a:t>Ask children to simplify their fractions.</a:t>
                </a:r>
              </a:p>
              <a:p>
                <a:pPr marL="0" lvl="0" indent="0" algn="l" rtl="0">
                  <a:spcBef>
                    <a:spcPts val="0"/>
                  </a:spcBef>
                  <a:spcAft>
                    <a:spcPts val="0"/>
                  </a:spcAft>
                  <a:buClr>
                    <a:schemeClr val="dk1"/>
                  </a:buClr>
                  <a:buSzPts val="1200"/>
                  <a:buFont typeface="Arial"/>
                  <a:buNone/>
                </a:pPr>
                <a:r>
                  <a:rPr lang="en-US" sz="1200" b="1" dirty="0"/>
                  <a:t>Assessment opportunities: </a:t>
                </a:r>
              </a:p>
              <a:p>
                <a:pPr marL="0" lvl="0" indent="0" algn="l" rtl="0">
                  <a:spcBef>
                    <a:spcPts val="0"/>
                  </a:spcBef>
                  <a:spcAft>
                    <a:spcPts val="0"/>
                  </a:spcAft>
                  <a:buClr>
                    <a:schemeClr val="dk1"/>
                  </a:buClr>
                  <a:buSzPts val="1200"/>
                  <a:buFont typeface="Arial"/>
                  <a:buNone/>
                </a:pPr>
                <a:r>
                  <a:rPr lang="en-US" sz="1200" dirty="0"/>
                  <a:t>Strategy: marking </a:t>
                </a:r>
              </a:p>
              <a:p>
                <a:pPr marL="0" lvl="0" indent="0" algn="l" rtl="0">
                  <a:spcBef>
                    <a:spcPts val="0"/>
                  </a:spcBef>
                  <a:spcAft>
                    <a:spcPts val="0"/>
                  </a:spcAft>
                  <a:buClr>
                    <a:schemeClr val="dk1"/>
                  </a:buClr>
                  <a:buSzPts val="1200"/>
                  <a:buFont typeface="Arial"/>
                  <a:buNone/>
                </a:pPr>
                <a:r>
                  <a:rPr lang="en-US" sz="1200" dirty="0"/>
                  <a:t>Mark children’s number sentences in their books.</a:t>
                </a:r>
                <a:br>
                  <a:rPr lang="en-US" sz="1200" dirty="0"/>
                </a:br>
                <a:r>
                  <a:rPr lang="en-US" sz="1200" b="1" dirty="0"/>
                  <a:t>Answers:</a:t>
                </a:r>
              </a:p>
              <a:p>
                <a:pPr marL="0" lvl="0" indent="0" algn="l" rtl="0">
                  <a:spcBef>
                    <a:spcPts val="0"/>
                  </a:spcBef>
                  <a:spcAft>
                    <a:spcPts val="0"/>
                  </a:spcAft>
                  <a:buClr>
                    <a:schemeClr val="dk1"/>
                  </a:buClr>
                  <a:buSzPts val="1200"/>
                  <a:buFont typeface="Arial"/>
                  <a:buNone/>
                </a:pPr>
                <a:r>
                  <a:rPr lang="en-US" sz="1200" dirty="0"/>
                  <a:t>7 to 8 years: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 2 =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lang="en-US" sz="1200" dirty="0"/>
                  <a:t> 	8 to 9 years: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 3 =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3</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lang="en-US" sz="1200" dirty="0"/>
                  <a:t>	9 to 10 years:</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  1</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 4 =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4</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lang="en-US" sz="1200" dirty="0"/>
                  <a:t>	10 to 11 years: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 5 =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5</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endParaRPr lang="en-GB" dirty="0"/>
              </a:p>
              <a:p>
                <a:pPr marL="0" lvl="0" indent="0" algn="l" rtl="0">
                  <a:spcBef>
                    <a:spcPts val="0"/>
                  </a:spcBef>
                  <a:spcAft>
                    <a:spcPts val="0"/>
                  </a:spcAft>
                  <a:buClr>
                    <a:schemeClr val="dk1"/>
                  </a:buClr>
                  <a:buSzPts val="1200"/>
                  <a:buFont typeface="Arial"/>
                  <a:buNone/>
                </a:pPr>
                <a:r>
                  <a:rPr lang="en-GB" dirty="0"/>
                  <a:t>What fraction of the waiting area remains:</a:t>
                </a:r>
                <a:br>
                  <a:rPr lang="en-GB" dirty="0"/>
                </a:b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3</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4</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  </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5</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14</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lang="en-GB" dirty="0"/>
                  <a:t> This shows us that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14</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lang="en-GB" dirty="0"/>
                  <a:t> of the waiting</a:t>
                </a:r>
                <a:r>
                  <a:rPr lang="en-GB" baseline="0" dirty="0"/>
                  <a:t> area was filled.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lang="en-GB" dirty="0"/>
                  <a:t> </a:t>
                </a:r>
                <a:r>
                  <a:rPr lang="en-GB" sz="1200" b="0" i="0" u="none" strike="noStrike" cap="none" dirty="0">
                    <a:solidFill>
                      <a:schemeClr val="dk1"/>
                    </a:solidFill>
                    <a:effectLst/>
                    <a:latin typeface="Calibri"/>
                    <a:ea typeface="Calibri"/>
                    <a:cs typeface="Calibri"/>
                    <a:sym typeface="Calibri"/>
                  </a:rPr>
                  <a:t>−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14</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lang="en-GB" dirty="0"/>
                  <a:t> =</a:t>
                </a:r>
                <a:r>
                  <a:rPr lang="en-GB" baseline="0" dirty="0"/>
                  <a:t>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6</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lang="en-GB" dirty="0"/>
                  <a:t>. This shows us that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6</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lang="en-GB" dirty="0"/>
                  <a:t> of the waiting</a:t>
                </a:r>
                <a:r>
                  <a:rPr lang="en-GB" baseline="0" dirty="0"/>
                  <a:t> area was left for visitors.</a:t>
                </a: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dirty="0"/>
                  <a:t>Simplified fractions:</a:t>
                </a:r>
                <a:br>
                  <a:rPr lang="en-GB" dirty="0"/>
                </a:b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lang="en-GB" dirty="0"/>
                  <a:t> =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10</a:t>
                </a:r>
                <a:r>
                  <a:rPr lang="en-GB" dirty="0"/>
                  <a:t>,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3</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lang="en-GB" dirty="0"/>
                  <a:t> (is</a:t>
                </a:r>
                <a:r>
                  <a:rPr lang="en-GB" baseline="0" dirty="0"/>
                  <a:t> already in its simplest form)</a:t>
                </a:r>
                <a:r>
                  <a:rPr lang="en-GB" dirty="0"/>
                  <a:t>,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4</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lang="en-GB" dirty="0"/>
                  <a:t> =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5</a:t>
                </a:r>
                <a:r>
                  <a:rPr lang="en-GB" dirty="0"/>
                  <a:t>,</a:t>
                </a:r>
                <a:r>
                  <a:rPr lang="en-GB" baseline="0" dirty="0"/>
                  <a:t>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5</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lang="en-GB" dirty="0"/>
                  <a:t> =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4</a:t>
                </a:r>
                <a:r>
                  <a:rPr lang="en-GB" dirty="0"/>
                  <a:t>,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6</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20</a:t>
                </a:r>
                <a:r>
                  <a:rPr lang="en-GB" dirty="0"/>
                  <a:t> =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3</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10</a:t>
                </a: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GB" dirty="0"/>
              </a:p>
              <a:p>
                <a:pPr marL="0" lvl="0" indent="0" algn="l" rtl="0">
                  <a:spcBef>
                    <a:spcPts val="0"/>
                  </a:spcBef>
                  <a:spcAft>
                    <a:spcPts val="0"/>
                  </a:spcAft>
                  <a:buClr>
                    <a:schemeClr val="dk1"/>
                  </a:buClr>
                  <a:buSzPts val="1200"/>
                  <a:buFont typeface="Arial"/>
                  <a:buNone/>
                </a:pPr>
                <a:endParaRPr lang="en-GB" dirty="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8339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noProof="0" dirty="0">
                <a:solidFill>
                  <a:schemeClr val="tx1"/>
                </a:solidFill>
              </a:rPr>
              <a:t>Exit notes</a:t>
            </a:r>
          </a:p>
          <a:p>
            <a:pPr marL="0" lvl="0" indent="0" algn="l" rtl="0">
              <a:spcBef>
                <a:spcPts val="0"/>
              </a:spcBef>
              <a:spcAft>
                <a:spcPts val="0"/>
              </a:spcAft>
              <a:buNone/>
            </a:pPr>
            <a:r>
              <a:rPr lang="en-GB" b="0" noProof="0" dirty="0">
                <a:solidFill>
                  <a:schemeClr val="tx1"/>
                </a:solidFill>
              </a:rPr>
              <a:t>Resources: Numicon pieces, Numicon pegs</a:t>
            </a:r>
          </a:p>
          <a:p>
            <a:pPr marL="0" lvl="0" indent="0" algn="l" rtl="0">
              <a:spcBef>
                <a:spcPts val="0"/>
              </a:spcBef>
              <a:spcAft>
                <a:spcPts val="0"/>
              </a:spcAft>
              <a:buNone/>
            </a:pPr>
            <a:r>
              <a:rPr lang="en-GB" noProof="0" dirty="0">
                <a:solidFill>
                  <a:schemeClr val="tx1"/>
                </a:solidFill>
              </a:rPr>
              <a:t>At the end of this lesson, children should be able to:</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noProof="0" dirty="0">
                <a:solidFill>
                  <a:schemeClr val="tx1"/>
                </a:solidFill>
                <a:latin typeface="Calibri" panose="020F0502020204030204" pitchFamily="34" charset="0"/>
                <a:ea typeface="Open Sans" panose="020B0606030504020204" pitchFamily="34" charset="0"/>
                <a:cs typeface="Calibri" panose="020F0502020204030204" pitchFamily="34" charset="0"/>
              </a:rPr>
              <a:t>multiply a unit fraction by an integer</a:t>
            </a:r>
          </a:p>
          <a:p>
            <a:pPr marL="0" lvl="0" indent="0" algn="l" rtl="0">
              <a:spcBef>
                <a:spcPts val="0"/>
              </a:spcBef>
              <a:spcAft>
                <a:spcPts val="0"/>
              </a:spcAft>
              <a:buNone/>
            </a:pPr>
            <a:r>
              <a:rPr lang="en-GB" noProof="0" dirty="0">
                <a:solidFill>
                  <a:schemeClr val="tx1"/>
                </a:solidFill>
              </a:rPr>
              <a:t>Ask children to think about whether this statement is true or false, then prove their thinking with an example or apparatus.</a:t>
            </a:r>
            <a:endParaRPr lang="en-GB" sz="1200" noProof="0" dirty="0">
              <a:solidFill>
                <a:schemeClr val="tx1"/>
              </a:solidFill>
              <a:latin typeface="Calibri" panose="020F0502020204030204" pitchFamily="34" charset="0"/>
              <a:cs typeface="Calibri" panose="020F0502020204030204" pitchFamily="34" charset="0"/>
              <a:sym typeface="Century Gothic"/>
            </a:endParaRPr>
          </a:p>
          <a:p>
            <a:pPr marL="0" lvl="0" indent="0" algn="l" rtl="0">
              <a:spcBef>
                <a:spcPts val="0"/>
              </a:spcBef>
              <a:spcAft>
                <a:spcPts val="0"/>
              </a:spcAft>
              <a:buNone/>
            </a:pPr>
            <a:r>
              <a:rPr lang="en-GB" b="1" noProof="0" dirty="0">
                <a:solidFill>
                  <a:schemeClr val="tx1"/>
                </a:solidFill>
              </a:rPr>
              <a:t>Look and listen for children who:</a:t>
            </a:r>
            <a:endParaRPr lang="en-GB" noProof="0" dirty="0">
              <a:solidFill>
                <a:schemeClr val="tx1"/>
              </a:solidFill>
            </a:endParaRPr>
          </a:p>
          <a:p>
            <a:pPr marL="171450" lvl="0" indent="-171450" algn="l" rtl="0">
              <a:spcBef>
                <a:spcPts val="0"/>
              </a:spcBef>
              <a:spcAft>
                <a:spcPts val="0"/>
              </a:spcAft>
              <a:buFont typeface="Arial" panose="020B0604020202020204" pitchFamily="34" charset="0"/>
              <a:buChar char="•"/>
            </a:pPr>
            <a:r>
              <a:rPr lang="en-GB" sz="1200" noProof="0" dirty="0">
                <a:solidFill>
                  <a:schemeClr val="tx1"/>
                </a:solidFill>
                <a:latin typeface="Calibri" panose="020F0502020204030204" pitchFamily="34" charset="0"/>
                <a:ea typeface="Century Gothic"/>
                <a:cs typeface="Calibri" panose="020F0502020204030204" pitchFamily="34" charset="0"/>
                <a:sym typeface="Century Gothic"/>
              </a:rPr>
              <a:t>correctly identify that the fraction is no longer a unit fraction as, after multiplying, there is now more than 1 part (unless multiplying by 1 or 0).</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1" noProof="0" dirty="0">
                <a:solidFill>
                  <a:schemeClr val="tx1"/>
                </a:solidFill>
                <a:latin typeface="Calibri" panose="020F0502020204030204" pitchFamily="34" charset="0"/>
                <a:cs typeface="Calibri" panose="020F0502020204030204" pitchFamily="34" charset="0"/>
                <a:sym typeface="Century Gothic"/>
              </a:rPr>
              <a:t>Watch out for children who:</a:t>
            </a:r>
          </a:p>
          <a:p>
            <a:pPr marL="171450" lvl="0" indent="-171450" algn="l" rtl="0">
              <a:spcBef>
                <a:spcPts val="0"/>
              </a:spcBef>
              <a:spcAft>
                <a:spcPts val="0"/>
              </a:spcAft>
              <a:buFont typeface="Arial" panose="020B0604020202020204" pitchFamily="34" charset="0"/>
              <a:buChar char="•"/>
            </a:pPr>
            <a:r>
              <a:rPr lang="en-GB" sz="1200" noProof="0" dirty="0">
                <a:solidFill>
                  <a:schemeClr val="tx1"/>
                </a:solidFill>
                <a:latin typeface="Calibri" panose="020F0502020204030204" pitchFamily="34" charset="0"/>
                <a:ea typeface="Century Gothic"/>
                <a:cs typeface="Calibri" panose="020F0502020204030204" pitchFamily="34" charset="0"/>
                <a:sym typeface="Century Gothic"/>
              </a:rPr>
              <a:t>need reminding of the word ‘product’ (a product is the result of multiplying two or more numbers together).</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2238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chemeClr val="tx1"/>
                </a:solidFill>
                <a:effectLst/>
                <a:uLnTx/>
                <a:uFillTx/>
                <a:latin typeface="Calibri"/>
                <a:cs typeface="Calibri"/>
                <a:sym typeface="Calibri"/>
              </a:rPr>
              <a:t>Reflection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a:cs typeface="Calibri"/>
                <a:sym typeface="Calibri"/>
              </a:rPr>
              <a:t>Resources: Numicon pieces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u="none" strike="noStrike" dirty="0">
                <a:solidFill>
                  <a:schemeClr val="tx1"/>
                </a:solidFill>
                <a:effectLst/>
                <a:latin typeface="Calibri" panose="020F0502020204030204" pitchFamily="34" charset="0"/>
              </a:rPr>
              <a:t>Ask children to hold up a Numicon piece to show how they feel about multiplying a unit fraction by an integer.</a:t>
            </a: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a:cs typeface="Calibri"/>
                <a:sym typeface="Calibri"/>
              </a:rPr>
              <a:t>Encourage children to choose a higher number if they feel more confident about their learning.</a:t>
            </a:r>
            <a:endParaRPr kumimoji="0" lang="en-GB" sz="1200" b="1" i="0" u="none" strike="noStrike" kern="0" cap="none" spc="0" normalizeH="0" baseline="0" noProof="0" dirty="0">
              <a:ln>
                <a:noFill/>
              </a:ln>
              <a:solidFill>
                <a:schemeClr val="tx1"/>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chemeClr val="tx1"/>
                </a:solidFill>
                <a:effectLst/>
                <a:uLnTx/>
                <a:uFillTx/>
                <a:latin typeface="Calibri"/>
                <a:cs typeface="Calibri"/>
                <a:sym typeface="Calibri"/>
              </a:rPr>
              <a:t>Assessment opportunities: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a:cs typeface="Calibri"/>
                <a:sym typeface="Calibri"/>
              </a:rPr>
              <a:t>Strategy: visual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a:cs typeface="Calibri"/>
                <a:sym typeface="Calibri"/>
              </a:rPr>
              <a:t>Make a note of any children who show a lower number.</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3248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Extend and explore notes</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Before the lesson: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Prepare the spinners (if using) by cutting out the overlays from the photocopy master and fitting them over Numicon spinners. Alternatively, cut out the number cards from the photocopy master.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Resources: Fraction and integer spinners with cards (photocopy master), Numicon spinners (optional), Numicon pieces, Numicon pegs, print-outs of this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Oracy groupings: Pairs</a:t>
                </a:r>
              </a:p>
              <a:p>
                <a:pPr marL="0" lvl="0" indent="0" algn="l" rtl="0">
                  <a:spcBef>
                    <a:spcPts val="0"/>
                  </a:spcBef>
                  <a:spcAft>
                    <a:spcPts val="0"/>
                  </a:spcAft>
                  <a:buFont typeface="Arial" panose="020B0604020202020204" pitchFamily="34" charset="0"/>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This has been provided as an extra resource you can use as a follow-up to the lesson, for retrieval practice, or as an activity you can print out and give to children who need meaningful extension during the lesson.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Children could work in pairs or independently. Ask them to spin each spinner (or select a number card from each set) to generate a fraction and an integer. </a:t>
                </a:r>
                <a:b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b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They then write the resulting number sentence into their books with their answer (e.g.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4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4</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or 2).</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Ask them to repeat this multiple times. </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Assessment opportunities: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Strategy: marking or peer assessment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If children are working in pairs on this task, they could swap their books to check each other’s answers.</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Extend and explore notes</a:t>
                </a:r>
                <a:endParaRPr kumimoji="0" lang="en-GB"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Before the lesson: </a:t>
                </a:r>
                <a:r>
                  <a:rPr kumimoji="0" lang="en-GB" sz="1200" b="0" i="0" u="none" strike="noStrike" kern="0" cap="none" spc="0" normalizeH="0" baseline="0" noProof="0" dirty="0">
                    <a:ln>
                      <a:noFill/>
                    </a:ln>
                    <a:solidFill>
                      <a:srgbClr val="000000"/>
                    </a:solidFill>
                    <a:effectLst/>
                    <a:uLnTx/>
                    <a:uFillTx/>
                    <a:latin typeface="Calibri"/>
                    <a:cs typeface="Calibri"/>
                    <a:sym typeface="Calibri"/>
                  </a:rPr>
                  <a:t>Prepare the spinners (if using) by cutting out the overlays from the photocopy master and fitting them over Numicon spinners. Alternatively, cut out the number cards from the photocopy master.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Resources: Fraction and integer spinners with cards (photocopy master), Numicon spinners (optional), Numicon pieces and pegs, print-outs of this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Oracy groupings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a:rPr>
                  <a:t>: Pairs</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This has been provided as an extra resource you can use as a follow-up to the lesson for retrieval practice, or as an open-ended extension activity you can print out and give to children who need meaningful extension during the lesson.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Children could work in pairs or independently. Ask them to spin each spinner (or select a number card from each set) to generate a fraction and an integer. </a:t>
                </a:r>
                <a:br>
                  <a:rPr kumimoji="0" lang="en-GB" sz="1200" b="0" i="0" u="none" strike="noStrike" kern="0" cap="none" spc="0" normalizeH="0" baseline="0" noProof="0" dirty="0">
                    <a:ln>
                      <a:noFill/>
                    </a:ln>
                    <a:solidFill>
                      <a:srgbClr val="000000"/>
                    </a:solidFill>
                    <a:effectLst/>
                    <a:uLnTx/>
                    <a:uFillTx/>
                    <a:latin typeface="Calibri"/>
                    <a:cs typeface="Calibri"/>
                    <a:sym typeface="Calibri"/>
                  </a:rPr>
                </a:br>
                <a:r>
                  <a:rPr kumimoji="0" lang="en-GB" sz="1200" b="0" i="0" u="none" strike="noStrike" kern="0" cap="none" spc="0" normalizeH="0" baseline="0" noProof="0" dirty="0">
                    <a:ln>
                      <a:noFill/>
                    </a:ln>
                    <a:solidFill>
                      <a:srgbClr val="000000"/>
                    </a:solidFill>
                    <a:effectLst/>
                    <a:uLnTx/>
                    <a:uFillTx/>
                    <a:latin typeface="Calibri"/>
                    <a:cs typeface="Calibri"/>
                    <a:sym typeface="Calibri"/>
                  </a:rPr>
                  <a:t>They then write the resulting number sentence into their books with their answer (e.g.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1/2</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 4 =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4/2</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or 2).</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Ask them to repeat this multiple times. </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Assessment opportunities: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Strategy: marking or peer assessment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If children are working in pairs on this task, they could swap their books to check each other’s answers.</a:t>
                </a: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599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a:t>Teacher information slide</a:t>
            </a:r>
          </a:p>
          <a:p>
            <a:endParaRPr lang="en-GB"/>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738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a:t>Teacher information slide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4956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a:t>Teacher information slide</a:t>
            </a:r>
            <a:endParaRPr lang="en-GB" b="1"/>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41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Teacher information slide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6224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Title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tx1"/>
                    </a:solidFill>
                    <a:latin typeface="+mj-lt"/>
                  </a:rPr>
                  <a:t>Check children’s recall and understanding of the vocabulary ‘unit fraction’ and ‘integer’. </a:t>
                </a:r>
                <a:br>
                  <a:rPr lang="en-GB" sz="1200" dirty="0">
                    <a:solidFill>
                      <a:schemeClr val="tx1"/>
                    </a:solidFill>
                    <a:latin typeface="+mj-lt"/>
                  </a:rPr>
                </a:br>
                <a:r>
                  <a:rPr lang="en-GB" sz="1200" b="1" dirty="0">
                    <a:solidFill>
                      <a:schemeClr val="tx1"/>
                    </a:solidFill>
                    <a:latin typeface="+mj-lt"/>
                  </a:rPr>
                  <a:t>Definition: </a:t>
                </a:r>
                <a:r>
                  <a:rPr lang="en-US" sz="1200" b="0" i="0" dirty="0">
                    <a:solidFill>
                      <a:schemeClr val="tx1"/>
                    </a:solidFill>
                    <a:effectLst/>
                    <a:latin typeface="+mj-lt"/>
                  </a:rPr>
                  <a:t>A unit fraction is any fraction with 1 as its numerator (top number), and a whole number for the denominator (bottom number).</a:t>
                </a:r>
                <a:r>
                  <a:rPr lang="en-GB" sz="1200" b="0" i="0" baseline="0" dirty="0">
                    <a:solidFill>
                      <a:schemeClr val="tx1"/>
                    </a:solidFill>
                    <a:effectLst/>
                    <a:latin typeface="+mj-lt"/>
                  </a:rPr>
                  <a:t> </a:t>
                </a:r>
                <a:br>
                  <a:rPr lang="en-GB" sz="1200" b="0" i="0" baseline="0" dirty="0">
                    <a:solidFill>
                      <a:schemeClr val="tx1"/>
                    </a:solidFill>
                    <a:effectLst/>
                    <a:latin typeface="+mj-lt"/>
                  </a:rPr>
                </a:br>
                <a:r>
                  <a:rPr lang="en-GB" sz="1200" i="0" dirty="0">
                    <a:solidFill>
                      <a:schemeClr val="tx1"/>
                    </a:solidFill>
                    <a:latin typeface="+mj-lt"/>
                  </a:rPr>
                  <a:t>When </a:t>
                </a:r>
                <a:r>
                  <a:rPr lang="en-GB" sz="1200" i="0" baseline="0" dirty="0">
                    <a:solidFill>
                      <a:schemeClr val="tx1"/>
                    </a:solidFill>
                    <a:latin typeface="+mj-lt"/>
                  </a:rPr>
                  <a:t>a fraction shows 1 equal part of a whole, it is called a ‘unit fraction’. For example, </a:t>
                </a:r>
                <a14:m>
                  <m:oMath xmlns:m="http://schemas.openxmlformats.org/officeDocument/2006/math">
                    <m:f>
                      <m:fPr>
                        <m:ctrlPr>
                          <a:rPr lang="en-GB" sz="1200" i="1" dirty="0" smtClean="0">
                            <a:solidFill>
                              <a:schemeClr val="tx1"/>
                            </a:solidFill>
                            <a:latin typeface="Cambria Math" panose="02040503050406030204" pitchFamily="18" charset="0"/>
                          </a:rPr>
                        </m:ctrlPr>
                      </m:fPr>
                      <m:num>
                        <m:r>
                          <a:rPr lang="en-GB" sz="1200" b="0" i="1" dirty="0" smtClean="0">
                            <a:solidFill>
                              <a:schemeClr val="tx1"/>
                            </a:solidFill>
                            <a:latin typeface="Cambria Math" panose="02040503050406030204" pitchFamily="18" charset="0"/>
                          </a:rPr>
                          <m:t>1</m:t>
                        </m:r>
                      </m:num>
                      <m:den>
                        <m:r>
                          <a:rPr lang="en-GB" sz="1200" b="0" i="1" dirty="0" smtClean="0">
                            <a:solidFill>
                              <a:schemeClr val="tx1"/>
                            </a:solidFill>
                            <a:latin typeface="Cambria Math" panose="02040503050406030204" pitchFamily="18" charset="0"/>
                          </a:rPr>
                          <m:t>4</m:t>
                        </m:r>
                      </m:den>
                    </m:f>
                  </m:oMath>
                </a14:m>
                <a:r>
                  <a:rPr lang="en-GB" sz="1200" dirty="0">
                    <a:solidFill>
                      <a:schemeClr val="tx1"/>
                    </a:solidFill>
                    <a:latin typeface="+mj-lt"/>
                  </a:rPr>
                  <a:t>  </a:t>
                </a:r>
                <a:r>
                  <a:rPr lang="en-GB" sz="1200" baseline="0" dirty="0">
                    <a:solidFill>
                      <a:schemeClr val="tx1"/>
                    </a:solidFill>
                    <a:latin typeface="+mj-lt"/>
                  </a:rPr>
                  <a:t>or </a:t>
                </a:r>
                <a14:m>
                  <m:oMath xmlns:m="http://schemas.openxmlformats.org/officeDocument/2006/math">
                    <m:f>
                      <m:fPr>
                        <m:ctrlPr>
                          <a:rPr lang="en-GB" sz="1200" i="1" dirty="0" smtClean="0">
                            <a:solidFill>
                              <a:schemeClr val="tx1"/>
                            </a:solidFill>
                            <a:latin typeface="Cambria Math" panose="02040503050406030204" pitchFamily="18" charset="0"/>
                          </a:rPr>
                        </m:ctrlPr>
                      </m:fPr>
                      <m:num>
                        <m:r>
                          <a:rPr lang="en-GB" sz="1200" b="0" i="1" dirty="0" smtClean="0">
                            <a:solidFill>
                              <a:schemeClr val="tx1"/>
                            </a:solidFill>
                            <a:latin typeface="Cambria Math" panose="02040503050406030204" pitchFamily="18" charset="0"/>
                          </a:rPr>
                          <m:t>1</m:t>
                        </m:r>
                      </m:num>
                      <m:den>
                        <m:r>
                          <a:rPr lang="en-GB" sz="1200" b="0" i="1" dirty="0" smtClean="0">
                            <a:solidFill>
                              <a:schemeClr val="tx1"/>
                            </a:solidFill>
                            <a:latin typeface="Cambria Math" panose="02040503050406030204" pitchFamily="18" charset="0"/>
                          </a:rPr>
                          <m:t>5</m:t>
                        </m:r>
                      </m:den>
                    </m:f>
                  </m:oMath>
                </a14:m>
                <a:r>
                  <a:rPr lang="en-GB" sz="1200" dirty="0">
                    <a:solidFill>
                      <a:schemeClr val="tx1"/>
                    </a:solidFill>
                    <a:latin typeface="+mj-lt"/>
                  </a:rPr>
                  <a:t> .</a:t>
                </a:r>
                <a:br>
                  <a:rPr lang="en-GB" sz="1200" dirty="0">
                    <a:solidFill>
                      <a:schemeClr val="tx1"/>
                    </a:solidFill>
                    <a:latin typeface="+mj-lt"/>
                  </a:rPr>
                </a:br>
                <a:r>
                  <a:rPr lang="en-GB" sz="1200" i="0" dirty="0">
                    <a:solidFill>
                      <a:schemeClr val="tx1"/>
                    </a:solidFill>
                    <a:latin typeface="+mj-lt"/>
                  </a:rPr>
                  <a:t>When </a:t>
                </a:r>
                <a:r>
                  <a:rPr lang="en-GB" sz="1200" i="0" baseline="0" dirty="0">
                    <a:solidFill>
                      <a:schemeClr val="tx1"/>
                    </a:solidFill>
                    <a:latin typeface="+mj-lt"/>
                  </a:rPr>
                  <a:t>a fraction shows more than 1 equal part of a whole, it is called a ‘non-unit fraction’. For example:</a:t>
                </a:r>
                <a:r>
                  <a:rPr lang="en-GB" sz="1200" dirty="0">
                    <a:solidFill>
                      <a:schemeClr val="tx1"/>
                    </a:solidFill>
                    <a:latin typeface="+mj-lt"/>
                  </a:rPr>
                  <a:t> </a:t>
                </a:r>
                <a14:m>
                  <m:oMath xmlns:m="http://schemas.openxmlformats.org/officeDocument/2006/math">
                    <m:f>
                      <m:fPr>
                        <m:ctrlPr>
                          <a:rPr lang="en-GB" sz="1200" i="1" dirty="0" smtClean="0">
                            <a:solidFill>
                              <a:schemeClr val="tx1"/>
                            </a:solidFill>
                            <a:latin typeface="Cambria Math" panose="02040503050406030204" pitchFamily="18" charset="0"/>
                          </a:rPr>
                        </m:ctrlPr>
                      </m:fPr>
                      <m:num>
                        <m:r>
                          <a:rPr lang="en-GB" sz="1200" b="0" i="1" dirty="0" smtClean="0">
                            <a:solidFill>
                              <a:schemeClr val="tx1"/>
                            </a:solidFill>
                            <a:latin typeface="Cambria Math" panose="02040503050406030204" pitchFamily="18" charset="0"/>
                          </a:rPr>
                          <m:t>2</m:t>
                        </m:r>
                      </m:num>
                      <m:den>
                        <m:r>
                          <a:rPr lang="en-GB" sz="1200" b="0" i="1" dirty="0" smtClean="0">
                            <a:solidFill>
                              <a:schemeClr val="tx1"/>
                            </a:solidFill>
                            <a:latin typeface="Cambria Math" panose="02040503050406030204" pitchFamily="18" charset="0"/>
                          </a:rPr>
                          <m:t>4</m:t>
                        </m:r>
                      </m:den>
                    </m:f>
                  </m:oMath>
                </a14:m>
                <a:r>
                  <a:rPr lang="en-GB" sz="1200" dirty="0">
                    <a:solidFill>
                      <a:schemeClr val="tx1"/>
                    </a:solidFill>
                    <a:latin typeface="+mj-lt"/>
                  </a:rPr>
                  <a:t>  </a:t>
                </a:r>
                <a:r>
                  <a:rPr lang="en-GB" sz="1200" baseline="0" dirty="0">
                    <a:solidFill>
                      <a:schemeClr val="tx1"/>
                    </a:solidFill>
                    <a:latin typeface="+mj-lt"/>
                  </a:rPr>
                  <a:t>or </a:t>
                </a:r>
                <a14:m>
                  <m:oMath xmlns:m="http://schemas.openxmlformats.org/officeDocument/2006/math">
                    <m:f>
                      <m:fPr>
                        <m:ctrlPr>
                          <a:rPr lang="en-GB" sz="1200" i="1" dirty="0" smtClean="0">
                            <a:solidFill>
                              <a:schemeClr val="tx1"/>
                            </a:solidFill>
                            <a:latin typeface="Cambria Math" panose="02040503050406030204" pitchFamily="18" charset="0"/>
                          </a:rPr>
                        </m:ctrlPr>
                      </m:fPr>
                      <m:num>
                        <m:r>
                          <a:rPr lang="en-GB" sz="1200" b="0" i="1" dirty="0" smtClean="0">
                            <a:solidFill>
                              <a:schemeClr val="tx1"/>
                            </a:solidFill>
                            <a:latin typeface="Cambria Math" panose="02040503050406030204" pitchFamily="18" charset="0"/>
                          </a:rPr>
                          <m:t>3</m:t>
                        </m:r>
                      </m:num>
                      <m:den>
                        <m:r>
                          <a:rPr lang="en-GB" sz="1200" b="0" i="1" dirty="0" smtClean="0">
                            <a:solidFill>
                              <a:schemeClr val="tx1"/>
                            </a:solidFill>
                            <a:latin typeface="Cambria Math" panose="02040503050406030204" pitchFamily="18" charset="0"/>
                          </a:rPr>
                          <m:t>6</m:t>
                        </m:r>
                      </m:den>
                    </m:f>
                  </m:oMath>
                </a14:m>
                <a:r>
                  <a:rPr lang="en-GB" sz="1200" dirty="0">
                    <a:solidFill>
                      <a:schemeClr val="tx1"/>
                    </a:solidFill>
                    <a:latin typeface="+mj-lt"/>
                  </a:rPr>
                  <a:t> </a:t>
                </a:r>
                <a:r>
                  <a:rPr lang="en-GB" sz="1200" baseline="0" dirty="0">
                    <a:solidFill>
                      <a:schemeClr val="tx1"/>
                    </a:solidFill>
                    <a:latin typeface="+mj-lt"/>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dirty="0">
                    <a:solidFill>
                      <a:schemeClr val="tx1"/>
                    </a:solidFill>
                    <a:latin typeface="+mj-lt"/>
                  </a:rPr>
                  <a:t>Definition: </a:t>
                </a:r>
                <a:r>
                  <a:rPr lang="en-US" sz="1200" b="0" i="0" dirty="0">
                    <a:solidFill>
                      <a:schemeClr val="tx1"/>
                    </a:solidFill>
                    <a:effectLst/>
                    <a:latin typeface="+mj-lt"/>
                  </a:rPr>
                  <a:t>An integer is any whole number. (Note: Zero is also an integer.)</a:t>
                </a:r>
                <a:r>
                  <a:rPr lang="en-GB" baseline="0" dirty="0"/>
                  <a:t> </a:t>
                </a:r>
                <a:endParaRPr lang="en-GB" dirty="0"/>
              </a:p>
            </p:txBody>
          </p:sp>
        </mc:Choice>
        <mc:Fallback xmlns="">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a:rPr>
                  <a:t>Title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a:t>Check children’s recall and understanding of the vocabulary ‘unit fraction’ and ‘integer’. </a:t>
                </a:r>
                <a:br>
                  <a:rPr lang="en-GB"/>
                </a:br>
                <a:r>
                  <a:rPr lang="en-GB" b="1"/>
                  <a:t>Definition: </a:t>
                </a:r>
                <a:r>
                  <a:rPr lang="en-US" b="0" i="0">
                    <a:solidFill>
                      <a:srgbClr val="4D5156"/>
                    </a:solidFill>
                    <a:effectLst/>
                    <a:latin typeface="arial" panose="020B0604020202020204" pitchFamily="34" charset="0"/>
                  </a:rPr>
                  <a:t>A unit fraction is </a:t>
                </a:r>
                <a:r>
                  <a:rPr lang="en-US" b="0" i="0">
                    <a:solidFill>
                      <a:srgbClr val="5F6368"/>
                    </a:solidFill>
                    <a:effectLst/>
                    <a:latin typeface="arial" panose="020B0604020202020204" pitchFamily="34" charset="0"/>
                  </a:rPr>
                  <a:t>any fraction with 1 as its numerator (top number), and a whole number for</a:t>
                </a:r>
                <a:r>
                  <a:rPr lang="en-US" b="0" i="0">
                    <a:solidFill>
                      <a:srgbClr val="4D5156"/>
                    </a:solidFill>
                    <a:effectLst/>
                    <a:latin typeface="arial" panose="020B0604020202020204" pitchFamily="34" charset="0"/>
                  </a:rPr>
                  <a:t> the denominator (bottom number).</a:t>
                </a:r>
                <a:r>
                  <a:rPr lang="en-GB" b="0" i="0" baseline="0">
                    <a:solidFill>
                      <a:schemeClr val="dk1"/>
                    </a:solidFill>
                    <a:effectLst/>
                    <a:latin typeface="Calibri"/>
                  </a:rPr>
                  <a:t> </a:t>
                </a:r>
                <a:br>
                  <a:rPr lang="en-GB" b="0" i="0" baseline="0">
                    <a:solidFill>
                      <a:schemeClr val="dk1"/>
                    </a:solidFill>
                    <a:effectLst/>
                    <a:latin typeface="Calibri"/>
                  </a:rPr>
                </a:br>
                <a:r>
                  <a:rPr lang="en-GB" i="0"/>
                  <a:t>When </a:t>
                </a:r>
                <a:r>
                  <a:rPr lang="en-GB" i="0" baseline="0"/>
                  <a:t>a fraction shows 1 equal part of a whole, it is called a ‘unit fraction’. For example, </a:t>
                </a:r>
                <a:r>
                  <a:rPr lang="en-GB" b="0" i="0" dirty="0">
                    <a:latin typeface="Cambria Math" panose="02040503050406030204" pitchFamily="18" charset="0"/>
                  </a:rPr>
                  <a:t>1/4</a:t>
                </a:r>
                <a:r>
                  <a:rPr lang="en-GB"/>
                  <a:t> </a:t>
                </a:r>
                <a:r>
                  <a:rPr lang="en-GB" baseline="0"/>
                  <a:t>or  </a:t>
                </a:r>
                <a:r>
                  <a:rPr lang="en-GB" b="0" i="0" dirty="0">
                    <a:latin typeface="Cambria Math" panose="02040503050406030204" pitchFamily="18" charset="0"/>
                  </a:rPr>
                  <a:t>1/5</a:t>
                </a:r>
                <a:r>
                  <a:rPr lang="en-GB"/>
                  <a:t> .</a:t>
                </a:r>
                <a:br>
                  <a:rPr lang="en-GB"/>
                </a:br>
                <a:r>
                  <a:rPr lang="en-GB" i="0"/>
                  <a:t>When </a:t>
                </a:r>
                <a:r>
                  <a:rPr lang="en-GB" i="0" baseline="0"/>
                  <a:t>a fraction shows more than 1 equal part of a whole, it is called a ‘non-unit fraction’. For example:</a:t>
                </a:r>
                <a:r>
                  <a:rPr lang="en-GB"/>
                  <a:t> </a:t>
                </a:r>
                <a:r>
                  <a:rPr lang="en-GB" b="0" i="0" dirty="0">
                    <a:latin typeface="Cambria Math" panose="02040503050406030204" pitchFamily="18" charset="0"/>
                  </a:rPr>
                  <a:t>2/4</a:t>
                </a:r>
                <a:r>
                  <a:rPr lang="en-GB"/>
                  <a:t> </a:t>
                </a:r>
                <a:r>
                  <a:rPr lang="en-GB" baseline="0"/>
                  <a:t>or  </a:t>
                </a:r>
                <a:r>
                  <a:rPr lang="en-GB" b="0" i="0" dirty="0">
                    <a:latin typeface="Cambria Math" panose="02040503050406030204" pitchFamily="18" charset="0"/>
                  </a:rPr>
                  <a:t>3/6</a:t>
                </a:r>
                <a:r>
                  <a:rPr lang="en-GB"/>
                  <a:t> </a:t>
                </a:r>
                <a:r>
                  <a:rPr lang="en-GB" baseline="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a:t>Definition: </a:t>
                </a:r>
                <a:r>
                  <a:rPr lang="en-US" b="0" i="0">
                    <a:solidFill>
                      <a:srgbClr val="4D5156"/>
                    </a:solidFill>
                    <a:effectLst/>
                    <a:latin typeface="arial" panose="020B0604020202020204" pitchFamily="34" charset="0"/>
                  </a:rPr>
                  <a:t>An integer is any whole number. (Note: Zero is also an integer.)</a:t>
                </a:r>
                <a:endParaRPr lang="en-GB" baseline="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a:t> </a:t>
                </a:r>
                <a:endParaRPr lang="en-GB"/>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540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Talk task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Oracy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groupings: Fishbowl or Traverse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Ask: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What do you see or notice about the models on the screen? Which one does not belong?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Traverse option: Give children some thinking time then put them in two parallel lines. The children say their sentence to their partner and then move down the line.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Fishbowl option: Give children some thinking time then put them in groups with three children on the inside and three children on the outside. The children on the inside discuss the question while the children on the outside listen. During class feedback, the outside children feed back the inside children’s discussions.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Look and listen for children who:</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recognise that each model is made up of several equal parts</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recognise that 10p could be understood as a fraction of £1 (one-tenth)</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recognise that B, C and D can all be described as a unit fraction: 1 part out of X (B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6</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C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8</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D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10</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recognise that A is the only non-unit fraction as it is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3</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Watch for children who:</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do not associate the money with fractions</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do not recall the terms unit and non-unit fraction or cannot attribute the term unit fraction to any of the fractions on the board.</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Bring children back together and ask them to share any findings with the class.</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Assessment opportunities: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Strategy: verbal ​​</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Talk task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Oracy groupings: T</a:t>
                </a:r>
                <a:r>
                  <a:rPr kumimoji="0" lang="en-GB" sz="12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Calibri"/>
                  </a:rPr>
                  <a:t>raverse or Fishbowl</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Ask: </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What do you see or notice about the models on the screen? Which one does not belong?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Traverse option: Give children some thinking time then put them in two parallel lines. The children say their sentence to their partner and then move down the line.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Fishbowl option: Give children some thinking time then put them in groups with three children on the inside and three children on the outside. The children on the inside discuss the question while the children on the outside listen. During class feedback, the outside children feed back the inside children’s discussions.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Look and listen for children who:</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recognise that each model is made up of several equal parts</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recognise that 10p could be understood as a fraction of £1 (one-tenth)</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recognise that B, C and D can all be described as a unit fraction: 1 part out of X (B =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1/6</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C =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1/8</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D =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1/10</a:t>
                </a:r>
                <a:r>
                  <a:rPr kumimoji="0" lang="en-GB" sz="1200" b="0" i="0" u="none" strike="noStrike" kern="0" cap="none" spc="0" normalizeH="0" baseline="0" noProof="0" dirty="0">
                    <a:ln>
                      <a:noFill/>
                    </a:ln>
                    <a:solidFill>
                      <a:srgbClr val="000000"/>
                    </a:solidFill>
                    <a:effectLst/>
                    <a:uLnTx/>
                    <a:uFillTx/>
                    <a:latin typeface="Calibri"/>
                    <a:cs typeface="Calibri"/>
                    <a:sym typeface="Calibri"/>
                  </a:rPr>
                  <a:t>)</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recognise that A is the only non-unit fraction as it is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2/3</a:t>
                </a:r>
                <a:r>
                  <a:rPr kumimoji="0" lang="en-GB" sz="1200" b="0" i="0" u="none" strike="noStrike" kern="0" cap="none" spc="0" normalizeH="0" baseline="0" noProof="0" dirty="0">
                    <a:ln>
                      <a:noFill/>
                    </a:ln>
                    <a:solidFill>
                      <a:srgbClr val="000000"/>
                    </a:solidFill>
                    <a:effectLst/>
                    <a:uLnTx/>
                    <a:uFillTx/>
                    <a:latin typeface="Calibri"/>
                    <a:cs typeface="Calibri"/>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Watch for children who:</a:t>
                </a:r>
                <a:endParaRPr kumimoji="0" lang="en-GB" sz="1200" b="0" i="0" u="none" strike="noStrike" kern="0" cap="none" spc="0" normalizeH="0" baseline="0" noProof="0" dirty="0">
                  <a:ln>
                    <a:noFill/>
                  </a:ln>
                  <a:solidFill>
                    <a:srgbClr val="000000"/>
                  </a:solidFill>
                  <a:effectLst/>
                  <a:uLnTx/>
                  <a:uFillTx/>
                  <a:latin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do not associate the money with fractions</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do not recall the terms unit and non-unit fraction or cannot attribute the term unit fraction to any of the fractions on the board.</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Bring children back together and ask them to share any findings with the class.</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rPr>
                  <a:t>Assessment opportunities: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rPr>
                  <a:t>​​</a:t>
                </a:r>
                <a:endParaRPr kumimoji="0" lang="en-GB" sz="1200" b="0" i="0" u="none" strike="noStrike" kern="0" cap="none" spc="0" normalizeH="0" baseline="0" noProof="0" dirty="0">
                  <a:ln>
                    <a:noFill/>
                  </a:ln>
                  <a:solidFill>
                    <a:srgbClr val="444444"/>
                  </a:solidFill>
                  <a:effectLst/>
                  <a:uLnTx/>
                  <a:uFillTx/>
                  <a:latin typeface="Calibri" panose="020F0502020204030204" pitchFamily="34" charset="0"/>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rPr>
                  <a:t>Strategy: verbal ​​</a:t>
                </a:r>
                <a:endParaRPr lang="en-GB" noProof="0" dirty="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3047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Switch on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Resources: Numicon pieces, Numicon pegs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Oracy groupings: Pairs</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Set the scene: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For sports day, children in Class A are taking part in a relay race around the field. Each child runs one-fifth of a lap of the field. </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Say: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Ben runs first. He runs one-fifth of a lap.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(Point to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Arial"/>
                            <a:cs typeface="Calibri" panose="020F0502020204030204" pitchFamily="34" charset="0"/>
                            <a:sym typeface="Arial"/>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Arial"/>
                            <a:cs typeface="Calibri" panose="020F0502020204030204" pitchFamily="34" charset="0"/>
                            <a:sym typeface="Arial"/>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Arial"/>
                            <a:cs typeface="Calibri" panose="020F0502020204030204" pitchFamily="34" charset="0"/>
                            <a:sym typeface="Arial"/>
                          </a:rPr>
                          <m:t>5</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in the table.)</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Ask: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How far do Ben and Molly run between them? </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Ask children to explore the problem, using Numicon pieces and pegs to support their thinking.</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Look and listen for children who: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make a model to represent one-fifth, using a Numicon 5-piece and 1 peg</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model adding another fifth by adding a second peg</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recognise that the total distance run by Ben and Molly is two-fifths of a lap.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If children are struggling, use the following questions to break down the task further:</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
                    <a:srgbClr val="1A1A1A"/>
                  </a:buClr>
                  <a:buSzPct val="100000"/>
                  <a:buFont typeface="Arial" panose="020B0604020202020204" pitchFamily="34" charset="0"/>
                  <a:buChar char="•"/>
                  <a:tabLst/>
                  <a:defRPr/>
                </a:pP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How can we show how far each child runs?</a:t>
                </a:r>
              </a:p>
              <a:p>
                <a:pPr marL="171450" marR="0" lvl="0" indent="-171450" algn="l" defTabSz="914400" rtl="0" eaLnBrk="1" fontAlgn="auto" latinLnBrk="0" hangingPunct="1">
                  <a:lnSpc>
                    <a:spcPct val="100000"/>
                  </a:lnSpc>
                  <a:spcBef>
                    <a:spcPts val="0"/>
                  </a:spcBef>
                  <a:spcAft>
                    <a:spcPts val="0"/>
                  </a:spcAft>
                  <a:buClr>
                    <a:srgbClr val="1A1A1A"/>
                  </a:buClr>
                  <a:buSzPct val="100000"/>
                  <a:buFont typeface="Arial" panose="020B0604020202020204" pitchFamily="34" charset="0"/>
                  <a:buChar char="•"/>
                  <a:tabLst/>
                  <a:defRPr/>
                </a:pP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How can we show how far Ben and Molly run between them?</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Agree that Ben and Molly run two-fifths of a lap between them. Write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Arial"/>
                            <a:cs typeface="Calibri" panose="020F0502020204030204" pitchFamily="34" charset="0"/>
                            <a:sym typeface="Arial"/>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Arial"/>
                            <a:cs typeface="Calibri" panose="020F0502020204030204" pitchFamily="34" charset="0"/>
                            <a:sym typeface="Arial"/>
                          </a:rPr>
                          <m:t>2</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Arial"/>
                            <a:cs typeface="Calibri" panose="020F0502020204030204" pitchFamily="34" charset="0"/>
                            <a:sym typeface="Arial"/>
                          </a:rPr>
                          <m:t>5</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in the table next to Molly’s name.</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Invite a child to show their model to the rest of the class. </a:t>
                </a:r>
              </a:p>
              <a:p>
                <a:pPr marL="171450" marR="0" lvl="0" indent="-171450" algn="l" defTabSz="914400" rtl="0" eaLnBrk="1" fontAlgn="auto" latinLnBrk="0" hangingPunct="1">
                  <a:lnSpc>
                    <a:spcPct val="100000"/>
                  </a:lnSpc>
                  <a:spcBef>
                    <a:spcPts val="0"/>
                  </a:spcBef>
                  <a:spcAft>
                    <a:spcPts val="0"/>
                  </a:spcAft>
                  <a:buClr>
                    <a:srgbClr val="1A1A1A"/>
                  </a:buClr>
                  <a:buSzPct val="100000"/>
                  <a:buFont typeface="Wingdings" panose="05000000000000000000" pitchFamily="2" charset="2"/>
                  <a:buChar char="Ø"/>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Click to reveal the next question.</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Ask: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How far do all four children run between them? </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Give children time to think about and model the problem. </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Agree that by the time Ravi has run, the children have completed three-fifths of a lap. Record this next to Ravi’s name.</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Agree that all four children run four-fifths of a lap between them. Record this next to Tia’s name. </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Invite a child to show their model to the rest of the class. </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Extension: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You could ask children to answer the same questions if each child ran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Arial"/>
                            <a:cs typeface="Calibri" panose="020F0502020204030204" pitchFamily="34" charset="0"/>
                            <a:sym typeface="Arial"/>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Arial"/>
                            <a:cs typeface="Calibri" panose="020F0502020204030204" pitchFamily="34" charset="0"/>
                            <a:sym typeface="Arial"/>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ea typeface="Arial"/>
                            <a:cs typeface="Calibri" panose="020F0502020204030204" pitchFamily="34" charset="0"/>
                            <a:sym typeface="Arial"/>
                          </a:rPr>
                          <m:t>4</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of a lap of the field.</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Assessment opportunities:</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Strategy: verbal​</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Circulate the classroom, making note of children’s understanding.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a:ln>
                      <a:noFill/>
                    </a:ln>
                    <a:solidFill>
                      <a:srgbClr val="1A1A1A"/>
                    </a:solidFill>
                    <a:effectLst/>
                    <a:uLnTx/>
                    <a:uFillTx/>
                    <a:latin typeface="Calibri"/>
                    <a:ea typeface="Arial"/>
                    <a:cs typeface="Calibri"/>
                    <a:sym typeface="Arial"/>
                  </a:rPr>
                  <a:t>Switch on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a:rPr>
                  <a:t>Resources: Numicon pieces and pegs</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kumimoji="0" lang="en-GB" sz="1200" b="1" i="0"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rPr>
                  <a:t>Set the scene: </a:t>
                </a:r>
                <a:r>
                  <a:rPr kumimoji="0" lang="en-GB" sz="1200" b="0" i="1"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rPr>
                  <a:t>For sports day, children in Class A are taking part in a relay race around the field. Each child runs one-fifth of a lap of the field. </a:t>
                </a:r>
                <a:endParaRPr kumimoji="0" lang="en-GB" sz="1200" b="0" i="0"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kumimoji="0" lang="en-GB" sz="1200" b="1" i="0"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rPr>
                  <a:t>Say: </a:t>
                </a:r>
                <a:r>
                  <a:rPr kumimoji="0" lang="en-GB" sz="1200" b="0" i="1"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rPr>
                  <a:t>Ben runs first. He runs one-fifth of a lap. </a:t>
                </a:r>
                <a:r>
                  <a:rPr kumimoji="0" lang="en-GB" sz="1200" b="0" i="0"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rPr>
                  <a:t>(Point to ‘</a:t>
                </a:r>
                <a:r>
                  <a:rPr kumimoji="0" lang="en-GB" sz="1200" b="0" i="0" u="none" strike="noStrike" kern="0" cap="none" spc="0" normalizeH="0" baseline="0" noProof="0">
                    <a:ln>
                      <a:noFill/>
                    </a:ln>
                    <a:solidFill>
                      <a:srgbClr val="1A1A1A"/>
                    </a:solidFill>
                    <a:effectLst/>
                    <a:uLnTx/>
                    <a:uFillTx/>
                    <a:latin typeface="Cambria Math" panose="02040503050406030204" pitchFamily="18" charset="0"/>
                    <a:ea typeface="Arial"/>
                    <a:cs typeface="Calibri" panose="020F0502020204030204" pitchFamily="34" charset="0"/>
                    <a:sym typeface="Arial"/>
                  </a:rPr>
                  <a:t>1/5</a:t>
                </a:r>
                <a:r>
                  <a:rPr kumimoji="0" lang="en-GB" sz="1200" b="0" i="0"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rPr>
                  <a:t>’ in the table.)</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kumimoji="0" lang="en-GB" sz="1200" b="1" i="0"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rPr>
                  <a:t>Ask: </a:t>
                </a:r>
                <a:r>
                  <a:rPr kumimoji="0" lang="en-GB" sz="1200" b="0" i="1"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rPr>
                  <a:t>How far do Ben and Molly run between them? </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kumimoji="0" lang="en-GB" sz="1200" b="0" i="0"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rPr>
                  <a:t>Ask children to explore the problem, using Numicon pieces and pegs to support their thinking.</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kumimoji="0" lang="en-GB" sz="1200" b="1" i="0"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rPr>
                  <a:t>Look and listen for children who: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GB" sz="1200" b="0" i="0"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rPr>
                  <a:t>make a model to represent one-fifth, using a Numicon 5-piece and 1 peg</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GB" sz="1200" b="0" i="0"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rPr>
                  <a:t>model adding another fifth by adding a second peg</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GB" sz="1200" b="0" i="0"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rPr>
                  <a:t>recognise that the total distance run by Ben and Molly is two-fifths of a lap.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rPr>
                  <a:t>If children are struggling, use the following questions to break down the task further:</a:t>
                </a:r>
                <a:endParaRPr kumimoji="0" lang="en-GB" sz="1200" b="0" i="0" u="none" strike="noStrike" kern="0" cap="none" spc="0" normalizeH="0" baseline="0" noProof="0">
                  <a:ln>
                    <a:noFill/>
                  </a:ln>
                  <a:solidFill>
                    <a:srgbClr val="000000"/>
                  </a:solidFill>
                  <a:effectLst/>
                  <a:uLnTx/>
                  <a:uFillTx/>
                  <a:latin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1A1A1A"/>
                  </a:buClr>
                  <a:buSzPts val="1800"/>
                  <a:buFont typeface="Arial" panose="020B0604020202020204" pitchFamily="34" charset="0"/>
                  <a:buChar char="•"/>
                  <a:tabLst/>
                  <a:defRPr/>
                </a:pPr>
                <a:r>
                  <a:rPr kumimoji="0" lang="en-GB" sz="1200" b="0" i="1"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rPr>
                  <a:t>How can we show how far each child runs?</a:t>
                </a:r>
              </a:p>
              <a:p>
                <a:pPr marL="171450" marR="0" lvl="0" indent="-171450" algn="l" defTabSz="914400" rtl="0" eaLnBrk="1" fontAlgn="auto" latinLnBrk="0" hangingPunct="1">
                  <a:lnSpc>
                    <a:spcPct val="100000"/>
                  </a:lnSpc>
                  <a:spcBef>
                    <a:spcPts val="0"/>
                  </a:spcBef>
                  <a:spcAft>
                    <a:spcPts val="0"/>
                  </a:spcAft>
                  <a:buClr>
                    <a:srgbClr val="1A1A1A"/>
                  </a:buClr>
                  <a:buSzPts val="1800"/>
                  <a:buFont typeface="Arial" panose="020B0604020202020204" pitchFamily="34" charset="0"/>
                  <a:buChar char="•"/>
                  <a:tabLst/>
                  <a:defRPr/>
                </a:pPr>
                <a:r>
                  <a:rPr kumimoji="0" lang="en-GB" sz="1200" b="0" i="1" u="none" strike="noStrike" kern="0" cap="none" spc="0" normalizeH="0" baseline="0" noProof="0">
                    <a:ln>
                      <a:noFill/>
                    </a:ln>
                    <a:solidFill>
                      <a:srgbClr val="1A1A1A"/>
                    </a:solidFill>
                    <a:effectLst/>
                    <a:uLnTx/>
                    <a:uFillTx/>
                    <a:latin typeface="Calibri" panose="020F0502020204030204" pitchFamily="34" charset="0"/>
                    <a:cs typeface="Calibri" panose="020F0502020204030204" pitchFamily="34" charset="0"/>
                    <a:sym typeface="Arial"/>
                  </a:rPr>
                  <a:t>How can we show how far Ben and Molly run between them?</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a:ln>
                      <a:noFill/>
                    </a:ln>
                    <a:solidFill>
                      <a:srgbClr val="1A1A1A"/>
                    </a:solidFill>
                    <a:effectLst/>
                    <a:uLnTx/>
                    <a:uFillTx/>
                    <a:latin typeface="Calibri" panose="020F0502020204030204" pitchFamily="34" charset="0"/>
                    <a:cs typeface="Calibri" panose="020F0502020204030204" pitchFamily="34" charset="0"/>
                    <a:sym typeface="Arial"/>
                  </a:rPr>
                  <a:t>Agree that Ben and Molly run two-fifths of a lap between them. Write </a:t>
                </a:r>
                <a:r>
                  <a:rPr kumimoji="0" lang="en-GB" sz="1200" b="0" i="0" u="none" strike="noStrike" kern="0" cap="none" spc="0" normalizeH="0" baseline="0" noProof="0">
                    <a:ln>
                      <a:noFill/>
                    </a:ln>
                    <a:solidFill>
                      <a:srgbClr val="1A1A1A"/>
                    </a:solidFill>
                    <a:effectLst/>
                    <a:uLnTx/>
                    <a:uFillTx/>
                    <a:latin typeface="Cambria Math" panose="02040503050406030204" pitchFamily="18" charset="0"/>
                    <a:ea typeface="Arial"/>
                    <a:cs typeface="Calibri" panose="020F0502020204030204" pitchFamily="34" charset="0"/>
                    <a:sym typeface="Arial"/>
                  </a:rPr>
                  <a:t>2/5</a:t>
                </a:r>
                <a:r>
                  <a:rPr kumimoji="0" lang="en-GB" sz="1200" b="0" i="0"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rPr>
                  <a:t> in the table next to Molly’s name.</a:t>
                </a:r>
                <a:endParaRPr kumimoji="0" lang="en-GB" sz="1200" b="0" i="0" u="none" strike="noStrike" kern="0" cap="none" spc="0" normalizeH="0" baseline="0" noProof="0">
                  <a:ln>
                    <a:noFill/>
                  </a:ln>
                  <a:solidFill>
                    <a:srgbClr val="1A1A1A"/>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a:ln>
                      <a:noFill/>
                    </a:ln>
                    <a:solidFill>
                      <a:srgbClr val="1A1A1A"/>
                    </a:solidFill>
                    <a:effectLst/>
                    <a:uLnTx/>
                    <a:uFillTx/>
                    <a:latin typeface="Calibri" panose="020F0502020204030204" pitchFamily="34" charset="0"/>
                    <a:cs typeface="Calibri" panose="020F0502020204030204" pitchFamily="34" charset="0"/>
                    <a:sym typeface="Arial"/>
                  </a:rPr>
                  <a:t>Invite a child to show their model to the rest of the class. </a:t>
                </a:r>
              </a:p>
              <a:p>
                <a:pPr marL="171450" marR="0" lvl="0" indent="-17145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Char char="Ø"/>
                  <a:tabLst/>
                  <a:defRPr/>
                </a:pPr>
                <a:r>
                  <a:rPr kumimoji="0" lang="en-GB" sz="1200" b="0" i="0" u="none" strike="noStrike" kern="0" cap="none" spc="0" normalizeH="0" baseline="0" noProof="0">
                    <a:ln>
                      <a:noFill/>
                    </a:ln>
                    <a:solidFill>
                      <a:srgbClr val="1A1A1A"/>
                    </a:solidFill>
                    <a:effectLst/>
                    <a:uLnTx/>
                    <a:uFillTx/>
                    <a:latin typeface="Calibri" panose="020F0502020204030204" pitchFamily="34" charset="0"/>
                    <a:cs typeface="Calibri" panose="020F0502020204030204" pitchFamily="34" charset="0"/>
                    <a:sym typeface="Arial"/>
                  </a:rPr>
                  <a:t>Click to reveal the next question.</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a:ln>
                      <a:noFill/>
                    </a:ln>
                    <a:solidFill>
                      <a:srgbClr val="1A1A1A"/>
                    </a:solidFill>
                    <a:effectLst/>
                    <a:uLnTx/>
                    <a:uFillTx/>
                    <a:latin typeface="Calibri" panose="020F0502020204030204" pitchFamily="34" charset="0"/>
                    <a:cs typeface="Calibri" panose="020F0502020204030204" pitchFamily="34" charset="0"/>
                    <a:sym typeface="Arial"/>
                  </a:rPr>
                  <a:t>Ask: </a:t>
                </a:r>
                <a:r>
                  <a:rPr kumimoji="0" lang="en-GB" sz="1200" b="0" i="1" u="none" strike="noStrike" kern="0" cap="none" spc="0" normalizeH="0" baseline="0" noProof="0">
                    <a:ln>
                      <a:noFill/>
                    </a:ln>
                    <a:solidFill>
                      <a:srgbClr val="1A1A1A"/>
                    </a:solidFill>
                    <a:effectLst/>
                    <a:uLnTx/>
                    <a:uFillTx/>
                    <a:latin typeface="Calibri" panose="020F0502020204030204" pitchFamily="34" charset="0"/>
                    <a:cs typeface="Calibri" panose="020F0502020204030204" pitchFamily="34" charset="0"/>
                    <a:sym typeface="Arial"/>
                  </a:rPr>
                  <a:t>How far do all four children run between them? </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a:ln>
                      <a:noFill/>
                    </a:ln>
                    <a:solidFill>
                      <a:srgbClr val="1A1A1A"/>
                    </a:solidFill>
                    <a:effectLst/>
                    <a:uLnTx/>
                    <a:uFillTx/>
                    <a:latin typeface="Calibri" panose="020F0502020204030204" pitchFamily="34" charset="0"/>
                    <a:cs typeface="Calibri" panose="020F0502020204030204" pitchFamily="34" charset="0"/>
                    <a:sym typeface="Arial"/>
                  </a:rPr>
                  <a:t>Give children time to think about and model the problem. </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a:ln>
                      <a:noFill/>
                    </a:ln>
                    <a:solidFill>
                      <a:srgbClr val="1A1A1A"/>
                    </a:solidFill>
                    <a:effectLst/>
                    <a:uLnTx/>
                    <a:uFillTx/>
                    <a:latin typeface="Calibri" panose="020F0502020204030204" pitchFamily="34" charset="0"/>
                    <a:cs typeface="Calibri" panose="020F0502020204030204" pitchFamily="34" charset="0"/>
                    <a:sym typeface="Arial"/>
                  </a:rPr>
                  <a:t>Agree that by the time Ravi has run, the children have completed three-fifths of a lap. Record this next to Ravi’s name.</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a:ln>
                      <a:noFill/>
                    </a:ln>
                    <a:solidFill>
                      <a:srgbClr val="1A1A1A"/>
                    </a:solidFill>
                    <a:effectLst/>
                    <a:uLnTx/>
                    <a:uFillTx/>
                    <a:latin typeface="Calibri" panose="020F0502020204030204" pitchFamily="34" charset="0"/>
                    <a:cs typeface="Calibri" panose="020F0502020204030204" pitchFamily="34" charset="0"/>
                    <a:sym typeface="Arial"/>
                  </a:rPr>
                  <a:t>Agree that all four children run four-fifths of a lap between them. Record this next to Tia’s name. </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a:ln>
                      <a:noFill/>
                    </a:ln>
                    <a:solidFill>
                      <a:srgbClr val="1A1A1A"/>
                    </a:solidFill>
                    <a:effectLst/>
                    <a:uLnTx/>
                    <a:uFillTx/>
                    <a:latin typeface="Calibri" panose="020F0502020204030204" pitchFamily="34" charset="0"/>
                    <a:cs typeface="Calibri" panose="020F0502020204030204" pitchFamily="34" charset="0"/>
                    <a:sym typeface="Arial"/>
                  </a:rPr>
                  <a:t>Invite a child to show their model to the rest of the class. </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1" i="0"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rPr>
                  <a:t>Extension: </a:t>
                </a:r>
                <a:r>
                  <a:rPr kumimoji="0" lang="en-GB" sz="1200" b="0" i="0"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rPr>
                  <a:t>You could ask children to answer the same questions if each child ran </a:t>
                </a:r>
                <a:r>
                  <a:rPr kumimoji="0" lang="en-GB" sz="1200" b="0" i="0" u="none" strike="noStrike" kern="0" cap="none" spc="0" normalizeH="0" baseline="0" noProof="0">
                    <a:ln>
                      <a:noFill/>
                    </a:ln>
                    <a:solidFill>
                      <a:srgbClr val="1A1A1A"/>
                    </a:solidFill>
                    <a:effectLst/>
                    <a:uLnTx/>
                    <a:uFillTx/>
                    <a:latin typeface="Cambria Math" panose="02040503050406030204" pitchFamily="18" charset="0"/>
                    <a:ea typeface="Arial"/>
                    <a:cs typeface="Calibri" panose="020F0502020204030204" pitchFamily="34" charset="0"/>
                    <a:sym typeface="Arial"/>
                  </a:rPr>
                  <a:t>1/4</a:t>
                </a:r>
                <a:r>
                  <a:rPr kumimoji="0" lang="en-GB" sz="1200" b="0" i="0" u="none" strike="noStrike" kern="0" cap="none" spc="0" normalizeH="0" baseline="0" noProof="0">
                    <a:ln>
                      <a:noFill/>
                    </a:ln>
                    <a:solidFill>
                      <a:srgbClr val="1A1A1A"/>
                    </a:solidFill>
                    <a:effectLst/>
                    <a:uLnTx/>
                    <a:uFillTx/>
                    <a:latin typeface="Calibri" panose="020F0502020204030204" pitchFamily="34" charset="0"/>
                    <a:ea typeface="Arial"/>
                    <a:cs typeface="Calibri" panose="020F0502020204030204" pitchFamily="34" charset="0"/>
                    <a:sym typeface="Arial"/>
                  </a:rPr>
                  <a:t> of a lap of the field.</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1" i="0" u="none" strike="noStrike" kern="0" cap="none" spc="0" normalizeH="0" baseline="0" noProof="0">
                    <a:ln>
                      <a:noFill/>
                    </a:ln>
                    <a:solidFill>
                      <a:srgbClr val="1A1A1A"/>
                    </a:solidFill>
                    <a:effectLst/>
                    <a:uLnTx/>
                    <a:uFillTx/>
                    <a:latin typeface="Calibri" panose="020F0502020204030204" pitchFamily="34" charset="0"/>
                    <a:cs typeface="Calibri" panose="020F0502020204030204" pitchFamily="34" charset="0"/>
                    <a:sym typeface="Arial"/>
                  </a:rPr>
                  <a:t>Assessment opportunities:</a:t>
                </a: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a:sym typeface="Calibri"/>
                  </a:rPr>
                  <a:t>Strategy: verbal​</a:t>
                </a:r>
                <a:endParaRPr kumimoji="0" lang="en-GB" sz="1200" b="0" i="0" u="none" strike="noStrike" kern="0" cap="none" spc="0" normalizeH="0" baseline="0" noProof="0">
                  <a:ln>
                    <a:noFill/>
                  </a:ln>
                  <a:solidFill>
                    <a:srgbClr val="444444"/>
                  </a:solidFill>
                  <a:effectLst/>
                  <a:uLnTx/>
                  <a:uFillTx/>
                  <a:latin typeface="Calibri" panose="020F0502020204030204" pitchFamily="34" charset="0"/>
                  <a:cs typeface="Calibri"/>
                  <a:sym typeface="Calibri"/>
                </a:endParaRPr>
              </a:p>
              <a:p>
                <a:pPr marL="0" marR="0" lvl="0" indent="0" algn="l" defTabSz="914400" rtl="0" eaLnBrk="1" fontAlgn="auto" latinLnBrk="0" hangingPunct="1">
                  <a:lnSpc>
                    <a:spcPct val="100000"/>
                  </a:lnSpc>
                  <a:spcBef>
                    <a:spcPts val="0"/>
                  </a:spcBef>
                  <a:spcAft>
                    <a:spcPts val="0"/>
                  </a:spcAft>
                  <a:buClr>
                    <a:srgbClr val="1A1A1A"/>
                  </a:buClr>
                  <a:buSzPts val="1800"/>
                  <a:buFont typeface="Wingdings" panose="05000000000000000000" pitchFamily="2" charset="2"/>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a:sym typeface="Calibri"/>
                  </a:rPr>
                  <a:t>Circulate the classroom, making note of children’s understanding. ​</a:t>
                </a:r>
                <a:endParaRPr kumimoji="0" lang="en-GB" sz="1200" b="0" i="0" u="none" strike="noStrike" kern="0" cap="none" spc="0" normalizeH="0" baseline="0" noProof="0">
                  <a:ln>
                    <a:noFill/>
                  </a:ln>
                  <a:solidFill>
                    <a:srgbClr val="444444"/>
                  </a:solidFill>
                  <a:effectLst/>
                  <a:uLnTx/>
                  <a:uFillTx/>
                  <a:latin typeface="Calibri" panose="020F0502020204030204" pitchFamily="34" charset="0"/>
                  <a:cs typeface="Calibri"/>
                  <a:sym typeface="Calibri"/>
                </a:endParaRP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906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Teach: I do (1) notes</a:t>
                </a:r>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Before the lesson: </a:t>
                </a:r>
                <a:r>
                  <a:rPr lang="en-GB" sz="12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t>
                </a:r>
                <a:r>
                  <a:rPr lang="en-GB" sz="1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atch the video showing how to model this first 'I do' phase and use it to help prepare for your own modelling. It is </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beneficial </a:t>
                </a:r>
                <a:r>
                  <a:rPr lang="en-GB" sz="1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that this is done live by you with the children.</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Resources: Numicon pieces, Numicon pegs, visualiser (optional), Numicon IWB Software (optional)</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GB"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can choose to model your thinking and what to do physically with manipulatives or using the Numicon IWB Software. If possible, we recommend using manipulatives.</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Write: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5</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2 =</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Ask: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What is multiplying by 2 the same as doing? </a:t>
                </a:r>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Say: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It is the same as adding the same number twice. So, </a:t>
                </a:r>
                <a14:m>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1</m:t>
                        </m:r>
                      </m:num>
                      <m:den>
                        <m:r>
                          <a:rPr lang="en-GB" b="0" i="1" smtClean="0">
                            <a:solidFill>
                              <a:schemeClr val="tx1"/>
                            </a:solidFill>
                            <a:latin typeface="Cambria Math" panose="02040503050406030204" pitchFamily="18" charset="0"/>
                          </a:rPr>
                          <m:t>5</m:t>
                        </m:r>
                      </m:den>
                    </m:f>
                  </m:oMath>
                </a14:m>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 is the same as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5</m:t>
                        </m:r>
                      </m:den>
                    </m:f>
                  </m:oMath>
                </a14:m>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5</m:t>
                        </m:r>
                      </m:den>
                    </m:f>
                  </m:oMath>
                </a14:m>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Write: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5</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0"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5</m:t>
                        </m:r>
                      </m:den>
                    </m:f>
                  </m:oMath>
                </a14:m>
                <a:endPar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Ø"/>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Click to reveal ‘This is the same as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5</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5</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on the slide if needed.</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Say: </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I am going to make a model of this.</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Make</a:t>
                </a:r>
                <a:r>
                  <a:rPr lang="en-GB" baseline="0" dirty="0">
                    <a:solidFill>
                      <a:schemeClr val="tx1"/>
                    </a:solidFill>
                    <a:latin typeface="Calibri" panose="020F0502020204030204" pitchFamily="34" charset="0"/>
                    <a:ea typeface="Calibri" panose="020F0502020204030204" pitchFamily="34" charset="0"/>
                    <a:cs typeface="Calibri" panose="020F0502020204030204" pitchFamily="34" charset="0"/>
                  </a:rPr>
                  <a:t> a model of</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i="1" dirty="0" smtClean="0">
                            <a:solidFill>
                              <a:schemeClr val="tx1"/>
                            </a:solidFill>
                            <a:latin typeface="Cambria Math" panose="02040503050406030204" pitchFamily="18" charset="0"/>
                          </a:rPr>
                        </m:ctrlPr>
                      </m:fPr>
                      <m:num>
                        <m:r>
                          <a:rPr lang="en-GB" b="0" i="1" dirty="0" smtClean="0">
                            <a:solidFill>
                              <a:schemeClr val="tx1"/>
                            </a:solidFill>
                            <a:latin typeface="Cambria Math" panose="02040503050406030204" pitchFamily="18" charset="0"/>
                          </a:rPr>
                          <m:t>1</m:t>
                        </m:r>
                      </m:num>
                      <m:den>
                        <m:r>
                          <a:rPr lang="en-GB" b="0" i="1" dirty="0" smtClean="0">
                            <a:solidFill>
                              <a:schemeClr val="tx1"/>
                            </a:solidFill>
                            <a:latin typeface="Cambria Math" panose="02040503050406030204" pitchFamily="18" charset="0"/>
                          </a:rPr>
                          <m:t>5</m:t>
                        </m:r>
                      </m:den>
                    </m:f>
                  </m:oMath>
                </a14:m>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by</a:t>
                </a:r>
                <a:r>
                  <a:rPr lang="en-GB" baseline="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using a Numicon 5-piece with a single peg</a:t>
                </a:r>
                <a:r>
                  <a:rPr lang="en-GB" baseline="0" dirty="0">
                    <a:solidFill>
                      <a:schemeClr val="tx1"/>
                    </a:solidFill>
                    <a:latin typeface="Calibri" panose="020F0502020204030204" pitchFamily="34" charset="0"/>
                    <a:ea typeface="Calibri" panose="020F0502020204030204" pitchFamily="34" charset="0"/>
                    <a:cs typeface="Calibri" panose="020F0502020204030204" pitchFamily="34" charset="0"/>
                  </a:rPr>
                  <a:t> in it </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to represent 1 of 5 parts. Repeat this</a:t>
                </a:r>
                <a:r>
                  <a:rPr lang="en-GB" baseline="0" dirty="0">
                    <a:solidFill>
                      <a:schemeClr val="tx1"/>
                    </a:solidFill>
                    <a:latin typeface="Calibri" panose="020F0502020204030204" pitchFamily="34" charset="0"/>
                    <a:ea typeface="Calibri" panose="020F0502020204030204" pitchFamily="34" charset="0"/>
                    <a:cs typeface="Calibri" panose="020F0502020204030204" pitchFamily="34" charset="0"/>
                  </a:rPr>
                  <a:t> using a</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second Numicon 5-piece and peg.</a:t>
                </a:r>
                <a:r>
                  <a:rPr lang="en-GB" baseline="0" dirty="0">
                    <a:solidFill>
                      <a:schemeClr val="tx1"/>
                    </a:solidFill>
                    <a:latin typeface="Calibri" panose="020F0502020204030204" pitchFamily="34" charset="0"/>
                    <a:ea typeface="Calibri" panose="020F0502020204030204" pitchFamily="34" charset="0"/>
                    <a:cs typeface="Calibri" panose="020F0502020204030204" pitchFamily="34" charset="0"/>
                  </a:rPr>
                  <a:t> Share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your observations of multiplying as repeated adding.</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Ø"/>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Click to show the models on the slide if needed.</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Say: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We have one-fifth repeated two times. One-fifth add one-fifth.</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Ask: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How many fifths is that in total? </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Model by taking an empty Numicon 5-piece and using this to show the total.</a:t>
                </a:r>
                <a:b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b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Say: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One-fifth add one-fifth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(move the pegs over into the Numicon 5-piece and take the empty pieces away).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It is the same as two-fifths.</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itchFamily="2" charset="2"/>
                  <a:buChar char="Ø"/>
                  <a:tabLst/>
                  <a:defRPr/>
                </a:pPr>
                <a:r>
                  <a:rPr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Click to reveal the completed Numicon model on the slide if needed.</a:t>
                </a:r>
                <a:endPar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Wingdings" pitchFamily="2" charset="2"/>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Say: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5</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2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5</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one-fifth multiplied by 2 is two-fifths</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is the same as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5</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5</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5</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one-fifth repeated 2 times or one-fifth add one-fifth is two-fifths</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1200"/>
                  <a:buFont typeface="Wingdings" pitchFamily="2" charset="2"/>
                  <a:buNone/>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Write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5</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as the answer to each of the number sentences. </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Ø"/>
                  <a:tabLst/>
                  <a:defRPr/>
                </a:pP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Click to reveal the answer on the slide if needed.</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Say: </a:t>
                </a:r>
                <a:r>
                  <a:rPr kumimoji="0" lang="en-GB" sz="1200" b="0" i="1"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 notice that, like when adding fractions, the denominator does not change when we add more parts through multiplying. </a:t>
                </a:r>
              </a:p>
              <a:p>
                <a:pPr marL="0" marR="0" lvl="0" indent="0" algn="l" defTabSz="914400" rtl="0" eaLnBrk="1" fontAlgn="auto" latinLnBrk="0" hangingPunct="1">
                  <a:lnSpc>
                    <a:spcPct val="100000"/>
                  </a:lnSpc>
                  <a:spcBef>
                    <a:spcPts val="0"/>
                  </a:spcBef>
                  <a:spcAft>
                    <a:spcPts val="0"/>
                  </a:spcAft>
                  <a:buClr>
                    <a:srgbClr val="000000"/>
                  </a:buClr>
                  <a:buSzPts val="1200"/>
                  <a:buFont typeface="Arial" panose="020B0604020202020204" pitchFamily="34" charset="0"/>
                  <a:buNone/>
                  <a:tabLst/>
                  <a:defRPr/>
                </a:pP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The denominator is 5, because the whole has been split into 5 parts. The numerator is 2 because I had 1 repeated 2 times.1 part add 1 part is 2 parts. So, I have two-fifths in total.</a:t>
                </a:r>
              </a:p>
              <a:p>
                <a:pPr marL="0" indent="0">
                  <a:buSzPts val="1200"/>
                  <a:buFont typeface="Arial" panose="020B0604020202020204" pitchFamily="34" charset="0"/>
                  <a:buNone/>
                  <a:defRPr/>
                </a:pP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If children need further consolidation, you could use the number line on the slide to reinforce the learning. </a:t>
                </a:r>
              </a:p>
              <a:p>
                <a:pPr marL="171450" indent="-171450">
                  <a:buSzPts val="1200"/>
                  <a:buFont typeface="Wingdings" panose="05000000000000000000" pitchFamily="2" charset="2"/>
                  <a:buChar char="Ø"/>
                  <a:defRPr/>
                </a:pP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Click to reveal the number line. </a:t>
                </a:r>
              </a:p>
              <a:p>
                <a:pPr marL="0" indent="0">
                  <a:buSzPts val="1200"/>
                  <a:buFont typeface="Arial" panose="020B0604020202020204" pitchFamily="34" charset="0"/>
                  <a:buNone/>
                  <a:defRPr/>
                </a:pPr>
                <a:r>
                  <a:rPr lang="en-GB" b="1" i="0" dirty="0">
                    <a:solidFill>
                      <a:schemeClr val="tx1"/>
                    </a:solidFill>
                    <a:latin typeface="Calibri" panose="020F0502020204030204" pitchFamily="34" charset="0"/>
                    <a:ea typeface="Calibri" panose="020F0502020204030204" pitchFamily="34" charset="0"/>
                    <a:cs typeface="Calibri" panose="020F0502020204030204" pitchFamily="34" charset="0"/>
                  </a:rPr>
                  <a:t>Say: </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We can see here we’ve taken 2 equal-sized jumps of one-fifth along the number line. </a:t>
                </a:r>
                <a:b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One-fifth multiplied by 2 </a:t>
                </a: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(point out the 2 jumps) </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is two-fifths. </a:t>
                </a:r>
                <a:b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One-fifth multiplied by 2 is the same as 2 groups of one fifth. One-fifth </a:t>
                </a: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(move</a:t>
                </a:r>
                <a:r>
                  <a:rPr lang="en-GB" i="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your finger from 0 to</a:t>
                </a: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1</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5</m:t>
                        </m:r>
                      </m:den>
                    </m:f>
                  </m:oMath>
                </a14:m>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along the bottom of the number line)</a:t>
                </a: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add another one-fifth </a:t>
                </a: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(continue to move your finger along</a:t>
                </a:r>
                <a:r>
                  <a:rPr lang="en-GB" i="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the bottom of the line to stop at</a:t>
                </a:r>
                <a:r>
                  <a:rPr kumimoji="0" lang="en-GB" sz="1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14:m>
                  <m:oMath xmlns:m="http://schemas.openxmlformats.org/officeDocument/2006/math">
                    <m:f>
                      <m:fPr>
                        <m:ctrlP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ctrlPr>
                      </m:fPr>
                      <m:num>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2</m:t>
                        </m:r>
                      </m:num>
                      <m:den>
                        <m:r>
                          <a:rPr kumimoji="0" lang="en-GB" sz="1200" b="0" i="1" u="none" strike="noStrike" kern="0" cap="none" spc="0" normalizeH="0" baseline="0" noProof="0" smtClean="0">
                            <a:ln>
                              <a:noFill/>
                            </a:ln>
                            <a:solidFill>
                              <a:schemeClr val="tx1"/>
                            </a:solidFill>
                            <a:effectLst/>
                            <a:uLnTx/>
                            <a:uFillTx/>
                            <a:latin typeface="Cambria Math" panose="02040503050406030204" pitchFamily="18" charset="0"/>
                            <a:cs typeface="Calibri"/>
                            <a:sym typeface="Calibri"/>
                          </a:rPr>
                          <m:t>5</m:t>
                        </m:r>
                      </m:den>
                    </m:f>
                  </m:oMath>
                </a14:m>
                <a:r>
                  <a:rPr lang="en-GB" i="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i="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is two-fifths.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000" b="1" dirty="0">
                    <a:solidFill>
                      <a:srgbClr val="757070"/>
                    </a:solidFill>
                    <a:latin typeface="Calibri"/>
                    <a:ea typeface="Calibri"/>
                    <a:cs typeface="Calibri"/>
                    <a:sym typeface="Calibri"/>
                  </a:rPr>
                  <a:t>Teach: I do (1) notes</a:t>
                </a:r>
                <a:endParaRPr lang="en-GB" sz="10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Before the lesson: </a:t>
                </a:r>
                <a:r>
                  <a:rPr lang="en-GB" sz="1200" b="0" kern="100" dirty="0">
                    <a:effectLst/>
                    <a:latin typeface="Calibri" panose="020F0502020204030204" pitchFamily="34" charset="0"/>
                    <a:ea typeface="Calibri" panose="020F0502020204030204" pitchFamily="34" charset="0"/>
                    <a:cs typeface="Times New Roman" panose="02020603050405020304" pitchFamily="18" charset="0"/>
                  </a:rPr>
                  <a:t>W</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atch the video showing how to model this first 'I do' phase and use it to help prepare for your own modelling. It is crucial that this is done live by you with the children.</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Resources: Numicon pieces and pegs</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GB" b="0" i="0" u="none" strike="noStrike" dirty="0">
                    <a:solidFill>
                      <a:srgbClr val="000000"/>
                    </a:solidFill>
                    <a:effectLst/>
                    <a:latin typeface="Calibri" panose="020F0502020204030204" pitchFamily="34" charset="0"/>
                  </a:rPr>
                  <a:t>We recommend modelling your thinking and what to do physically with manipulatives and a visualiser, alongside sharing the text on the slide or your own written recordings. </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Read the multiplication on the slide. </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Ask: </a:t>
                </a:r>
                <a:r>
                  <a:rPr kumimoji="0" lang="en-GB" sz="1200" b="0" i="1" u="none" strike="noStrike" kern="0" cap="none" spc="0" normalizeH="0" baseline="0" noProof="0" dirty="0">
                    <a:ln>
                      <a:noFill/>
                    </a:ln>
                    <a:solidFill>
                      <a:srgbClr val="000000"/>
                    </a:solidFill>
                    <a:effectLst/>
                    <a:uLnTx/>
                    <a:uFillTx/>
                    <a:latin typeface="Calibri"/>
                    <a:cs typeface="Calibri"/>
                    <a:sym typeface="Calibri"/>
                  </a:rPr>
                  <a:t>What is multiplying by 2 the same as doing? </a:t>
                </a:r>
                <a:endParaRPr kumimoji="0" lang="en-GB"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Say: </a:t>
                </a:r>
                <a:r>
                  <a:rPr kumimoji="0" lang="en-GB" sz="1200" b="0" i="1" u="none" strike="noStrike" kern="0" cap="none" spc="0" normalizeH="0" baseline="0" noProof="0" dirty="0">
                    <a:ln>
                      <a:noFill/>
                    </a:ln>
                    <a:solidFill>
                      <a:srgbClr val="000000"/>
                    </a:solidFill>
                    <a:effectLst/>
                    <a:uLnTx/>
                    <a:uFillTx/>
                    <a:latin typeface="Calibri"/>
                    <a:cs typeface="Calibri"/>
                    <a:sym typeface="Calibri"/>
                  </a:rPr>
                  <a:t>It is the same as adding the same number twice. So, </a:t>
                </a:r>
                <a:r>
                  <a:rPr lang="en-US" b="0" i="0">
                    <a:latin typeface="Cambria Math" panose="02040503050406030204" pitchFamily="18" charset="0"/>
                  </a:rPr>
                  <a:t>1/5</a:t>
                </a:r>
                <a:r>
                  <a:rPr lang="en-GB" i="1" dirty="0"/>
                  <a:t> × </a:t>
                </a:r>
                <a:r>
                  <a:rPr lang="en-GB" i="0" dirty="0"/>
                  <a:t>2</a:t>
                </a:r>
                <a:r>
                  <a:rPr lang="en-GB" i="1" dirty="0"/>
                  <a:t> is the same as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1/5</a:t>
                </a:r>
                <a:r>
                  <a:rPr kumimoji="0" lang="en-GB" sz="1200" b="0" i="1" u="none" strike="noStrike" kern="0" cap="none" spc="0" normalizeH="0" baseline="0" noProof="0" dirty="0">
                    <a:ln>
                      <a:noFill/>
                    </a:ln>
                    <a:solidFill>
                      <a:srgbClr val="000000"/>
                    </a:solidFill>
                    <a:effectLst/>
                    <a:uLnTx/>
                    <a:uFillTx/>
                    <a:latin typeface="Calibri"/>
                    <a:cs typeface="Calibri"/>
                    <a:sym typeface="Calibri"/>
                  </a:rPr>
                  <a:t> +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1/5</a:t>
                </a:r>
                <a:r>
                  <a:rPr kumimoji="0" lang="en-GB" sz="1200" b="0" i="1" u="none" strike="noStrike" kern="0" cap="none" spc="0" normalizeH="0" baseline="0" noProof="0" dirty="0">
                    <a:ln>
                      <a:noFill/>
                    </a:ln>
                    <a:solidFill>
                      <a:srgbClr val="000000"/>
                    </a:solidFill>
                    <a:effectLst/>
                    <a:uLnTx/>
                    <a:uFillTx/>
                    <a:latin typeface="Calibri"/>
                    <a:cs typeface="Calibri"/>
                    <a:sym typeface="Calibri"/>
                  </a:rPr>
                  <a:t> .</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Ø"/>
                  <a:tabLst/>
                  <a:defRPr/>
                </a:pPr>
                <a:r>
                  <a:rPr kumimoji="0" lang="en-GB" sz="1200" b="0" i="0" u="none" strike="noStrike" kern="0" cap="none" spc="0" normalizeH="0" baseline="0" noProof="0" dirty="0">
                    <a:ln>
                      <a:noFill/>
                    </a:ln>
                    <a:solidFill>
                      <a:srgbClr val="000000"/>
                    </a:solidFill>
                    <a:effectLst/>
                    <a:uLnTx/>
                    <a:uFillTx/>
                    <a:latin typeface="Calibri"/>
                    <a:cs typeface="Calibri"/>
                    <a:sym typeface="Calibri"/>
                  </a:rPr>
                  <a:t>Click to reveal ‘This is the same as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1/5</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1/5</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GB" b="1" dirty="0">
                    <a:solidFill>
                      <a:srgbClr val="000000"/>
                    </a:solidFill>
                  </a:rPr>
                  <a:t>Say: </a:t>
                </a:r>
                <a:r>
                  <a:rPr lang="en-GB" i="1" dirty="0">
                    <a:solidFill>
                      <a:srgbClr val="000000"/>
                    </a:solidFill>
                  </a:rPr>
                  <a:t>I am going to make a model of this.</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GB" dirty="0">
                    <a:solidFill>
                      <a:srgbClr val="000000"/>
                    </a:solidFill>
                  </a:rPr>
                  <a:t>Make</a:t>
                </a:r>
                <a:r>
                  <a:rPr lang="en-GB" baseline="0" dirty="0">
                    <a:solidFill>
                      <a:srgbClr val="000000"/>
                    </a:solidFill>
                  </a:rPr>
                  <a:t> a model of</a:t>
                </a:r>
                <a:r>
                  <a:rPr lang="en-GB" dirty="0">
                    <a:solidFill>
                      <a:srgbClr val="000000"/>
                    </a:solidFill>
                  </a:rPr>
                  <a:t> </a:t>
                </a:r>
                <a:r>
                  <a:rPr lang="en-US" b="0" i="0" dirty="0">
                    <a:solidFill>
                      <a:srgbClr val="000000"/>
                    </a:solidFill>
                    <a:latin typeface="Cambria Math" panose="02040503050406030204" pitchFamily="18" charset="0"/>
                  </a:rPr>
                  <a:t>1</a:t>
                </a:r>
                <a:r>
                  <a:rPr lang="en-GB" b="0" i="0" dirty="0">
                    <a:solidFill>
                      <a:srgbClr val="000000"/>
                    </a:solidFill>
                    <a:latin typeface="Cambria Math" panose="02040503050406030204" pitchFamily="18" charset="0"/>
                  </a:rPr>
                  <a:t>/</a:t>
                </a:r>
                <a:r>
                  <a:rPr lang="en-US" b="0" i="0" dirty="0">
                    <a:solidFill>
                      <a:srgbClr val="000000"/>
                    </a:solidFill>
                    <a:latin typeface="Cambria Math" panose="02040503050406030204" pitchFamily="18" charset="0"/>
                  </a:rPr>
                  <a:t>5</a:t>
                </a:r>
                <a:r>
                  <a:rPr lang="en-GB" dirty="0">
                    <a:solidFill>
                      <a:srgbClr val="000000"/>
                    </a:solidFill>
                  </a:rPr>
                  <a:t> by</a:t>
                </a:r>
                <a:r>
                  <a:rPr lang="en-GB" baseline="0" dirty="0">
                    <a:solidFill>
                      <a:srgbClr val="000000"/>
                    </a:solidFill>
                  </a:rPr>
                  <a:t> </a:t>
                </a:r>
                <a:r>
                  <a:rPr lang="en-GB" dirty="0">
                    <a:solidFill>
                      <a:srgbClr val="000000"/>
                    </a:solidFill>
                  </a:rPr>
                  <a:t>using a Numicon 5-piece with a single peg</a:t>
                </a:r>
                <a:r>
                  <a:rPr lang="en-GB" baseline="0" dirty="0">
                    <a:solidFill>
                      <a:srgbClr val="000000"/>
                    </a:solidFill>
                  </a:rPr>
                  <a:t> in it </a:t>
                </a:r>
                <a:r>
                  <a:rPr lang="en-GB" dirty="0">
                    <a:solidFill>
                      <a:srgbClr val="000000"/>
                    </a:solidFill>
                  </a:rPr>
                  <a:t>to represent 1 of 5 parts. Repeat this</a:t>
                </a:r>
                <a:r>
                  <a:rPr lang="en-GB" baseline="0" dirty="0">
                    <a:solidFill>
                      <a:srgbClr val="000000"/>
                    </a:solidFill>
                  </a:rPr>
                  <a:t> using a</a:t>
                </a:r>
                <a:r>
                  <a:rPr lang="en-GB" dirty="0">
                    <a:solidFill>
                      <a:srgbClr val="000000"/>
                    </a:solidFill>
                  </a:rPr>
                  <a:t> second Numicon 5-piece and peg.</a:t>
                </a:r>
                <a:r>
                  <a:rPr lang="en-GB" baseline="0" dirty="0">
                    <a:solidFill>
                      <a:srgbClr val="000000"/>
                    </a:solidFill>
                  </a:rPr>
                  <a:t> Share </a:t>
                </a:r>
                <a:r>
                  <a:rPr kumimoji="0" lang="en-GB" sz="1200" b="0" i="0" u="none" strike="noStrike" kern="0" cap="none" spc="0" normalizeH="0" baseline="0" noProof="0" dirty="0">
                    <a:ln>
                      <a:noFill/>
                    </a:ln>
                    <a:solidFill>
                      <a:srgbClr val="000000"/>
                    </a:solidFill>
                    <a:effectLst/>
                    <a:uLnTx/>
                    <a:uFillTx/>
                    <a:latin typeface="Calibri"/>
                    <a:cs typeface="Calibri"/>
                    <a:sym typeface="Calibri"/>
                  </a:rPr>
                  <a:t>your observations of multiplying as repeated addition.</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Say: </a:t>
                </a:r>
                <a:r>
                  <a:rPr kumimoji="0" lang="en-GB" sz="1200" b="0" i="1" u="none" strike="noStrike" kern="0" cap="none" spc="0" normalizeH="0" baseline="0" noProof="0" dirty="0">
                    <a:ln>
                      <a:noFill/>
                    </a:ln>
                    <a:solidFill>
                      <a:srgbClr val="000000"/>
                    </a:solidFill>
                    <a:effectLst/>
                    <a:uLnTx/>
                    <a:uFillTx/>
                    <a:latin typeface="Calibri"/>
                    <a:cs typeface="Calibri"/>
                    <a:sym typeface="Calibri"/>
                  </a:rPr>
                  <a:t>We have one-fifth repeated two times. One-fifth add one-fifth.</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Ask: </a:t>
                </a:r>
                <a:r>
                  <a:rPr kumimoji="0" lang="en-GB" sz="1200" b="0" i="1" u="none" strike="noStrike" kern="0" cap="none" spc="0" normalizeH="0" baseline="0" noProof="0" dirty="0">
                    <a:ln>
                      <a:noFill/>
                    </a:ln>
                    <a:solidFill>
                      <a:srgbClr val="000000"/>
                    </a:solidFill>
                    <a:effectLst/>
                    <a:uLnTx/>
                    <a:uFillTx/>
                    <a:latin typeface="Calibri"/>
                    <a:cs typeface="Calibri"/>
                    <a:sym typeface="Calibri"/>
                  </a:rPr>
                  <a:t>How many fifths is that in total? </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GB" dirty="0">
                    <a:solidFill>
                      <a:srgbClr val="000000"/>
                    </a:solidFill>
                  </a:rPr>
                  <a:t>Model by taking an empty Numicon 5-piece and using this to show the total.</a:t>
                </a:r>
                <a:br>
                  <a:rPr lang="en-GB" dirty="0">
                    <a:solidFill>
                      <a:srgbClr val="000000"/>
                    </a:solidFill>
                  </a:rPr>
                </a:br>
                <a:r>
                  <a:rPr kumimoji="0" lang="en-GB" sz="1200" b="1" i="0" u="none" strike="noStrike" kern="0" cap="none" spc="0" normalizeH="0" baseline="0" noProof="0" dirty="0">
                    <a:ln>
                      <a:noFill/>
                    </a:ln>
                    <a:solidFill>
                      <a:srgbClr val="000000"/>
                    </a:solidFill>
                    <a:effectLst/>
                    <a:uLnTx/>
                    <a:uFillTx/>
                    <a:latin typeface="Calibri"/>
                    <a:cs typeface="Calibri"/>
                    <a:sym typeface="Calibri"/>
                  </a:rPr>
                  <a:t>Say: </a:t>
                </a:r>
                <a:r>
                  <a:rPr kumimoji="0" lang="en-GB" sz="1200" b="0" i="1" u="none" strike="noStrike" kern="0" cap="none" spc="0" normalizeH="0" baseline="0" noProof="0" dirty="0">
                    <a:ln>
                      <a:noFill/>
                    </a:ln>
                    <a:solidFill>
                      <a:srgbClr val="000000"/>
                    </a:solidFill>
                    <a:effectLst/>
                    <a:uLnTx/>
                    <a:uFillTx/>
                    <a:latin typeface="Calibri"/>
                    <a:cs typeface="Calibri"/>
                    <a:sym typeface="Calibri"/>
                  </a:rPr>
                  <a:t>One-fifth add one-fifth </a:t>
                </a:r>
                <a:r>
                  <a:rPr kumimoji="0" lang="en-GB" sz="1200" b="0" i="0" u="none" strike="noStrike" kern="0" cap="none" spc="0" normalizeH="0" baseline="0" noProof="0" dirty="0">
                    <a:ln>
                      <a:noFill/>
                    </a:ln>
                    <a:solidFill>
                      <a:srgbClr val="000000"/>
                    </a:solidFill>
                    <a:effectLst/>
                    <a:uLnTx/>
                    <a:uFillTx/>
                    <a:latin typeface="Calibri"/>
                    <a:cs typeface="Calibri"/>
                    <a:sym typeface="Calibri"/>
                  </a:rPr>
                  <a:t>(move the pegs over into the Numicon 5-piece and take the empty pieces away). </a:t>
                </a:r>
                <a:r>
                  <a:rPr kumimoji="0" lang="en-GB" sz="1200" b="0" i="1" u="none" strike="noStrike" kern="0" cap="none" spc="0" normalizeH="0" baseline="0" noProof="0" dirty="0">
                    <a:ln>
                      <a:noFill/>
                    </a:ln>
                    <a:solidFill>
                      <a:srgbClr val="000000"/>
                    </a:solidFill>
                    <a:effectLst/>
                    <a:uLnTx/>
                    <a:uFillTx/>
                    <a:latin typeface="Calibri"/>
                    <a:cs typeface="Calibri"/>
                    <a:sym typeface="Calibri"/>
                  </a:rPr>
                  <a:t>It is the same as two-fifths.</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itchFamily="2" charset="2"/>
                  <a:buChar char="Ø"/>
                  <a:tabLst/>
                  <a:defRPr/>
                </a:pPr>
                <a:r>
                  <a:rPr lang="en-GB" sz="1200" b="0" i="0" u="none" strike="noStrike" kern="0" cap="none" spc="0" normalizeH="0" baseline="0" noProof="0" dirty="0">
                    <a:ln>
                      <a:noFill/>
                    </a:ln>
                    <a:solidFill>
                      <a:srgbClr val="000000"/>
                    </a:solidFill>
                    <a:effectLst/>
                    <a:uLnTx/>
                    <a:uFillTx/>
                    <a:latin typeface="Calibri"/>
                    <a:cs typeface="Calibri"/>
                  </a:rPr>
                  <a:t>Click to reveal the Numicon pieces and pegs, the number line and the answers for each of the problems.</a:t>
                </a:r>
                <a:endParaRPr kumimoji="0" lang="en-GB" sz="1200" b="0" i="1"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Wingdings" pitchFamily="2" charset="2"/>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1/5</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a:t>
                </a:r>
                <a:r>
                  <a:rPr lang="en-GB" dirty="0"/>
                  <a:t>× </a:t>
                </a:r>
                <a:r>
                  <a:rPr kumimoji="0" lang="en-GB" sz="1200" b="0" i="0" u="none" strike="noStrike" kern="0" cap="none" spc="0" normalizeH="0" baseline="0" noProof="0" dirty="0">
                    <a:ln>
                      <a:noFill/>
                    </a:ln>
                    <a:solidFill>
                      <a:srgbClr val="000000"/>
                    </a:solidFill>
                    <a:effectLst/>
                    <a:uLnTx/>
                    <a:uFillTx/>
                    <a:latin typeface="Calibri"/>
                    <a:cs typeface="Calibri"/>
                    <a:sym typeface="Calibri"/>
                  </a:rPr>
                  <a:t>2 =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/5</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a:t>
                </a:r>
                <a:r>
                  <a:rPr kumimoji="0" lang="en-GB" sz="1200" b="0" i="1" u="none" strike="noStrike" kern="0" cap="none" spc="0" normalizeH="0" baseline="0" noProof="0" dirty="0">
                    <a:ln>
                      <a:noFill/>
                    </a:ln>
                    <a:solidFill>
                      <a:srgbClr val="000000"/>
                    </a:solidFill>
                    <a:effectLst/>
                    <a:uLnTx/>
                    <a:uFillTx/>
                    <a:latin typeface="Calibri"/>
                    <a:cs typeface="Calibri"/>
                    <a:sym typeface="Calibri"/>
                  </a:rPr>
                  <a:t>one-fifth multiplied by 2 is two-fifths</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or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1/5</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1/5</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/5</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a:t>
                </a:r>
                <a:r>
                  <a:rPr kumimoji="0" lang="en-GB" sz="1200" b="0" i="1" u="none" strike="noStrike" kern="0" cap="none" spc="0" normalizeH="0" baseline="0" noProof="0" dirty="0">
                    <a:ln>
                      <a:noFill/>
                    </a:ln>
                    <a:solidFill>
                      <a:srgbClr val="000000"/>
                    </a:solidFill>
                    <a:effectLst/>
                    <a:uLnTx/>
                    <a:uFillTx/>
                    <a:latin typeface="Calibri"/>
                    <a:cs typeface="Calibri"/>
                    <a:sym typeface="Calibri"/>
                  </a:rPr>
                  <a:t>one-fifth repeated 2 times or one-fifth add one-fifth is two-fifths</a:t>
                </a:r>
                <a:r>
                  <a:rPr kumimoji="0" lang="en-GB" sz="1200" b="0" i="0" u="none" strike="noStrike" kern="0" cap="none" spc="0" normalizeH="0" baseline="0" noProof="0" dirty="0">
                    <a:ln>
                      <a:noFill/>
                    </a:ln>
                    <a:solidFill>
                      <a:srgbClr val="000000"/>
                    </a:solidFill>
                    <a:effectLst/>
                    <a:uLnTx/>
                    <a:uFillTx/>
                    <a:latin typeface="Calibri"/>
                    <a:cs typeface="Calibri"/>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Say: </a:t>
                </a:r>
                <a:r>
                  <a:rPr kumimoji="0" lang="en-GB" sz="1200" b="0" i="1" u="none" strike="noStrike" kern="0" cap="none" spc="0" normalizeH="0" baseline="0" noProof="0" dirty="0">
                    <a:ln>
                      <a:noFill/>
                    </a:ln>
                    <a:solidFill>
                      <a:srgbClr val="000000"/>
                    </a:solidFill>
                    <a:effectLst/>
                    <a:uLnTx/>
                    <a:uFillTx/>
                    <a:latin typeface="Calibri"/>
                    <a:cs typeface="Calibri"/>
                    <a:sym typeface="Calibri"/>
                  </a:rPr>
                  <a:t>I notice that, like when adding fractions, the denominator does not change when we add more parts through multiplication. </a:t>
                </a:r>
              </a:p>
              <a:p>
                <a:pPr marL="0" marR="0" lvl="0" indent="0" algn="l" defTabSz="914400" rtl="0" eaLnBrk="1" fontAlgn="auto" latinLnBrk="0" hangingPunct="1">
                  <a:lnSpc>
                    <a:spcPct val="100000"/>
                  </a:lnSpc>
                  <a:spcBef>
                    <a:spcPts val="0"/>
                  </a:spcBef>
                  <a:spcAft>
                    <a:spcPts val="0"/>
                  </a:spcAft>
                  <a:buClr>
                    <a:srgbClr val="000000"/>
                  </a:buClr>
                  <a:buSzPts val="1200"/>
                  <a:buFont typeface="Arial" panose="020B0604020202020204" pitchFamily="34" charset="0"/>
                  <a:buNone/>
                  <a:tabLst/>
                  <a:defRPr/>
                </a:pPr>
                <a:r>
                  <a:rPr lang="en-GB" i="1" dirty="0">
                    <a:solidFill>
                      <a:srgbClr val="000000"/>
                    </a:solidFill>
                  </a:rPr>
                  <a:t>The denominator is 5, because the whole has been split into 5 parts. The numerator is 2 because I had 1 repeated 2 times.1 part add 1 part is 2 parts. So, I have two-fifths in total.</a:t>
                </a:r>
              </a:p>
              <a:p>
                <a:pPr marL="0" indent="0">
                  <a:buSzPts val="1200"/>
                  <a:buFont typeface="Arial" panose="020B0604020202020204" pitchFamily="34" charset="0"/>
                  <a:buNone/>
                  <a:defRPr/>
                </a:pPr>
                <a:r>
                  <a:rPr lang="en-GB" i="0" dirty="0">
                    <a:solidFill>
                      <a:srgbClr val="000000"/>
                    </a:solidFill>
                  </a:rPr>
                  <a:t>If children need further consolidation, you could use the number line on the slide to reinforce the learning. </a:t>
                </a:r>
                <a:br>
                  <a:rPr lang="en-GB" i="0" dirty="0">
                    <a:solidFill>
                      <a:srgbClr val="000000"/>
                    </a:solidFill>
                  </a:rPr>
                </a:br>
                <a:r>
                  <a:rPr lang="en-GB" b="1" i="0" dirty="0">
                    <a:solidFill>
                      <a:srgbClr val="000000"/>
                    </a:solidFill>
                  </a:rPr>
                  <a:t>Say: </a:t>
                </a:r>
                <a:r>
                  <a:rPr lang="en-GB" i="1" dirty="0">
                    <a:solidFill>
                      <a:srgbClr val="000000"/>
                    </a:solidFill>
                  </a:rPr>
                  <a:t>We can see here we’ve taken 2 equal-sized jumps of one-fifth along the number line. </a:t>
                </a:r>
                <a:br>
                  <a:rPr lang="en-GB" i="1" dirty="0">
                    <a:solidFill>
                      <a:srgbClr val="000000"/>
                    </a:solidFill>
                  </a:rPr>
                </a:br>
                <a:r>
                  <a:rPr lang="en-GB" i="1" dirty="0">
                    <a:solidFill>
                      <a:srgbClr val="000000"/>
                    </a:solidFill>
                  </a:rPr>
                  <a:t>One-fifth multiplied by 2 </a:t>
                </a:r>
                <a:r>
                  <a:rPr lang="en-GB" i="0" dirty="0">
                    <a:solidFill>
                      <a:srgbClr val="000000"/>
                    </a:solidFill>
                  </a:rPr>
                  <a:t>(point out the 2 jumps) </a:t>
                </a:r>
                <a:r>
                  <a:rPr lang="en-GB" i="1" dirty="0">
                    <a:solidFill>
                      <a:srgbClr val="000000"/>
                    </a:solidFill>
                  </a:rPr>
                  <a:t>is two-fifths. </a:t>
                </a:r>
                <a:br>
                  <a:rPr lang="en-GB" i="1" dirty="0">
                    <a:solidFill>
                      <a:srgbClr val="000000"/>
                    </a:solidFill>
                  </a:rPr>
                </a:br>
                <a:r>
                  <a:rPr lang="en-GB" i="1" dirty="0">
                    <a:solidFill>
                      <a:srgbClr val="000000"/>
                    </a:solidFill>
                  </a:rPr>
                  <a:t>One-fifth multiplied by 2 is the same as 2 groups of one fifth. One-fifth </a:t>
                </a:r>
                <a:r>
                  <a:rPr lang="en-GB" i="0" dirty="0">
                    <a:solidFill>
                      <a:srgbClr val="000000"/>
                    </a:solidFill>
                  </a:rPr>
                  <a:t>(move</a:t>
                </a:r>
                <a:r>
                  <a:rPr lang="en-GB" i="0" baseline="0" dirty="0">
                    <a:solidFill>
                      <a:srgbClr val="000000"/>
                    </a:solidFill>
                  </a:rPr>
                  <a:t> your finger from 0 to</a:t>
                </a:r>
                <a:r>
                  <a:rPr lang="en-GB" i="0" dirty="0">
                    <a:solidFill>
                      <a:srgbClr val="000000"/>
                    </a:solidFill>
                  </a:rPr>
                  <a:t> </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1/5</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along the bottom of the number line)</a:t>
                </a:r>
                <a:r>
                  <a:rPr lang="en-GB" i="0" dirty="0">
                    <a:solidFill>
                      <a:srgbClr val="000000"/>
                    </a:solidFill>
                  </a:rPr>
                  <a:t> </a:t>
                </a:r>
                <a:r>
                  <a:rPr lang="en-GB" i="1" dirty="0">
                    <a:solidFill>
                      <a:srgbClr val="000000"/>
                    </a:solidFill>
                  </a:rPr>
                  <a:t>add another one-fifth </a:t>
                </a:r>
                <a:r>
                  <a:rPr lang="en-GB" i="0" dirty="0">
                    <a:solidFill>
                      <a:srgbClr val="000000"/>
                    </a:solidFill>
                  </a:rPr>
                  <a:t>(continue to move your finger along</a:t>
                </a:r>
                <a:r>
                  <a:rPr lang="en-GB" i="0" baseline="0" dirty="0">
                    <a:solidFill>
                      <a:srgbClr val="000000"/>
                    </a:solidFill>
                  </a:rPr>
                  <a:t> the bottom of the line to stop at</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a:t>
                </a:r>
                <a:r>
                  <a:rPr kumimoji="0" lang="en-GB"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2</a:t>
                </a:r>
                <a:r>
                  <a:rPr kumimoji="0" lang="en-US" sz="1200" b="0" i="0" u="none" strike="noStrike" kern="0" cap="none" spc="0" normalizeH="0" baseline="0" noProof="0">
                    <a:ln>
                      <a:noFill/>
                    </a:ln>
                    <a:solidFill>
                      <a:srgbClr val="000000"/>
                    </a:solidFill>
                    <a:effectLst/>
                    <a:uLnTx/>
                    <a:uFillTx/>
                    <a:latin typeface="Cambria Math" panose="02040503050406030204" pitchFamily="18" charset="0"/>
                    <a:cs typeface="Calibri"/>
                    <a:sym typeface="Calibri"/>
                  </a:rPr>
                  <a:t>/5</a:t>
                </a:r>
                <a:r>
                  <a:rPr lang="en-GB" i="0" baseline="0" dirty="0">
                    <a:solidFill>
                      <a:srgbClr val="000000"/>
                    </a:solidFill>
                  </a:rPr>
                  <a:t> )</a:t>
                </a:r>
                <a:r>
                  <a:rPr lang="en-GB" i="0" dirty="0">
                    <a:solidFill>
                      <a:srgbClr val="000000"/>
                    </a:solidFill>
                  </a:rPr>
                  <a:t> </a:t>
                </a:r>
                <a:r>
                  <a:rPr lang="en-GB" i="1" dirty="0">
                    <a:solidFill>
                      <a:srgbClr val="000000"/>
                    </a:solidFill>
                  </a:rPr>
                  <a:t>is two-fifths.</a:t>
                </a: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107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8.svg"/><Relationship Id="rId7" Type="http://schemas.openxmlformats.org/officeDocument/2006/relationships/image" Target="../media/image10.svg"/><Relationship Id="rId2" Type="http://schemas.openxmlformats.org/officeDocument/2006/relationships/image" Target="../media/image37.png"/><Relationship Id="rId1" Type="http://schemas.openxmlformats.org/officeDocument/2006/relationships/slideMaster" Target="../slideMasters/slideMaster15.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8.svg"/><Relationship Id="rId7" Type="http://schemas.openxmlformats.org/officeDocument/2006/relationships/image" Target="../media/image10.svg"/><Relationship Id="rId2" Type="http://schemas.openxmlformats.org/officeDocument/2006/relationships/image" Target="../media/image37.png"/><Relationship Id="rId1" Type="http://schemas.openxmlformats.org/officeDocument/2006/relationships/slideMaster" Target="../slideMasters/slideMaster16.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5"/>
        <p:cNvGrpSpPr/>
        <p:nvPr/>
      </p:nvGrpSpPr>
      <p:grpSpPr>
        <a:xfrm>
          <a:off x="0" y="0"/>
          <a:ext cx="0" cy="0"/>
          <a:chOff x="0" y="0"/>
          <a:chExt cx="0" cy="0"/>
        </a:xfrm>
      </p:grpSpPr>
      <p:sp>
        <p:nvSpPr>
          <p:cNvPr id="16" name="Google Shape;1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32046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US"/>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48744902"/>
      </p:ext>
    </p:extLst>
  </p:cSld>
  <p:clrMapOvr>
    <a:masterClrMapping/>
  </p:clrMapOvr>
  <p:extLst>
    <p:ext uri="{DCECCB84-F9BA-43D5-87BE-67443E8EF086}">
      <p15:sldGuideLst xmlns:p15="http://schemas.microsoft.com/office/powerpoint/2012/main">
        <p15:guide id="2" pos="5269" userDrawn="1">
          <p15:clr>
            <a:srgbClr val="FBAE40"/>
          </p15:clr>
        </p15:guide>
        <p15:guide id="3" pos="549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US"/>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US"/>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236316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US"/>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744962818"/>
      </p:ext>
    </p:extLst>
  </p:cSld>
  <p:clrMapOvr>
    <a:masterClrMapping/>
  </p:clrMapOvr>
  <p:extLst>
    <p:ext uri="{DCECCB84-F9BA-43D5-87BE-67443E8EF086}">
      <p15:sldGuideLst xmlns:p15="http://schemas.microsoft.com/office/powerpoint/2012/main">
        <p15:guide id="1" pos="5269" userDrawn="1">
          <p15:clr>
            <a:srgbClr val="FBAE40"/>
          </p15:clr>
        </p15:guide>
        <p15:guide id="2" pos="549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US"/>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US"/>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US"/>
          </a:p>
        </p:txBody>
      </p:sp>
    </p:spTree>
    <p:extLst>
      <p:ext uri="{BB962C8B-B14F-4D97-AF65-F5344CB8AC3E}">
        <p14:creationId xmlns:p14="http://schemas.microsoft.com/office/powerpoint/2010/main" val="1778492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US"/>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US"/>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US"/>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US"/>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4994573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2" name="Placeholder text">
            <a:extLst>
              <a:ext uri="{FF2B5EF4-FFF2-40B4-BE49-F238E27FC236}">
                <a16:creationId xmlns:a16="http://schemas.microsoft.com/office/drawing/2014/main" id="{A854523C-2783-E214-902E-53D3DDF82014}"/>
              </a:ext>
            </a:extLst>
          </p:cNvPr>
          <p:cNvSpPr>
            <a:spLocks noGrp="1"/>
          </p:cNvSpPr>
          <p:nvPr>
            <p:ph type="body" sz="quarter" idx="11"/>
          </p:nvPr>
        </p:nvSpPr>
        <p:spPr>
          <a:xfrm>
            <a:off x="263523" y="1052513"/>
            <a:ext cx="90360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4" name="Placeholder picture">
            <a:extLst>
              <a:ext uri="{FF2B5EF4-FFF2-40B4-BE49-F238E27FC236}">
                <a16:creationId xmlns:a16="http://schemas.microsoft.com/office/drawing/2014/main" id="{344B1FD1-92A7-484D-28D7-28374E72738C}"/>
              </a:ext>
            </a:extLst>
          </p:cNvPr>
          <p:cNvSpPr>
            <a:spLocks noGrp="1"/>
          </p:cNvSpPr>
          <p:nvPr>
            <p:ph type="pic" sz="quarter" idx="12"/>
          </p:nvPr>
        </p:nvSpPr>
        <p:spPr>
          <a:xfrm>
            <a:off x="267123" y="1615898"/>
            <a:ext cx="9032452" cy="4496623"/>
          </a:xfrm>
          <a:prstGeom prst="rect">
            <a:avLst/>
          </a:prstGeom>
        </p:spPr>
        <p:txBody>
          <a:bodyPr/>
          <a:lstStyle/>
          <a:p>
            <a:endParaRPr lang="en-US"/>
          </a:p>
        </p:txBody>
      </p:sp>
      <p:sp>
        <p:nvSpPr>
          <p:cNvPr id="20" name="Button">
            <a:extLst>
              <a:ext uri="{FF2B5EF4-FFF2-40B4-BE49-F238E27FC236}">
                <a16:creationId xmlns:a16="http://schemas.microsoft.com/office/drawing/2014/main" id="{75F3E4B4-E492-6AD3-F33D-A1B4BB7B00F1}"/>
              </a:ext>
            </a:extLst>
          </p:cNvPr>
          <p:cNvSpPr>
            <a:spLocks noGrp="1"/>
          </p:cNvSpPr>
          <p:nvPr>
            <p:ph type="body" sz="quarter" idx="13"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a:t>Button</a:t>
            </a:r>
            <a:endParaRPr lang="en-US"/>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053489"/>
      </p:ext>
    </p:extLst>
  </p:cSld>
  <p:clrMapOvr>
    <a:masterClrMapping/>
  </p:clrMapOvr>
  <p:extLst>
    <p:ext uri="{DCECCB84-F9BA-43D5-87BE-67443E8EF086}">
      <p15:sldGuideLst xmlns:p15="http://schemas.microsoft.com/office/powerpoint/2012/main">
        <p15:guide id="1" pos="6085" userDrawn="1">
          <p15:clr>
            <a:srgbClr val="FBAE40"/>
          </p15:clr>
        </p15:guide>
        <p15:guide id="2" pos="585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913467"/>
            <a:ext cx="3203575" cy="4168213"/>
          </a:xfrm>
          <a:prstGeom prst="rect">
            <a:avLst/>
          </a:prstGeom>
        </p:spPr>
        <p:txBody>
          <a:bodyPr/>
          <a:lstStyle/>
          <a:p>
            <a:endParaRPr lang="en-US"/>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5" name="Button">
            <a:extLst>
              <a:ext uri="{FF2B5EF4-FFF2-40B4-BE49-F238E27FC236}">
                <a16:creationId xmlns:a16="http://schemas.microsoft.com/office/drawing/2014/main" id="{8735A85F-CB58-30F9-9DC7-6EC7F3F3D130}"/>
              </a:ext>
            </a:extLst>
          </p:cNvPr>
          <p:cNvSpPr>
            <a:spLocks noGrp="1"/>
          </p:cNvSpPr>
          <p:nvPr>
            <p:ph type="body" sz="quarter" idx="13"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a:t>Button</a:t>
            </a:r>
            <a:endParaRPr lang="en-US"/>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418900743"/>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9058274"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US"/>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US"/>
          </a:p>
        </p:txBody>
      </p:sp>
      <p:sp>
        <p:nvSpPr>
          <p:cNvPr id="3" name="Button">
            <a:extLst>
              <a:ext uri="{FF2B5EF4-FFF2-40B4-BE49-F238E27FC236}">
                <a16:creationId xmlns:a16="http://schemas.microsoft.com/office/drawing/2014/main" id="{09EDF427-1F86-D19A-9353-E4611CF0411B}"/>
              </a:ext>
            </a:extLst>
          </p:cNvPr>
          <p:cNvSpPr>
            <a:spLocks noGrp="1"/>
          </p:cNvSpPr>
          <p:nvPr>
            <p:ph type="body" sz="quarter" idx="18"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a:t>Button</a:t>
            </a:r>
            <a:endParaRPr lang="en-US"/>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67384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854200"/>
            <a:ext cx="3203575" cy="1944686"/>
          </a:xfrm>
          <a:prstGeom prst="rect">
            <a:avLst/>
          </a:prstGeom>
        </p:spPr>
        <p:txBody>
          <a:bodyPr/>
          <a:lstStyle/>
          <a:p>
            <a:endParaRPr lang="en-US"/>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4130058"/>
            <a:ext cx="3203575" cy="1944686"/>
          </a:xfrm>
          <a:prstGeom prst="rect">
            <a:avLst/>
          </a:prstGeom>
        </p:spPr>
        <p:txBody>
          <a:bodyPr/>
          <a:lstStyle/>
          <a:p>
            <a:endParaRPr lang="en-US"/>
          </a:p>
        </p:txBody>
      </p:sp>
      <p:sp>
        <p:nvSpPr>
          <p:cNvPr id="4" name="Button">
            <a:extLst>
              <a:ext uri="{FF2B5EF4-FFF2-40B4-BE49-F238E27FC236}">
                <a16:creationId xmlns:a16="http://schemas.microsoft.com/office/drawing/2014/main" id="{6F0F7938-4842-7A10-A156-C5C8B545928D}"/>
              </a:ext>
            </a:extLst>
          </p:cNvPr>
          <p:cNvSpPr>
            <a:spLocks noGrp="1"/>
          </p:cNvSpPr>
          <p:nvPr>
            <p:ph type="body" sz="quarter" idx="16"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a:t>Button</a:t>
            </a:r>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166903564"/>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9058278"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US"/>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US"/>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US"/>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a:t>Click to edit Master text styles</a:t>
            </a:r>
          </a:p>
        </p:txBody>
      </p:sp>
      <p:sp>
        <p:nvSpPr>
          <p:cNvPr id="3" name="Button">
            <a:extLst>
              <a:ext uri="{FF2B5EF4-FFF2-40B4-BE49-F238E27FC236}">
                <a16:creationId xmlns:a16="http://schemas.microsoft.com/office/drawing/2014/main" id="{61512365-6EFD-F3A5-9CDC-A83F4AB8861E}"/>
              </a:ext>
            </a:extLst>
          </p:cNvPr>
          <p:cNvSpPr>
            <a:spLocks noGrp="1"/>
          </p:cNvSpPr>
          <p:nvPr>
            <p:ph type="body" sz="quarter" idx="20"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a:t>Button</a:t>
            </a:r>
            <a:endParaRPr lang="en-US"/>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9870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9708ACC7-F44E-3CBA-68E4-7E41904CD87C}"/>
              </a:ext>
            </a:extLst>
          </p:cNvPr>
          <p:cNvSpPr>
            <a:spLocks noGrp="1"/>
          </p:cNvSpPr>
          <p:nvPr>
            <p:ph type="title"/>
          </p:nvPr>
        </p:nvSpPr>
        <p:spPr>
          <a:xfrm>
            <a:off x="798513" y="2520000"/>
            <a:ext cx="6120000" cy="415498"/>
          </a:xfrm>
          <a:prstGeom prst="rect">
            <a:avLst/>
          </a:prstGeom>
        </p:spPr>
        <p:txBody>
          <a:bodyPr lIns="0" tIns="0" rIns="0" bIns="0">
            <a:spAutoFit/>
          </a:bodyPr>
          <a:lstStyle>
            <a:lvl1pPr>
              <a:defRPr sz="3000" b="1">
                <a:solidFill>
                  <a:srgbClr val="757070"/>
                </a:solidFill>
              </a:defRPr>
            </a:lvl1pPr>
          </a:lstStyle>
          <a:p>
            <a:r>
              <a:rPr lang="en-GB"/>
              <a:t>Click to edit Master title style</a:t>
            </a:r>
            <a:endParaRPr lang="en-US"/>
          </a:p>
        </p:txBody>
      </p:sp>
      <p:sp>
        <p:nvSpPr>
          <p:cNvPr id="12" name="Placeholder text">
            <a:extLst>
              <a:ext uri="{FF2B5EF4-FFF2-40B4-BE49-F238E27FC236}">
                <a16:creationId xmlns:a16="http://schemas.microsoft.com/office/drawing/2014/main" id="{506A2E2A-7BC2-1C64-125A-AD4E8FE6EC4A}"/>
              </a:ext>
            </a:extLst>
          </p:cNvPr>
          <p:cNvSpPr>
            <a:spLocks noGrp="1"/>
          </p:cNvSpPr>
          <p:nvPr>
            <p:ph type="body" sz="quarter" idx="11"/>
          </p:nvPr>
        </p:nvSpPr>
        <p:spPr>
          <a:xfrm>
            <a:off x="798513" y="3114000"/>
            <a:ext cx="6120000" cy="332399"/>
          </a:xfrm>
          <a:prstGeom prst="rect">
            <a:avLst/>
          </a:prstGeom>
        </p:spPr>
        <p:txBody>
          <a:bodyPr lIns="0" tIns="0" rIns="0" bIns="0">
            <a:spAutoFit/>
          </a:bodyPr>
          <a:lstStyle>
            <a:lvl1pPr marL="0" indent="0">
              <a:buNone/>
              <a:defRPr sz="2400">
                <a:solidFill>
                  <a:srgbClr val="75707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3" name="©">
            <a:extLst>
              <a:ext uri="{FF2B5EF4-FFF2-40B4-BE49-F238E27FC236}">
                <a16:creationId xmlns:a16="http://schemas.microsoft.com/office/drawing/2014/main" id="{3D731A65-F304-6B3C-3386-F8E7021B1D08}"/>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4197315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5" name="Placeholder text 1">
            <a:extLst>
              <a:ext uri="{FF2B5EF4-FFF2-40B4-BE49-F238E27FC236}">
                <a16:creationId xmlns:a16="http://schemas.microsoft.com/office/drawing/2014/main" id="{9E4C73AA-EA05-E01C-D102-AD662015FAE0}"/>
              </a:ext>
            </a:extLst>
          </p:cNvPr>
          <p:cNvSpPr>
            <a:spLocks noGrp="1"/>
          </p:cNvSpPr>
          <p:nvPr>
            <p:ph type="body" sz="quarter" idx="11"/>
          </p:nvPr>
        </p:nvSpPr>
        <p:spPr>
          <a:xfrm>
            <a:off x="263522" y="1052513"/>
            <a:ext cx="4338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6" name="Placeholder text 2">
            <a:extLst>
              <a:ext uri="{FF2B5EF4-FFF2-40B4-BE49-F238E27FC236}">
                <a16:creationId xmlns:a16="http://schemas.microsoft.com/office/drawing/2014/main" id="{E23ED021-28B7-F2BB-D4A1-D3A15DAE57D0}"/>
              </a:ext>
            </a:extLst>
          </p:cNvPr>
          <p:cNvSpPr>
            <a:spLocks noGrp="1"/>
          </p:cNvSpPr>
          <p:nvPr>
            <p:ph type="body" sz="quarter" idx="16"/>
          </p:nvPr>
        </p:nvSpPr>
        <p:spPr>
          <a:xfrm>
            <a:off x="263524" y="1849989"/>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7" name="Placeholder text 2">
            <a:extLst>
              <a:ext uri="{FF2B5EF4-FFF2-40B4-BE49-F238E27FC236}">
                <a16:creationId xmlns:a16="http://schemas.microsoft.com/office/drawing/2014/main" id="{72F7E129-B34D-662E-925A-A807F5FF6879}"/>
              </a:ext>
            </a:extLst>
          </p:cNvPr>
          <p:cNvSpPr>
            <a:spLocks noGrp="1"/>
          </p:cNvSpPr>
          <p:nvPr>
            <p:ph type="body" sz="quarter" idx="18"/>
          </p:nvPr>
        </p:nvSpPr>
        <p:spPr>
          <a:xfrm>
            <a:off x="263524" y="2647465"/>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1" name="Placeholder text 4">
            <a:extLst>
              <a:ext uri="{FF2B5EF4-FFF2-40B4-BE49-F238E27FC236}">
                <a16:creationId xmlns:a16="http://schemas.microsoft.com/office/drawing/2014/main" id="{A9AE4202-BEB4-AC73-269E-4B31F87FB034}"/>
              </a:ext>
            </a:extLst>
          </p:cNvPr>
          <p:cNvSpPr>
            <a:spLocks noGrp="1"/>
          </p:cNvSpPr>
          <p:nvPr>
            <p:ph type="body" sz="quarter" idx="19"/>
          </p:nvPr>
        </p:nvSpPr>
        <p:spPr>
          <a:xfrm>
            <a:off x="263524" y="3444941"/>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2" name="Placeholder text 5">
            <a:extLst>
              <a:ext uri="{FF2B5EF4-FFF2-40B4-BE49-F238E27FC236}">
                <a16:creationId xmlns:a16="http://schemas.microsoft.com/office/drawing/2014/main" id="{A84A553B-2FFF-830A-F5FB-08A25A8AE74F}"/>
              </a:ext>
            </a:extLst>
          </p:cNvPr>
          <p:cNvSpPr>
            <a:spLocks noGrp="1"/>
          </p:cNvSpPr>
          <p:nvPr>
            <p:ph type="body" sz="quarter" idx="20"/>
          </p:nvPr>
        </p:nvSpPr>
        <p:spPr>
          <a:xfrm>
            <a:off x="263524" y="4242417"/>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5A2E806B-66C1-2412-37E7-55BF3E236957}"/>
              </a:ext>
            </a:extLst>
          </p:cNvPr>
          <p:cNvSpPr>
            <a:spLocks noGrp="1"/>
          </p:cNvSpPr>
          <p:nvPr>
            <p:ph type="pic" sz="quarter" idx="12"/>
          </p:nvPr>
        </p:nvSpPr>
        <p:spPr>
          <a:xfrm>
            <a:off x="4944650" y="1052513"/>
            <a:ext cx="4338000" cy="507831"/>
          </a:xfrm>
          <a:prstGeom prst="rect">
            <a:avLst/>
          </a:prstGeom>
        </p:spPr>
        <p:txBody>
          <a:bodyPr/>
          <a:lstStyle/>
          <a:p>
            <a:endParaRPr lang="en-US"/>
          </a:p>
        </p:txBody>
      </p:sp>
      <p:sp>
        <p:nvSpPr>
          <p:cNvPr id="14" name="Picture Placeholder 2">
            <a:extLst>
              <a:ext uri="{FF2B5EF4-FFF2-40B4-BE49-F238E27FC236}">
                <a16:creationId xmlns:a16="http://schemas.microsoft.com/office/drawing/2014/main" id="{9DF297C6-05A7-C827-E907-68343D7285E4}"/>
              </a:ext>
            </a:extLst>
          </p:cNvPr>
          <p:cNvSpPr>
            <a:spLocks noGrp="1"/>
          </p:cNvSpPr>
          <p:nvPr>
            <p:ph type="pic" sz="quarter" idx="21"/>
          </p:nvPr>
        </p:nvSpPr>
        <p:spPr>
          <a:xfrm>
            <a:off x="4944650" y="1828562"/>
            <a:ext cx="4338000" cy="536400"/>
          </a:xfrm>
          <a:prstGeom prst="rect">
            <a:avLst/>
          </a:prstGeom>
        </p:spPr>
        <p:txBody>
          <a:bodyPr/>
          <a:lstStyle/>
          <a:p>
            <a:endParaRPr lang="en-US"/>
          </a:p>
        </p:txBody>
      </p:sp>
      <p:sp>
        <p:nvSpPr>
          <p:cNvPr id="15" name="Picture Placeholder 3">
            <a:extLst>
              <a:ext uri="{FF2B5EF4-FFF2-40B4-BE49-F238E27FC236}">
                <a16:creationId xmlns:a16="http://schemas.microsoft.com/office/drawing/2014/main" id="{10F114A6-607B-90D0-ADED-EB51A4C498C8}"/>
              </a:ext>
            </a:extLst>
          </p:cNvPr>
          <p:cNvSpPr>
            <a:spLocks noGrp="1"/>
          </p:cNvSpPr>
          <p:nvPr>
            <p:ph type="pic" sz="quarter" idx="22"/>
          </p:nvPr>
        </p:nvSpPr>
        <p:spPr>
          <a:xfrm>
            <a:off x="4944650" y="2633180"/>
            <a:ext cx="4338000" cy="536400"/>
          </a:xfrm>
          <a:prstGeom prst="rect">
            <a:avLst/>
          </a:prstGeom>
        </p:spPr>
        <p:txBody>
          <a:bodyPr/>
          <a:lstStyle/>
          <a:p>
            <a:endParaRPr lang="en-US"/>
          </a:p>
        </p:txBody>
      </p:sp>
      <p:sp>
        <p:nvSpPr>
          <p:cNvPr id="16" name="Picture Placeholder 4">
            <a:extLst>
              <a:ext uri="{FF2B5EF4-FFF2-40B4-BE49-F238E27FC236}">
                <a16:creationId xmlns:a16="http://schemas.microsoft.com/office/drawing/2014/main" id="{BF5129E5-9BA4-B18C-81BE-44E66F0FAD0D}"/>
              </a:ext>
            </a:extLst>
          </p:cNvPr>
          <p:cNvSpPr>
            <a:spLocks noGrp="1"/>
          </p:cNvSpPr>
          <p:nvPr>
            <p:ph type="pic" sz="quarter" idx="23"/>
          </p:nvPr>
        </p:nvSpPr>
        <p:spPr>
          <a:xfrm>
            <a:off x="4944650" y="3437798"/>
            <a:ext cx="4338000" cy="536400"/>
          </a:xfrm>
          <a:prstGeom prst="rect">
            <a:avLst/>
          </a:prstGeom>
        </p:spPr>
        <p:txBody>
          <a:bodyPr/>
          <a:lstStyle/>
          <a:p>
            <a:endParaRPr lang="en-US"/>
          </a:p>
        </p:txBody>
      </p:sp>
      <p:sp>
        <p:nvSpPr>
          <p:cNvPr id="17" name="Picture Placeholder 5">
            <a:extLst>
              <a:ext uri="{FF2B5EF4-FFF2-40B4-BE49-F238E27FC236}">
                <a16:creationId xmlns:a16="http://schemas.microsoft.com/office/drawing/2014/main" id="{C4C20A55-A862-6A0E-B103-0F487A2012BE}"/>
              </a:ext>
            </a:extLst>
          </p:cNvPr>
          <p:cNvSpPr>
            <a:spLocks noGrp="1"/>
          </p:cNvSpPr>
          <p:nvPr>
            <p:ph type="pic" sz="quarter" idx="24"/>
          </p:nvPr>
        </p:nvSpPr>
        <p:spPr>
          <a:xfrm>
            <a:off x="4944650" y="4242417"/>
            <a:ext cx="4338000" cy="536400"/>
          </a:xfrm>
          <a:prstGeom prst="rect">
            <a:avLst/>
          </a:prstGeom>
        </p:spPr>
        <p:txBody>
          <a:bodyPr/>
          <a:lstStyle/>
          <a:p>
            <a:endParaRPr lang="en-US"/>
          </a:p>
        </p:txBody>
      </p:sp>
      <p:sp>
        <p:nvSpPr>
          <p:cNvPr id="20" name="Button">
            <a:extLst>
              <a:ext uri="{FF2B5EF4-FFF2-40B4-BE49-F238E27FC236}">
                <a16:creationId xmlns:a16="http://schemas.microsoft.com/office/drawing/2014/main" id="{75F3E4B4-E492-6AD3-F33D-A1B4BB7B00F1}"/>
              </a:ext>
            </a:extLst>
          </p:cNvPr>
          <p:cNvSpPr>
            <a:spLocks noGrp="1"/>
          </p:cNvSpPr>
          <p:nvPr>
            <p:ph type="body" sz="quarter" idx="13"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a:t>Button</a:t>
            </a:r>
            <a:endParaRPr lang="en-US"/>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010866887"/>
      </p:ext>
    </p:extLst>
  </p:cSld>
  <p:clrMapOvr>
    <a:masterClrMapping/>
  </p:clrMapOvr>
  <p:extLst>
    <p:ext uri="{DCECCB84-F9BA-43D5-87BE-67443E8EF086}">
      <p15:sldGuideLst xmlns:p15="http://schemas.microsoft.com/office/powerpoint/2012/main">
        <p15:guide id="1" pos="5858" userDrawn="1">
          <p15:clr>
            <a:srgbClr val="FBAE40"/>
          </p15:clr>
        </p15:guide>
        <p15:guide id="2" pos="608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US"/>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46960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US"/>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rgbClr val="0070C0"/>
                </a:solidFill>
              </a:defRPr>
            </a:lvl1pPr>
            <a:lvl2pPr>
              <a:defRPr sz="2000"/>
            </a:lvl2pPr>
            <a:lvl3pPr>
              <a:defRPr sz="2000"/>
            </a:lvl3pPr>
            <a:lvl4pPr>
              <a:defRPr sz="2000"/>
            </a:lvl4pPr>
            <a:lvl5pPr>
              <a:defRPr sz="2000"/>
            </a:lvl5pPr>
          </a:lstStyle>
          <a:p>
            <a:pPr lvl="0"/>
            <a:r>
              <a:rPr lang="en-GB"/>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058258378"/>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US"/>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US"/>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rgbClr val="0070C0"/>
                </a:solidFill>
              </a:defRPr>
            </a:lvl1pPr>
            <a:lvl2pPr>
              <a:defRPr sz="2000"/>
            </a:lvl2pPr>
            <a:lvl3pPr>
              <a:defRPr sz="2000"/>
            </a:lvl3pPr>
            <a:lvl4pPr>
              <a:defRPr sz="2000"/>
            </a:lvl4pPr>
            <a:lvl5pPr>
              <a:defRPr sz="2000"/>
            </a:lvl5pPr>
          </a:lstStyle>
          <a:p>
            <a:pPr lvl="0"/>
            <a:r>
              <a:rPr lang="en-GB"/>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601020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US"/>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rgbClr val="0070C0"/>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122366680"/>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US"/>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rgbClr val="0070C0"/>
                </a:solidFill>
              </a:defRPr>
            </a:lvl1pPr>
            <a:lvl2pPr>
              <a:defRPr sz="2000"/>
            </a:lvl2pPr>
            <a:lvl3pPr>
              <a:defRPr sz="2000"/>
            </a:lvl3pPr>
            <a:lvl4pPr>
              <a:defRPr sz="2000"/>
            </a:lvl4pPr>
            <a:lvl5pPr>
              <a:defRPr sz="2000"/>
            </a:lvl5pPr>
          </a:lstStyle>
          <a:p>
            <a:pPr lvl="0"/>
            <a:r>
              <a:rPr lang="en-GB"/>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US"/>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US"/>
          </a:p>
        </p:txBody>
      </p:sp>
    </p:spTree>
    <p:extLst>
      <p:ext uri="{BB962C8B-B14F-4D97-AF65-F5344CB8AC3E}">
        <p14:creationId xmlns:p14="http://schemas.microsoft.com/office/powerpoint/2010/main" val="3078411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US"/>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US"/>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US"/>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US"/>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rgbClr val="0070C0"/>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52842736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0" name="Title">
            <a:extLst>
              <a:ext uri="{FF2B5EF4-FFF2-40B4-BE49-F238E27FC236}">
                <a16:creationId xmlns:a16="http://schemas.microsoft.com/office/drawing/2014/main" id="{B3615D5C-48F9-FD31-45B9-1AE1AEB3DFBA}"/>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6" name="Placeholder text">
            <a:extLst>
              <a:ext uri="{FF2B5EF4-FFF2-40B4-BE49-F238E27FC236}">
                <a16:creationId xmlns:a16="http://schemas.microsoft.com/office/drawing/2014/main" id="{FA4EDEFC-A899-3A56-B6C8-170190D01B0B}"/>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4" name="Placeholder image">
            <a:extLst>
              <a:ext uri="{FF2B5EF4-FFF2-40B4-BE49-F238E27FC236}">
                <a16:creationId xmlns:a16="http://schemas.microsoft.com/office/drawing/2014/main" id="{6B380460-5C6E-8A55-F85D-B2272E27DFD9}"/>
              </a:ext>
            </a:extLst>
          </p:cNvPr>
          <p:cNvSpPr>
            <a:spLocks noGrp="1"/>
          </p:cNvSpPr>
          <p:nvPr>
            <p:ph type="pic" sz="quarter" idx="16"/>
          </p:nvPr>
        </p:nvSpPr>
        <p:spPr>
          <a:xfrm>
            <a:off x="263525" y="1565975"/>
            <a:ext cx="8999998" cy="4554025"/>
          </a:xfrm>
          <a:prstGeom prst="rect">
            <a:avLst/>
          </a:prstGeom>
        </p:spPr>
        <p:txBody>
          <a:bodyPr/>
          <a:lstStyle/>
          <a:p>
            <a:endParaRPr lang="en-US"/>
          </a:p>
        </p:txBody>
      </p:sp>
      <p:sp>
        <p:nvSpPr>
          <p:cNvPr id="2" name="Glossary bkg">
            <a:extLst>
              <a:ext uri="{FF2B5EF4-FFF2-40B4-BE49-F238E27FC236}">
                <a16:creationId xmlns:a16="http://schemas.microsoft.com/office/drawing/2014/main" id="{CC2F6235-8A5B-E645-E7BF-F064347984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7" name="Picture Placeholder" descr="Key words to use">
            <a:extLst>
              <a:ext uri="{FF2B5EF4-FFF2-40B4-BE49-F238E27FC236}">
                <a16:creationId xmlns:a16="http://schemas.microsoft.com/office/drawing/2014/main" id="{EB8B188C-FFA2-1D39-57F2-BB43C362EAAC}"/>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5" name="Glossary">
            <a:extLst>
              <a:ext uri="{FF2B5EF4-FFF2-40B4-BE49-F238E27FC236}">
                <a16:creationId xmlns:a16="http://schemas.microsoft.com/office/drawing/2014/main" id="{864B6E47-4270-D3FC-DD2B-327D662C56E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rgbClr val="0070C0"/>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8541B372-F10F-E859-E8CD-8C906EE16E97}"/>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34144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0" name="Title">
            <a:extLst>
              <a:ext uri="{FF2B5EF4-FFF2-40B4-BE49-F238E27FC236}">
                <a16:creationId xmlns:a16="http://schemas.microsoft.com/office/drawing/2014/main" id="{B3615D5C-48F9-FD31-45B9-1AE1AEB3DFBA}"/>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6" name="Placeholder text">
            <a:extLst>
              <a:ext uri="{FF2B5EF4-FFF2-40B4-BE49-F238E27FC236}">
                <a16:creationId xmlns:a16="http://schemas.microsoft.com/office/drawing/2014/main" id="{FA4EDEFC-A899-3A56-B6C8-170190D01B0B}"/>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4" name="Placeholder image">
            <a:extLst>
              <a:ext uri="{FF2B5EF4-FFF2-40B4-BE49-F238E27FC236}">
                <a16:creationId xmlns:a16="http://schemas.microsoft.com/office/drawing/2014/main" id="{6B380460-5C6E-8A55-F85D-B2272E27DFD9}"/>
              </a:ext>
            </a:extLst>
          </p:cNvPr>
          <p:cNvSpPr>
            <a:spLocks noGrp="1"/>
          </p:cNvSpPr>
          <p:nvPr>
            <p:ph type="pic" sz="quarter" idx="16"/>
          </p:nvPr>
        </p:nvSpPr>
        <p:spPr>
          <a:xfrm>
            <a:off x="263525" y="1565975"/>
            <a:ext cx="7580410" cy="4554025"/>
          </a:xfrm>
          <a:prstGeom prst="rect">
            <a:avLst/>
          </a:prstGeom>
        </p:spPr>
        <p:txBody>
          <a:bodyPr/>
          <a:lstStyle/>
          <a:p>
            <a:endParaRPr lang="en-US"/>
          </a:p>
        </p:txBody>
      </p:sp>
      <p:sp>
        <p:nvSpPr>
          <p:cNvPr id="2" name="Glossary bkg">
            <a:extLst>
              <a:ext uri="{FF2B5EF4-FFF2-40B4-BE49-F238E27FC236}">
                <a16:creationId xmlns:a16="http://schemas.microsoft.com/office/drawing/2014/main" id="{CC2F6235-8A5B-E645-E7BF-F064347984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7" name="Picture Placeholder" descr="Key words to use">
            <a:extLst>
              <a:ext uri="{FF2B5EF4-FFF2-40B4-BE49-F238E27FC236}">
                <a16:creationId xmlns:a16="http://schemas.microsoft.com/office/drawing/2014/main" id="{EB8B188C-FFA2-1D39-57F2-BB43C362EAAC}"/>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5" name="Glossary">
            <a:extLst>
              <a:ext uri="{FF2B5EF4-FFF2-40B4-BE49-F238E27FC236}">
                <a16:creationId xmlns:a16="http://schemas.microsoft.com/office/drawing/2014/main" id="{864B6E47-4270-D3FC-DD2B-327D662C56E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8541B372-F10F-E859-E8CD-8C906EE16E97}"/>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
        <p:nvSpPr>
          <p:cNvPr id="3" name="Merge 10">
            <a:extLst>
              <a:ext uri="{FF2B5EF4-FFF2-40B4-BE49-F238E27FC236}">
                <a16:creationId xmlns:a16="http://schemas.microsoft.com/office/drawing/2014/main" id="{63EEFD53-B813-B9A3-838C-3FCCA65BBFD4}"/>
              </a:ext>
              <a:ext uri="{C183D7F6-B498-43B3-948B-1728B52AA6E4}">
                <adec:decorative xmlns:adec="http://schemas.microsoft.com/office/drawing/2017/decorative" val="1"/>
              </a:ext>
            </a:extLst>
          </p:cNvPr>
          <p:cNvSpPr>
            <a:spLocks noChangeAspect="1"/>
          </p:cNvSpPr>
          <p:nvPr userDrawn="1"/>
        </p:nvSpPr>
        <p:spPr>
          <a:xfrm>
            <a:off x="10288166" y="3642555"/>
            <a:ext cx="406848" cy="327246"/>
          </a:xfrm>
          <a:prstGeom prst="flowChartMerge">
            <a:avLst/>
          </a:prstGeom>
          <a:solidFill>
            <a:srgbClr val="F7AD4D">
              <a:alpha val="18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73A38EE3-603E-7F79-B335-D5FE468E3C52}"/>
              </a:ext>
            </a:extLst>
          </p:cNvPr>
          <p:cNvSpPr/>
          <p:nvPr userDrawn="1"/>
        </p:nvSpPr>
        <p:spPr>
          <a:xfrm>
            <a:off x="8053309" y="2382555"/>
            <a:ext cx="2880000" cy="1260000"/>
          </a:xfrm>
          <a:prstGeom prst="roundRect">
            <a:avLst/>
          </a:prstGeom>
          <a:solidFill>
            <a:srgbClr val="F7AD4D">
              <a:alpha val="181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en-GB" sz="2200">
                <a:solidFill>
                  <a:schemeClr val="dk1"/>
                </a:solidFill>
                <a:latin typeface="Calibri" panose="020F0502020204030204" pitchFamily="34" charset="0"/>
                <a:ea typeface="Century Gothic"/>
                <a:cs typeface="Calibri" panose="020F0502020204030204" pitchFamily="34" charset="0"/>
                <a:sym typeface="Century Gothic"/>
              </a:rPr>
              <a:t>3 … 2 … 1</a:t>
            </a:r>
            <a:endParaRPr lang="en-GB" sz="220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GB" sz="2200">
                <a:solidFill>
                  <a:schemeClr val="dk1"/>
                </a:solidFill>
                <a:latin typeface="Calibri" panose="020F0502020204030204" pitchFamily="34" charset="0"/>
                <a:ea typeface="Century Gothic"/>
                <a:cs typeface="Calibri" panose="020F0502020204030204" pitchFamily="34" charset="0"/>
                <a:sym typeface="Century Gothic"/>
              </a:rPr>
              <a:t>Show me!</a:t>
            </a:r>
          </a:p>
        </p:txBody>
      </p:sp>
      <p:pic>
        <p:nvPicPr>
          <p:cNvPr id="11" name="Graphic 10">
            <a:extLst>
              <a:ext uri="{FF2B5EF4-FFF2-40B4-BE49-F238E27FC236}">
                <a16:creationId xmlns:a16="http://schemas.microsoft.com/office/drawing/2014/main" id="{49A3C8BD-ACB8-6D9F-9254-10C23046FF1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02169" y="3847263"/>
            <a:ext cx="1801037" cy="2272737"/>
          </a:xfrm>
          <a:prstGeom prst="rect">
            <a:avLst/>
          </a:prstGeom>
        </p:spPr>
      </p:pic>
    </p:spTree>
    <p:extLst>
      <p:ext uri="{BB962C8B-B14F-4D97-AF65-F5344CB8AC3E}">
        <p14:creationId xmlns:p14="http://schemas.microsoft.com/office/powerpoint/2010/main" val="1901593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US"/>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US"/>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US"/>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US"/>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31771755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9F9D2BE5-7832-49FD-4301-7C1CD78F7489}"/>
              </a:ext>
            </a:extLst>
          </p:cNvPr>
          <p:cNvSpPr>
            <a:spLocks noGrp="1"/>
          </p:cNvSpPr>
          <p:nvPr>
            <p:ph type="title"/>
          </p:nvPr>
        </p:nvSpPr>
        <p:spPr>
          <a:xfrm>
            <a:off x="263524" y="262800"/>
            <a:ext cx="10080000" cy="415498"/>
          </a:xfrm>
          <a:prstGeom prst="rect">
            <a:avLst/>
          </a:prstGeom>
        </p:spPr>
        <p:txBody>
          <a:bodyPr wrap="square" lIns="0" tIns="0" rIns="0" bIns="0" anchor="t"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15" name="Column 1">
            <a:extLst>
              <a:ext uri="{FF2B5EF4-FFF2-40B4-BE49-F238E27FC236}">
                <a16:creationId xmlns:a16="http://schemas.microsoft.com/office/drawing/2014/main" id="{8940BBA3-DCEC-7463-EF83-F781F72771C0}"/>
              </a:ext>
            </a:extLst>
          </p:cNvPr>
          <p:cNvSpPr>
            <a:spLocks noGrp="1"/>
          </p:cNvSpPr>
          <p:nvPr>
            <p:ph type="body" sz="quarter" idx="10"/>
          </p:nvPr>
        </p:nvSpPr>
        <p:spPr>
          <a:xfrm>
            <a:off x="263525" y="1638123"/>
            <a:ext cx="3240000" cy="1398671"/>
          </a:xfrm>
          <a:prstGeom prst="rect">
            <a:avLst/>
          </a:prstGeom>
          <a:solidFill>
            <a:schemeClr val="bg1"/>
          </a:solidFill>
          <a:effectLst>
            <a:outerShdw dist="50800" dir="16200000" rotWithShape="0">
              <a:srgbClr val="F0A456"/>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spcBef>
                <a:spcPts val="0"/>
              </a:spcBef>
              <a:spcAft>
                <a:spcPts val="800"/>
              </a:spcAft>
              <a:buNone/>
              <a:defRPr sz="1400" b="0"/>
            </a:lvl2pPr>
            <a:lvl3pPr>
              <a:defRPr sz="1400"/>
            </a:lvl3pPr>
            <a:lvl4pPr>
              <a:defRPr sz="1400"/>
            </a:lvl4pPr>
            <a:lvl5pPr>
              <a:defRPr sz="1400"/>
            </a:lvl5pPr>
          </a:lstStyle>
          <a:p>
            <a:pPr lvl="0"/>
            <a:r>
              <a:rPr lang="en-GB"/>
              <a:t>Click to edit Master text styles</a:t>
            </a:r>
          </a:p>
          <a:p>
            <a:pPr lvl="1"/>
            <a:r>
              <a:rPr lang="en-GB"/>
              <a:t>Second level</a:t>
            </a:r>
          </a:p>
        </p:txBody>
      </p:sp>
      <p:sp>
        <p:nvSpPr>
          <p:cNvPr id="26" name="Column 2">
            <a:extLst>
              <a:ext uri="{FF2B5EF4-FFF2-40B4-BE49-F238E27FC236}">
                <a16:creationId xmlns:a16="http://schemas.microsoft.com/office/drawing/2014/main" id="{69C86D49-A662-4225-BEA1-C8ADA626C5B7}"/>
              </a:ext>
            </a:extLst>
          </p:cNvPr>
          <p:cNvSpPr>
            <a:spLocks noGrp="1"/>
          </p:cNvSpPr>
          <p:nvPr>
            <p:ph type="body" sz="quarter" idx="14"/>
          </p:nvPr>
        </p:nvSpPr>
        <p:spPr>
          <a:xfrm>
            <a:off x="3936000" y="1638124"/>
            <a:ext cx="4320000" cy="1368919"/>
          </a:xfrm>
          <a:prstGeom prst="rect">
            <a:avLst/>
          </a:prstGeom>
          <a:solidFill>
            <a:srgbClr val="E9F5FC"/>
          </a:solidFill>
          <a:effectLst>
            <a:outerShdw dist="50800" dir="16200000" rotWithShape="0">
              <a:srgbClr val="00ABC4"/>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006E7F"/>
                </a:solidFill>
                <a:latin typeface="+mn-lt"/>
                <a:cs typeface="Calibri" panose="020F0502020204030204" pitchFamily="34" charset="0"/>
              </a:defRPr>
            </a:lvl1pPr>
            <a:lvl2pPr marL="0" indent="0">
              <a:lnSpc>
                <a:spcPct val="100000"/>
              </a:lnSpc>
              <a:spcBef>
                <a:spcPts val="0"/>
              </a:spcBef>
              <a:spcAft>
                <a:spcPts val="800"/>
              </a:spcAft>
              <a:buFont typeface="Arial" panose="020B0604020202020204" pitchFamily="34" charset="0"/>
              <a:buNone/>
              <a:defRPr sz="1400"/>
            </a:lvl2pPr>
            <a:lvl3pPr>
              <a:defRPr sz="1400"/>
            </a:lvl3pPr>
            <a:lvl4pPr>
              <a:defRPr sz="1400"/>
            </a:lvl4pPr>
            <a:lvl5pPr>
              <a:defRPr sz="1400"/>
            </a:lvl5pPr>
          </a:lstStyle>
          <a:p>
            <a:pPr lvl="0"/>
            <a:r>
              <a:rPr lang="en-GB"/>
              <a:t>Click to edit Master text styles</a:t>
            </a:r>
          </a:p>
          <a:p>
            <a:pPr lvl="1"/>
            <a:r>
              <a:rPr lang="en-GB"/>
              <a:t>Second level</a:t>
            </a:r>
          </a:p>
          <a:p>
            <a:pPr lvl="1"/>
            <a:endParaRPr lang="en-GB"/>
          </a:p>
        </p:txBody>
      </p:sp>
      <p:sp>
        <p:nvSpPr>
          <p:cNvPr id="31" name="Column 3">
            <a:extLst>
              <a:ext uri="{FF2B5EF4-FFF2-40B4-BE49-F238E27FC236}">
                <a16:creationId xmlns:a16="http://schemas.microsoft.com/office/drawing/2014/main" id="{E7C51062-AC94-534A-D113-37037A65891A}"/>
              </a:ext>
            </a:extLst>
          </p:cNvPr>
          <p:cNvSpPr>
            <a:spLocks noGrp="1"/>
          </p:cNvSpPr>
          <p:nvPr>
            <p:ph type="body" sz="quarter" idx="15"/>
          </p:nvPr>
        </p:nvSpPr>
        <p:spPr>
          <a:xfrm>
            <a:off x="8688475" y="1638122"/>
            <a:ext cx="3240000" cy="1420215"/>
          </a:xfrm>
          <a:prstGeom prst="rect">
            <a:avLst/>
          </a:prstGeom>
          <a:solidFill>
            <a:schemeClr val="bg1"/>
          </a:solidFill>
          <a:effectLst>
            <a:outerShdw dist="50800" dir="16200000" rotWithShape="0">
              <a:srgbClr val="00B05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pic>
        <p:nvPicPr>
          <p:cNvPr id="7" name="Lightbulb icon">
            <a:extLst>
              <a:ext uri="{FF2B5EF4-FFF2-40B4-BE49-F238E27FC236}">
                <a16:creationId xmlns:a16="http://schemas.microsoft.com/office/drawing/2014/main" id="{F867468C-CB31-36A1-F1F0-B428B12FEA1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8051" y="789830"/>
            <a:ext cx="655899" cy="736759"/>
          </a:xfrm>
          <a:prstGeom prst="rect">
            <a:avLst/>
          </a:prstGeom>
        </p:spPr>
      </p:pic>
    </p:spTree>
    <p:extLst>
      <p:ext uri="{BB962C8B-B14F-4D97-AF65-F5344CB8AC3E}">
        <p14:creationId xmlns:p14="http://schemas.microsoft.com/office/powerpoint/2010/main" val="2822273238"/>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US"/>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81629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US"/>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986469939"/>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US"/>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US"/>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30381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US"/>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639281776"/>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US"/>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US"/>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US"/>
          </a:p>
        </p:txBody>
      </p:sp>
    </p:spTree>
    <p:extLst>
      <p:ext uri="{BB962C8B-B14F-4D97-AF65-F5344CB8AC3E}">
        <p14:creationId xmlns:p14="http://schemas.microsoft.com/office/powerpoint/2010/main" val="2566134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US"/>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US"/>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US"/>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US"/>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56698228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Title 40">
            <a:extLst>
              <a:ext uri="{FF2B5EF4-FFF2-40B4-BE49-F238E27FC236}">
                <a16:creationId xmlns:a16="http://schemas.microsoft.com/office/drawing/2014/main" id="{910D5AB7-E0C4-5A22-5812-EB663A8A8315}"/>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a:extLst>
              <a:ext uri="{FF2B5EF4-FFF2-40B4-BE49-F238E27FC236}">
                <a16:creationId xmlns:a16="http://schemas.microsoft.com/office/drawing/2014/main" id="{64F5E303-F126-E335-6308-0D2D0F504F73}"/>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6" name="Glossary bkg">
            <a:extLst>
              <a:ext uri="{FF2B5EF4-FFF2-40B4-BE49-F238E27FC236}">
                <a16:creationId xmlns:a16="http://schemas.microsoft.com/office/drawing/2014/main" id="{295DC8B1-BCB6-4C00-92A8-22DB33C37595}"/>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5" name="Picture Placeholder" descr="Key words to use">
            <a:extLst>
              <a:ext uri="{FF2B5EF4-FFF2-40B4-BE49-F238E27FC236}">
                <a16:creationId xmlns:a16="http://schemas.microsoft.com/office/drawing/2014/main" id="{217FAA84-23DA-A1D3-06B6-2E90EF789A47}"/>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8" name="Glossary">
            <a:extLst>
              <a:ext uri="{FF2B5EF4-FFF2-40B4-BE49-F238E27FC236}">
                <a16:creationId xmlns:a16="http://schemas.microsoft.com/office/drawing/2014/main" id="{CB75190D-170D-D149-ECD5-A85BD9A8FBFE}"/>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4" name="©">
            <a:extLst>
              <a:ext uri="{FF2B5EF4-FFF2-40B4-BE49-F238E27FC236}">
                <a16:creationId xmlns:a16="http://schemas.microsoft.com/office/drawing/2014/main" id="{B8F595D1-A0BC-A9E3-E085-6EED0547E95B}"/>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solidFill>
            <a:srgbClr val="E9F5FC"/>
          </a:solid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126395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Title 40">
            <a:extLst>
              <a:ext uri="{FF2B5EF4-FFF2-40B4-BE49-F238E27FC236}">
                <a16:creationId xmlns:a16="http://schemas.microsoft.com/office/drawing/2014/main" id="{910D5AB7-E0C4-5A22-5812-EB663A8A8315}"/>
              </a:ext>
            </a:extLst>
          </p:cNvPr>
          <p:cNvSpPr>
            <a:spLocks noGrp="1"/>
          </p:cNvSpPr>
          <p:nvPr>
            <p:ph type="title"/>
          </p:nvPr>
        </p:nvSpPr>
        <p:spPr>
          <a:xfrm>
            <a:off x="891373" y="262800"/>
            <a:ext cx="4680000" cy="5039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a:extLst>
              <a:ext uri="{FF2B5EF4-FFF2-40B4-BE49-F238E27FC236}">
                <a16:creationId xmlns:a16="http://schemas.microsoft.com/office/drawing/2014/main" id="{64F5E303-F126-E335-6308-0D2D0F504F73}"/>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6" name="Glossary bkg">
            <a:extLst>
              <a:ext uri="{FF2B5EF4-FFF2-40B4-BE49-F238E27FC236}">
                <a16:creationId xmlns:a16="http://schemas.microsoft.com/office/drawing/2014/main" id="{295DC8B1-BCB6-4C00-92A8-22DB33C37595}"/>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5" name="Picture Placeholder" descr="Key words to use">
            <a:extLst>
              <a:ext uri="{FF2B5EF4-FFF2-40B4-BE49-F238E27FC236}">
                <a16:creationId xmlns:a16="http://schemas.microsoft.com/office/drawing/2014/main" id="{217FAA84-23DA-A1D3-06B6-2E90EF789A47}"/>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8" name="Glossary">
            <a:extLst>
              <a:ext uri="{FF2B5EF4-FFF2-40B4-BE49-F238E27FC236}">
                <a16:creationId xmlns:a16="http://schemas.microsoft.com/office/drawing/2014/main" id="{CB75190D-170D-D149-ECD5-A85BD9A8FBFE}"/>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4" name="©">
            <a:extLst>
              <a:ext uri="{FF2B5EF4-FFF2-40B4-BE49-F238E27FC236}">
                <a16:creationId xmlns:a16="http://schemas.microsoft.com/office/drawing/2014/main" id="{B8F595D1-A0BC-A9E3-E085-6EED0547E95B}"/>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solidFill>
            <a:srgbClr val="E9F5FC"/>
          </a:solid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667603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US"/>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US"/>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
        <p:nvSpPr>
          <p:cNvPr id="17" name="Placeholder picture">
            <a:extLst>
              <a:ext uri="{FF2B5EF4-FFF2-40B4-BE49-F238E27FC236}">
                <a16:creationId xmlns:a16="http://schemas.microsoft.com/office/drawing/2014/main" id="{CC22CAD4-E44A-01AA-E3D8-FC323582A319}"/>
              </a:ext>
            </a:extLst>
          </p:cNvPr>
          <p:cNvSpPr>
            <a:spLocks noGrp="1"/>
          </p:cNvSpPr>
          <p:nvPr>
            <p:ph type="pic" sz="quarter" idx="23"/>
          </p:nvPr>
        </p:nvSpPr>
        <p:spPr>
          <a:xfrm>
            <a:off x="9102475" y="424090"/>
            <a:ext cx="1372770" cy="1672672"/>
          </a:xfrm>
          <a:prstGeom prst="rect">
            <a:avLst/>
          </a:prstGeom>
        </p:spPr>
        <p:txBody>
          <a:bodyPr/>
          <a:lstStyle/>
          <a:p>
            <a:endParaRPr lang="en-US"/>
          </a:p>
        </p:txBody>
      </p:sp>
      <p:sp>
        <p:nvSpPr>
          <p:cNvPr id="18" name="Placeholder picture">
            <a:extLst>
              <a:ext uri="{FF2B5EF4-FFF2-40B4-BE49-F238E27FC236}">
                <a16:creationId xmlns:a16="http://schemas.microsoft.com/office/drawing/2014/main" id="{C4BDF8BC-7F10-BC51-3D2C-01A56011D205}"/>
              </a:ext>
            </a:extLst>
          </p:cNvPr>
          <p:cNvSpPr>
            <a:spLocks noGrp="1"/>
          </p:cNvSpPr>
          <p:nvPr>
            <p:ph type="pic" sz="quarter" idx="24"/>
          </p:nvPr>
        </p:nvSpPr>
        <p:spPr>
          <a:xfrm>
            <a:off x="6284243" y="1573108"/>
            <a:ext cx="5644231" cy="536400"/>
          </a:xfrm>
          <a:prstGeom prst="rect">
            <a:avLst/>
          </a:prstGeom>
        </p:spPr>
        <p:txBody>
          <a:bodyPr/>
          <a:lstStyle/>
          <a:p>
            <a:endParaRPr lang="en-US"/>
          </a:p>
        </p:txBody>
      </p:sp>
    </p:spTree>
    <p:extLst>
      <p:ext uri="{BB962C8B-B14F-4D97-AF65-F5344CB8AC3E}">
        <p14:creationId xmlns:p14="http://schemas.microsoft.com/office/powerpoint/2010/main" val="206351738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6" name="Title">
            <a:extLst>
              <a:ext uri="{FF2B5EF4-FFF2-40B4-BE49-F238E27FC236}">
                <a16:creationId xmlns:a16="http://schemas.microsoft.com/office/drawing/2014/main" id="{173E81F0-3C83-36B7-2F43-7851781BD7E8}"/>
              </a:ext>
            </a:extLst>
          </p:cNvPr>
          <p:cNvSpPr>
            <a:spLocks noGrp="1"/>
          </p:cNvSpPr>
          <p:nvPr>
            <p:ph type="title"/>
          </p:nvPr>
        </p:nvSpPr>
        <p:spPr>
          <a:xfrm>
            <a:off x="892800" y="262800"/>
            <a:ext cx="5148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2" name="©">
            <a:extLst>
              <a:ext uri="{FF2B5EF4-FFF2-40B4-BE49-F238E27FC236}">
                <a16:creationId xmlns:a16="http://schemas.microsoft.com/office/drawing/2014/main" id="{C77F10B1-0729-40E1-1C59-EE48CD1A166B}"/>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
        <p:nvSpPr>
          <p:cNvPr id="7" name="Placeholder text">
            <a:extLst>
              <a:ext uri="{FF2B5EF4-FFF2-40B4-BE49-F238E27FC236}">
                <a16:creationId xmlns:a16="http://schemas.microsoft.com/office/drawing/2014/main" id="{2964643E-F913-EAD3-8B28-BF6B65DC7031}"/>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418722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05430D-BA2A-0E59-3B0C-5BE15567666F}"/>
              </a:ext>
            </a:extLst>
          </p:cNvPr>
          <p:cNvSpPr>
            <a:spLocks noGrp="1"/>
          </p:cNvSpPr>
          <p:nvPr>
            <p:ph type="title"/>
          </p:nvPr>
        </p:nvSpPr>
        <p:spPr>
          <a:xfrm>
            <a:off x="263524" y="262800"/>
            <a:ext cx="10080000" cy="415498"/>
          </a:xfrm>
          <a:prstGeom prst="rect">
            <a:avLst/>
          </a:prstGeom>
        </p:spPr>
        <p:txBody>
          <a:bodyPr wrap="square" lIns="0" tIns="0" rIns="0" bIns="0" anchor="t"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7" name="Text Placeholder 6">
            <a:extLst>
              <a:ext uri="{FF2B5EF4-FFF2-40B4-BE49-F238E27FC236}">
                <a16:creationId xmlns:a16="http://schemas.microsoft.com/office/drawing/2014/main" id="{1E732CFA-90E3-2DDE-7B1A-7117F116B81C}"/>
              </a:ext>
            </a:extLst>
          </p:cNvPr>
          <p:cNvSpPr>
            <a:spLocks noGrp="1"/>
          </p:cNvSpPr>
          <p:nvPr>
            <p:ph type="body" sz="quarter" idx="10" hasCustomPrompt="1"/>
          </p:nvPr>
        </p:nvSpPr>
        <p:spPr>
          <a:xfrm>
            <a:off x="262800" y="1052513"/>
            <a:ext cx="5688000" cy="1113977"/>
          </a:xfrm>
          <a:prstGeom prst="rect">
            <a:avLst/>
          </a:prstGeom>
          <a:solidFill>
            <a:srgbClr val="14A5E3"/>
          </a:solidFill>
          <a:ln>
            <a:noFill/>
          </a:ln>
        </p:spPr>
        <p:txBody>
          <a:bodyPr lIns="180000" tIns="180000" rIns="180000" bIns="180000">
            <a:noAutofit/>
          </a:bodyPr>
          <a:lstStyle>
            <a:lvl1pPr marL="0" indent="0">
              <a:lnSpc>
                <a:spcPct val="100000"/>
              </a:lnSpc>
              <a:spcBef>
                <a:spcPts val="0"/>
              </a:spcBef>
              <a:spcAft>
                <a:spcPts val="800"/>
              </a:spcAft>
              <a:buNone/>
              <a:defRPr sz="2400" b="1"/>
            </a:lvl1pPr>
            <a:lvl2pPr marL="0" indent="0">
              <a:lnSpc>
                <a:spcPct val="100000"/>
              </a:lnSpc>
              <a:spcBef>
                <a:spcPts val="0"/>
              </a:spcBef>
              <a:spcAft>
                <a:spcPts val="800"/>
              </a:spcAft>
              <a:buNone/>
              <a:defRPr sz="2000"/>
            </a:lvl2pPr>
          </a:lstStyle>
          <a:p>
            <a:pPr lvl="0"/>
            <a:r>
              <a:rPr lang="en-US"/>
              <a:t>[Title]</a:t>
            </a:r>
          </a:p>
          <a:p>
            <a:pPr lvl="1"/>
            <a:r>
              <a:rPr lang="en-US"/>
              <a:t>[details]</a:t>
            </a:r>
          </a:p>
        </p:txBody>
      </p:sp>
      <p:sp>
        <p:nvSpPr>
          <p:cNvPr id="19" name="Text Placeholder 18">
            <a:extLst>
              <a:ext uri="{FF2B5EF4-FFF2-40B4-BE49-F238E27FC236}">
                <a16:creationId xmlns:a16="http://schemas.microsoft.com/office/drawing/2014/main" id="{32C9B42F-37E4-BB3B-CEC6-48CFCCB5D0E6}"/>
              </a:ext>
            </a:extLst>
          </p:cNvPr>
          <p:cNvSpPr>
            <a:spLocks noGrp="1"/>
          </p:cNvSpPr>
          <p:nvPr>
            <p:ph type="body" sz="quarter" idx="21"/>
          </p:nvPr>
        </p:nvSpPr>
        <p:spPr>
          <a:xfrm>
            <a:off x="263525" y="2166490"/>
            <a:ext cx="5687275" cy="1072428"/>
          </a:xfrm>
          <a:prstGeom prst="rect">
            <a:avLst/>
          </a:prstGeom>
        </p:spPr>
        <p:txBody>
          <a:bodyPr wrap="square" lIns="0" tIns="180000" rIns="0" bIns="180000">
            <a:spAutoFit/>
          </a:bodyPr>
          <a:lstStyle>
            <a:lvl1pPr marL="0" indent="0" defTabSz="180000">
              <a:lnSpc>
                <a:spcPct val="140000"/>
              </a:lnSpc>
              <a:spcBef>
                <a:spcPts val="0"/>
              </a:spcBef>
              <a:spcAft>
                <a:spcPts val="800"/>
              </a:spcAft>
              <a:buNone/>
              <a:tabLst>
                <a:tab pos="540000" algn="l"/>
              </a:tabLst>
              <a:defRPr sz="1400"/>
            </a:lvl1pPr>
            <a:lvl2pPr marL="0" indent="0" defTabSz="360000">
              <a:spcBef>
                <a:spcPts val="0"/>
              </a:spcBef>
              <a:spcAft>
                <a:spcPts val="800"/>
              </a:spcAft>
              <a:buNone/>
              <a:tabLst>
                <a:tab pos="540000" algn="l"/>
              </a:tabLst>
              <a:defRPr sz="2200" i="0"/>
            </a:lvl2pPr>
          </a:lstStyle>
          <a:p>
            <a:pPr lvl="0"/>
            <a:r>
              <a:rPr lang="en-GB"/>
              <a:t>Click to edit Master text styles</a:t>
            </a:r>
          </a:p>
          <a:p>
            <a:pPr lvl="1"/>
            <a:r>
              <a:rPr lang="en-GB"/>
              <a:t>Second level</a:t>
            </a:r>
          </a:p>
        </p:txBody>
      </p:sp>
      <p:sp>
        <p:nvSpPr>
          <p:cNvPr id="4" name="Text Placeholder 3">
            <a:extLst>
              <a:ext uri="{FF2B5EF4-FFF2-40B4-BE49-F238E27FC236}">
                <a16:creationId xmlns:a16="http://schemas.microsoft.com/office/drawing/2014/main" id="{C12A9E46-335C-ADF1-E052-5CCF32458D58}"/>
              </a:ext>
            </a:extLst>
          </p:cNvPr>
          <p:cNvSpPr>
            <a:spLocks noGrp="1"/>
          </p:cNvSpPr>
          <p:nvPr>
            <p:ph type="body" sz="quarter" idx="22"/>
          </p:nvPr>
        </p:nvSpPr>
        <p:spPr>
          <a:xfrm>
            <a:off x="263525" y="6304547"/>
            <a:ext cx="5687275" cy="285222"/>
          </a:xfrm>
          <a:prstGeom prst="rect">
            <a:avLst/>
          </a:prstGeom>
        </p:spPr>
        <p:txBody>
          <a:bodyPr lIns="0" tIns="0" rIns="0" bIns="0"/>
          <a:lstStyle>
            <a:lvl1pPr marL="0" indent="0">
              <a:lnSpc>
                <a:spcPct val="100000"/>
              </a:lnSpc>
              <a:spcBef>
                <a:spcPts val="0"/>
              </a:spcBef>
              <a:buNone/>
              <a:defRPr sz="1400"/>
            </a:lvl1pPr>
          </a:lstStyle>
          <a:p>
            <a:pPr lvl="0"/>
            <a:r>
              <a:rPr lang="en-GB"/>
              <a:t>Click to edit Master text styles</a:t>
            </a:r>
          </a:p>
        </p:txBody>
      </p:sp>
      <p:sp>
        <p:nvSpPr>
          <p:cNvPr id="16" name="Text Placeholder">
            <a:extLst>
              <a:ext uri="{FF2B5EF4-FFF2-40B4-BE49-F238E27FC236}">
                <a16:creationId xmlns:a16="http://schemas.microsoft.com/office/drawing/2014/main" id="{982B0EE3-46C5-A69C-9306-565144A83790}"/>
              </a:ext>
            </a:extLst>
          </p:cNvPr>
          <p:cNvSpPr>
            <a:spLocks noGrp="1"/>
          </p:cNvSpPr>
          <p:nvPr>
            <p:ph type="body" sz="quarter" idx="16"/>
          </p:nvPr>
        </p:nvSpPr>
        <p:spPr>
          <a:xfrm>
            <a:off x="6240475" y="1052513"/>
            <a:ext cx="5688000" cy="1050883"/>
          </a:xfrm>
          <a:prstGeom prst="rect">
            <a:avLst/>
          </a:prstGeom>
          <a:solidFill>
            <a:schemeClr val="bg1"/>
          </a:solidFill>
          <a:ln>
            <a:noFill/>
          </a:ln>
          <a:effectLst>
            <a:outerShdw dist="50800" dir="16200000" rotWithShape="0">
              <a:srgbClr val="97AACC"/>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911611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6" name="Title">
            <a:extLst>
              <a:ext uri="{FF2B5EF4-FFF2-40B4-BE49-F238E27FC236}">
                <a16:creationId xmlns:a16="http://schemas.microsoft.com/office/drawing/2014/main" id="{173E81F0-3C83-36B7-2F43-7851781BD7E8}"/>
              </a:ext>
            </a:extLst>
          </p:cNvPr>
          <p:cNvSpPr>
            <a:spLocks noGrp="1"/>
          </p:cNvSpPr>
          <p:nvPr>
            <p:ph type="title"/>
          </p:nvPr>
        </p:nvSpPr>
        <p:spPr>
          <a:xfrm>
            <a:off x="892800" y="262800"/>
            <a:ext cx="5148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5" name="Placeholder text">
            <a:extLst>
              <a:ext uri="{FF2B5EF4-FFF2-40B4-BE49-F238E27FC236}">
                <a16:creationId xmlns:a16="http://schemas.microsoft.com/office/drawing/2014/main" id="{0CF8EE22-0A2F-11C1-E3C0-094AD031225F}"/>
              </a:ext>
            </a:extLst>
          </p:cNvPr>
          <p:cNvSpPr>
            <a:spLocks noGrp="1"/>
          </p:cNvSpPr>
          <p:nvPr>
            <p:ph type="body" sz="quarter" idx="11"/>
          </p:nvPr>
        </p:nvSpPr>
        <p:spPr>
          <a:xfrm>
            <a:off x="1596000" y="2344982"/>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2" name="©">
            <a:extLst>
              <a:ext uri="{FF2B5EF4-FFF2-40B4-BE49-F238E27FC236}">
                <a16:creationId xmlns:a16="http://schemas.microsoft.com/office/drawing/2014/main" id="{C77F10B1-0729-40E1-1C59-EE48CD1A166B}"/>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pic>
        <p:nvPicPr>
          <p:cNvPr id="6" name="Image 2">
            <a:extLst>
              <a:ext uri="{FF2B5EF4-FFF2-40B4-BE49-F238E27FC236}">
                <a16:creationId xmlns:a16="http://schemas.microsoft.com/office/drawing/2014/main" id="{70F4A312-FE66-11C0-B21C-D216D1E9E214}"/>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5411815" y="4564550"/>
            <a:ext cx="6653047" cy="1932907"/>
          </a:xfrm>
          <a:prstGeom prst="rect">
            <a:avLst/>
          </a:prstGeom>
          <a:noFill/>
          <a:ln>
            <a:noFill/>
          </a:ln>
        </p:spPr>
      </p:pic>
      <p:sp>
        <p:nvSpPr>
          <p:cNvPr id="4" name="Picture Placeholder 1">
            <a:extLst>
              <a:ext uri="{FF2B5EF4-FFF2-40B4-BE49-F238E27FC236}">
                <a16:creationId xmlns:a16="http://schemas.microsoft.com/office/drawing/2014/main" id="{37E3636E-1DE1-C43B-5EB3-8D0340E7D014}"/>
              </a:ext>
            </a:extLst>
          </p:cNvPr>
          <p:cNvSpPr>
            <a:spLocks noGrp="1"/>
          </p:cNvSpPr>
          <p:nvPr>
            <p:ph type="pic" sz="quarter" idx="12"/>
          </p:nvPr>
        </p:nvSpPr>
        <p:spPr>
          <a:xfrm>
            <a:off x="6276475" y="1052513"/>
            <a:ext cx="5652000" cy="507831"/>
          </a:xfrm>
          <a:prstGeom prst="rect">
            <a:avLst/>
          </a:prstGeom>
        </p:spPr>
        <p:txBody>
          <a:bodyPr/>
          <a:lstStyle/>
          <a:p>
            <a:endParaRPr lang="en-US"/>
          </a:p>
        </p:txBody>
      </p:sp>
    </p:spTree>
    <p:extLst>
      <p:ext uri="{BB962C8B-B14F-4D97-AF65-F5344CB8AC3E}">
        <p14:creationId xmlns:p14="http://schemas.microsoft.com/office/powerpoint/2010/main" val="639063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US"/>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US"/>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US"/>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US"/>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73989876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US"/>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86849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US"/>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99203950"/>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US"/>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US"/>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8119015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US"/>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99327208"/>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US"/>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US"/>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US"/>
          </a:p>
        </p:txBody>
      </p:sp>
    </p:spTree>
    <p:extLst>
      <p:ext uri="{BB962C8B-B14F-4D97-AF65-F5344CB8AC3E}">
        <p14:creationId xmlns:p14="http://schemas.microsoft.com/office/powerpoint/2010/main" val="17620320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US"/>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US"/>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US"/>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US"/>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79904667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E5FFFE15-6447-7394-F2F6-0E5CAE2E6490}"/>
              </a:ext>
            </a:extLst>
          </p:cNvPr>
          <p:cNvSpPr>
            <a:spLocks noGrp="1"/>
          </p:cNvSpPr>
          <p:nvPr>
            <p:ph type="title"/>
          </p:nvPr>
        </p:nvSpPr>
        <p:spPr>
          <a:xfrm>
            <a:off x="891373" y="262800"/>
            <a:ext cx="4680000" cy="50399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14" name="Placeholder text">
            <a:extLst>
              <a:ext uri="{FF2B5EF4-FFF2-40B4-BE49-F238E27FC236}">
                <a16:creationId xmlns:a16="http://schemas.microsoft.com/office/drawing/2014/main" id="{DBF72287-5004-4713-EAEC-C6A3A09184F6}"/>
              </a:ext>
            </a:extLst>
          </p:cNvPr>
          <p:cNvSpPr>
            <a:spLocks noGrp="1"/>
          </p:cNvSpPr>
          <p:nvPr>
            <p:ph type="body" sz="quarter" idx="10"/>
          </p:nvPr>
        </p:nvSpPr>
        <p:spPr>
          <a:xfrm>
            <a:off x="263525" y="956130"/>
            <a:ext cx="8303037" cy="1487587"/>
          </a:xfrm>
          <a:prstGeom prst="rect">
            <a:avLst/>
          </a:prstGeom>
        </p:spPr>
        <p:txBody>
          <a:bodyPr wrap="square" lIns="0" tIns="0" rIns="0" bIns="0">
            <a:spAutoFit/>
          </a:bodyPr>
          <a:lstStyle>
            <a:lvl1pPr marL="180000" indent="-180000">
              <a:lnSpc>
                <a:spcPct val="100000"/>
              </a:lnSpc>
              <a:spcBef>
                <a:spcPts val="0"/>
              </a:spcBef>
              <a:spcAft>
                <a:spcPts val="800"/>
              </a:spcAft>
              <a:defRPr sz="1400"/>
            </a:lvl1pPr>
            <a:lvl2pPr marL="180000" indent="-180000">
              <a:lnSpc>
                <a:spcPct val="100000"/>
              </a:lnSpc>
              <a:spcBef>
                <a:spcPts val="0"/>
              </a:spcBef>
              <a:spcAft>
                <a:spcPts val="800"/>
              </a:spcAft>
              <a:defRPr sz="1400"/>
            </a:lvl2pPr>
            <a:lvl3pPr marL="180000" indent="-180000">
              <a:lnSpc>
                <a:spcPct val="100000"/>
              </a:lnSpc>
              <a:spcBef>
                <a:spcPts val="0"/>
              </a:spcBef>
              <a:spcAft>
                <a:spcPts val="800"/>
              </a:spcAft>
              <a:defRPr sz="1400"/>
            </a:lvl3pPr>
            <a:lvl4pPr marL="180000" indent="-180000">
              <a:lnSpc>
                <a:spcPct val="100000"/>
              </a:lnSpc>
              <a:spcBef>
                <a:spcPts val="0"/>
              </a:spcBef>
              <a:spcAft>
                <a:spcPts val="800"/>
              </a:spcAft>
              <a:defRPr sz="1400"/>
            </a:lvl4pPr>
            <a:lvl5pPr marL="180000" indent="-180000">
              <a:lnSpc>
                <a:spcPct val="100000"/>
              </a:lnSpc>
              <a:spcBef>
                <a:spcPts val="0"/>
              </a:spcBef>
              <a:spcAft>
                <a:spcPts val="800"/>
              </a:spcAf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Button">
            <a:extLst>
              <a:ext uri="{FF2B5EF4-FFF2-40B4-BE49-F238E27FC236}">
                <a16:creationId xmlns:a16="http://schemas.microsoft.com/office/drawing/2014/main" id="{F3075A41-A968-2123-D4AA-6C5FBB3EDB8B}"/>
              </a:ext>
            </a:extLst>
          </p:cNvPr>
          <p:cNvSpPr>
            <a:spLocks noGrp="1"/>
          </p:cNvSpPr>
          <p:nvPr>
            <p:ph type="body" sz="quarter" idx="13" hasCustomPrompt="1"/>
          </p:nvPr>
        </p:nvSpPr>
        <p:spPr>
          <a:xfrm>
            <a:off x="253566" y="6237050"/>
            <a:ext cx="3256748" cy="369332"/>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wrap="square" anchor="ctr" anchorCtr="0">
            <a:spAutoFit/>
          </a:bodyPr>
          <a:lstStyle>
            <a:lvl1pPr marL="0" indent="0" algn="ctr">
              <a:buNone/>
              <a:defRPr sz="2000"/>
            </a:lvl1pPr>
          </a:lstStyle>
          <a:p>
            <a:pPr lvl="0"/>
            <a:r>
              <a:rPr lang="en-GB"/>
              <a:t>Return to previous screen</a:t>
            </a:r>
            <a:endParaRPr lang="en-US"/>
          </a:p>
        </p:txBody>
      </p:sp>
      <p:sp>
        <p:nvSpPr>
          <p:cNvPr id="2" name="©">
            <a:extLst>
              <a:ext uri="{FF2B5EF4-FFF2-40B4-BE49-F238E27FC236}">
                <a16:creationId xmlns:a16="http://schemas.microsoft.com/office/drawing/2014/main" id="{B963FE0E-5B26-0E9E-B66E-9C101679E853}"/>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7620381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B701-5DDD-D01F-E5BB-30A93954D0C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93A729C-5B1B-036B-55C5-AD682678F8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499067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9902B4A0-1D2E-B6C3-30F1-B5EE12BD571C}"/>
              </a:ext>
            </a:extLst>
          </p:cNvPr>
          <p:cNvSpPr>
            <a:spLocks noGrp="1"/>
          </p:cNvSpPr>
          <p:nvPr>
            <p:ph type="title"/>
          </p:nvPr>
        </p:nvSpPr>
        <p:spPr>
          <a:xfrm>
            <a:off x="263524" y="262800"/>
            <a:ext cx="10080000" cy="415498"/>
          </a:xfrm>
          <a:prstGeom prst="rect">
            <a:avLst/>
          </a:prstGeom>
        </p:spPr>
        <p:txBody>
          <a:bodyPr wrap="square" lIns="0" tIns="0" rIns="0" bIns="0" anchor="t"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12" name="Placeholder Text">
            <a:extLst>
              <a:ext uri="{FF2B5EF4-FFF2-40B4-BE49-F238E27FC236}">
                <a16:creationId xmlns:a16="http://schemas.microsoft.com/office/drawing/2014/main" id="{95CF9DD1-41BC-E87D-65E7-635C40F3E46D}"/>
              </a:ext>
            </a:extLst>
          </p:cNvPr>
          <p:cNvSpPr>
            <a:spLocks noGrp="1"/>
          </p:cNvSpPr>
          <p:nvPr>
            <p:ph type="body" sz="quarter" idx="14"/>
          </p:nvPr>
        </p:nvSpPr>
        <p:spPr>
          <a:xfrm>
            <a:off x="269874" y="1052513"/>
            <a:ext cx="4320000" cy="1050883"/>
          </a:xfrm>
          <a:prstGeom prst="rect">
            <a:avLst/>
          </a:prstGeom>
          <a:solidFill>
            <a:srgbClr val="E9F5FC"/>
          </a:solidFill>
          <a:effectLst>
            <a:outerShdw dist="50800" dir="16200000" rotWithShape="0">
              <a:srgbClr val="00ABC4"/>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1" name="Placeholder Text">
            <a:extLst>
              <a:ext uri="{FF2B5EF4-FFF2-40B4-BE49-F238E27FC236}">
                <a16:creationId xmlns:a16="http://schemas.microsoft.com/office/drawing/2014/main" id="{0D55DAB7-AA5E-8883-1E9B-CBC4935CA646}"/>
              </a:ext>
            </a:extLst>
          </p:cNvPr>
          <p:cNvSpPr>
            <a:spLocks noGrp="1"/>
          </p:cNvSpPr>
          <p:nvPr>
            <p:ph type="body" sz="quarter" idx="10"/>
          </p:nvPr>
        </p:nvSpPr>
        <p:spPr>
          <a:xfrm>
            <a:off x="5019175" y="1052513"/>
            <a:ext cx="324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2" name="Placeholder Text">
            <a:extLst>
              <a:ext uri="{FF2B5EF4-FFF2-40B4-BE49-F238E27FC236}">
                <a16:creationId xmlns:a16="http://schemas.microsoft.com/office/drawing/2014/main" id="{82AAA06C-92C9-D164-000E-399C163B4E53}"/>
              </a:ext>
            </a:extLst>
          </p:cNvPr>
          <p:cNvSpPr>
            <a:spLocks noGrp="1"/>
          </p:cNvSpPr>
          <p:nvPr>
            <p:ph type="body" sz="quarter" idx="18"/>
          </p:nvPr>
        </p:nvSpPr>
        <p:spPr>
          <a:xfrm>
            <a:off x="8688475" y="1052513"/>
            <a:ext cx="324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4" name="Placeholder Text">
            <a:extLst>
              <a:ext uri="{FF2B5EF4-FFF2-40B4-BE49-F238E27FC236}">
                <a16:creationId xmlns:a16="http://schemas.microsoft.com/office/drawing/2014/main" id="{B64EE1D7-FCF0-69EB-6BDA-30758F6C7375}"/>
              </a:ext>
            </a:extLst>
          </p:cNvPr>
          <p:cNvSpPr>
            <a:spLocks noGrp="1"/>
          </p:cNvSpPr>
          <p:nvPr>
            <p:ph type="body" sz="quarter" idx="16"/>
          </p:nvPr>
        </p:nvSpPr>
        <p:spPr>
          <a:xfrm>
            <a:off x="5019175" y="2846943"/>
            <a:ext cx="324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3" name="Placeholder Text">
            <a:extLst>
              <a:ext uri="{FF2B5EF4-FFF2-40B4-BE49-F238E27FC236}">
                <a16:creationId xmlns:a16="http://schemas.microsoft.com/office/drawing/2014/main" id="{3CA789C8-7C98-1832-69FC-AE77D183EC61}"/>
              </a:ext>
            </a:extLst>
          </p:cNvPr>
          <p:cNvSpPr>
            <a:spLocks noGrp="1"/>
          </p:cNvSpPr>
          <p:nvPr>
            <p:ph type="body" sz="quarter" idx="15"/>
          </p:nvPr>
        </p:nvSpPr>
        <p:spPr>
          <a:xfrm>
            <a:off x="8688475" y="2846943"/>
            <a:ext cx="3240000" cy="1420215"/>
          </a:xfrm>
          <a:prstGeom prst="rect">
            <a:avLst/>
          </a:prstGeom>
          <a:solidFill>
            <a:schemeClr val="bg1"/>
          </a:solidFill>
          <a:effectLst>
            <a:outerShdw dist="50800" dir="16200000" rotWithShape="0">
              <a:srgbClr val="00B05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5" name="Placeholder Text">
            <a:extLst>
              <a:ext uri="{FF2B5EF4-FFF2-40B4-BE49-F238E27FC236}">
                <a16:creationId xmlns:a16="http://schemas.microsoft.com/office/drawing/2014/main" id="{5F3AD3E9-53DF-AD81-1D74-66A3DBEE7CAB}"/>
              </a:ext>
            </a:extLst>
          </p:cNvPr>
          <p:cNvSpPr>
            <a:spLocks noGrp="1"/>
          </p:cNvSpPr>
          <p:nvPr>
            <p:ph type="body" sz="quarter" idx="17"/>
          </p:nvPr>
        </p:nvSpPr>
        <p:spPr>
          <a:xfrm>
            <a:off x="263524" y="4647891"/>
            <a:ext cx="11658602" cy="1050883"/>
          </a:xfrm>
          <a:prstGeom prst="rect">
            <a:avLst/>
          </a:prstGeom>
          <a:solidFill>
            <a:schemeClr val="bg1"/>
          </a:solidFill>
          <a:effectLst>
            <a:outerShdw dist="50800" dir="16200000" rotWithShape="0">
              <a:srgbClr val="F0A456"/>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63403676"/>
      </p:ext>
    </p:extLst>
  </p:cSld>
  <p:clrMapOvr>
    <a:masterClrMapping/>
  </p:clrMapOvr>
  <p:extLst>
    <p:ext uri="{DCECCB84-F9BA-43D5-87BE-67443E8EF086}">
      <p15:sldGuideLst xmlns:p15="http://schemas.microsoft.com/office/powerpoint/2012/main">
        <p15:guide id="1" orient="horz" pos="663"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9708ACC7-F44E-3CBA-68E4-7E41904CD87C}"/>
              </a:ext>
            </a:extLst>
          </p:cNvPr>
          <p:cNvSpPr>
            <a:spLocks noGrp="1"/>
          </p:cNvSpPr>
          <p:nvPr>
            <p:ph type="title"/>
          </p:nvPr>
        </p:nvSpPr>
        <p:spPr>
          <a:xfrm>
            <a:off x="798513" y="2520000"/>
            <a:ext cx="6120000" cy="415498"/>
          </a:xfrm>
          <a:prstGeom prst="rect">
            <a:avLst/>
          </a:prstGeom>
        </p:spPr>
        <p:txBody>
          <a:bodyPr lIns="0" tIns="0" rIns="0" bIns="0">
            <a:spAutoFit/>
          </a:bodyPr>
          <a:lstStyle>
            <a:lvl1pPr>
              <a:defRPr sz="3000" b="1">
                <a:solidFill>
                  <a:srgbClr val="757070"/>
                </a:solidFill>
              </a:defRPr>
            </a:lvl1pPr>
          </a:lstStyle>
          <a:p>
            <a:r>
              <a:rPr lang="en-GB"/>
              <a:t>Click to edit Master title style</a:t>
            </a:r>
            <a:endParaRPr lang="en-US"/>
          </a:p>
        </p:txBody>
      </p:sp>
      <p:sp>
        <p:nvSpPr>
          <p:cNvPr id="12" name="Placeholder text">
            <a:extLst>
              <a:ext uri="{FF2B5EF4-FFF2-40B4-BE49-F238E27FC236}">
                <a16:creationId xmlns:a16="http://schemas.microsoft.com/office/drawing/2014/main" id="{506A2E2A-7BC2-1C64-125A-AD4E8FE6EC4A}"/>
              </a:ext>
            </a:extLst>
          </p:cNvPr>
          <p:cNvSpPr>
            <a:spLocks noGrp="1"/>
          </p:cNvSpPr>
          <p:nvPr>
            <p:ph type="body" sz="quarter" idx="11"/>
          </p:nvPr>
        </p:nvSpPr>
        <p:spPr>
          <a:xfrm>
            <a:off x="798513" y="3114000"/>
            <a:ext cx="6120000" cy="332399"/>
          </a:xfrm>
          <a:prstGeom prst="rect">
            <a:avLst/>
          </a:prstGeom>
        </p:spPr>
        <p:txBody>
          <a:bodyPr lIns="0" tIns="0" rIns="0" bIns="0">
            <a:spAutoFit/>
          </a:bodyPr>
          <a:lstStyle>
            <a:lvl1pPr marL="0" indent="0">
              <a:buNone/>
              <a:defRPr sz="2400">
                <a:solidFill>
                  <a:srgbClr val="75707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3" name="©">
            <a:extLst>
              <a:ext uri="{FF2B5EF4-FFF2-40B4-BE49-F238E27FC236}">
                <a16:creationId xmlns:a16="http://schemas.microsoft.com/office/drawing/2014/main" id="{3D731A65-F304-6B3C-3386-F8E7021B1D08}"/>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4197315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9708ACC7-F44E-3CBA-68E4-7E41904CD87C}"/>
              </a:ext>
            </a:extLst>
          </p:cNvPr>
          <p:cNvSpPr>
            <a:spLocks noGrp="1"/>
          </p:cNvSpPr>
          <p:nvPr>
            <p:ph type="title"/>
          </p:nvPr>
        </p:nvSpPr>
        <p:spPr>
          <a:xfrm>
            <a:off x="798513" y="2520000"/>
            <a:ext cx="6120000" cy="415498"/>
          </a:xfrm>
          <a:prstGeom prst="rect">
            <a:avLst/>
          </a:prstGeom>
        </p:spPr>
        <p:txBody>
          <a:bodyPr lIns="0" tIns="0" rIns="0" bIns="0">
            <a:spAutoFit/>
          </a:bodyPr>
          <a:lstStyle>
            <a:lvl1pPr>
              <a:defRPr sz="3000" b="1">
                <a:solidFill>
                  <a:srgbClr val="757070"/>
                </a:solidFill>
              </a:defRPr>
            </a:lvl1pPr>
          </a:lstStyle>
          <a:p>
            <a:r>
              <a:rPr lang="en-GB"/>
              <a:t>Click to edit Master title style</a:t>
            </a:r>
            <a:endParaRPr lang="en-US"/>
          </a:p>
        </p:txBody>
      </p:sp>
      <p:sp>
        <p:nvSpPr>
          <p:cNvPr id="3" name="©">
            <a:extLst>
              <a:ext uri="{FF2B5EF4-FFF2-40B4-BE49-F238E27FC236}">
                <a16:creationId xmlns:a16="http://schemas.microsoft.com/office/drawing/2014/main" id="{3D731A65-F304-6B3C-3386-F8E7021B1D08}"/>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grpSp>
        <p:nvGrpSpPr>
          <p:cNvPr id="7" name="Group 6">
            <a:extLst>
              <a:ext uri="{FF2B5EF4-FFF2-40B4-BE49-F238E27FC236}">
                <a16:creationId xmlns:a16="http://schemas.microsoft.com/office/drawing/2014/main" id="{40E2F374-8193-6737-5A96-92D82CF76C61}"/>
              </a:ext>
              <a:ext uri="{C183D7F6-B498-43B3-948B-1728B52AA6E4}">
                <adec:decorative xmlns:adec="http://schemas.microsoft.com/office/drawing/2017/decorative" val="1"/>
              </a:ext>
            </a:extLst>
          </p:cNvPr>
          <p:cNvGrpSpPr/>
          <p:nvPr userDrawn="1"/>
        </p:nvGrpSpPr>
        <p:grpSpPr>
          <a:xfrm>
            <a:off x="84540" y="4158848"/>
            <a:ext cx="5058160" cy="1685032"/>
            <a:chOff x="84540" y="4158848"/>
            <a:chExt cx="5058160" cy="1685032"/>
          </a:xfrm>
        </p:grpSpPr>
        <p:pic>
          <p:nvPicPr>
            <p:cNvPr id="2" name="Graphic 1">
              <a:extLst>
                <a:ext uri="{FF2B5EF4-FFF2-40B4-BE49-F238E27FC236}">
                  <a16:creationId xmlns:a16="http://schemas.microsoft.com/office/drawing/2014/main" id="{7E451BBF-13BE-5988-0391-15E89C35D36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540" y="4789444"/>
              <a:ext cx="1054436" cy="1054436"/>
            </a:xfrm>
            <a:prstGeom prst="rect">
              <a:avLst/>
            </a:prstGeom>
          </p:spPr>
        </p:pic>
        <p:pic>
          <p:nvPicPr>
            <p:cNvPr id="4" name="Graphic 3">
              <a:extLst>
                <a:ext uri="{FF2B5EF4-FFF2-40B4-BE49-F238E27FC236}">
                  <a16:creationId xmlns:a16="http://schemas.microsoft.com/office/drawing/2014/main" id="{68E5E007-A179-1DE6-B3AE-50E6888BC82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2218" y="4718383"/>
              <a:ext cx="1472231" cy="1054436"/>
            </a:xfrm>
            <a:prstGeom prst="rect">
              <a:avLst/>
            </a:prstGeom>
          </p:spPr>
        </p:pic>
        <p:pic>
          <p:nvPicPr>
            <p:cNvPr id="5" name="Graphic 4">
              <a:extLst>
                <a:ext uri="{FF2B5EF4-FFF2-40B4-BE49-F238E27FC236}">
                  <a16:creationId xmlns:a16="http://schemas.microsoft.com/office/drawing/2014/main" id="{8B78F9EA-4C5D-E033-9FBE-11099A0BF99A}"/>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239515" y="4296911"/>
              <a:ext cx="1472231" cy="1472231"/>
            </a:xfrm>
            <a:prstGeom prst="rect">
              <a:avLst/>
            </a:prstGeom>
          </p:spPr>
        </p:pic>
        <p:pic>
          <p:nvPicPr>
            <p:cNvPr id="6" name="Graphic 5">
              <a:extLst>
                <a:ext uri="{FF2B5EF4-FFF2-40B4-BE49-F238E27FC236}">
                  <a16:creationId xmlns:a16="http://schemas.microsoft.com/office/drawing/2014/main" id="{F6576D56-C717-AA90-2E0C-F3C32E06ABBF}"/>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476490" y="4158848"/>
              <a:ext cx="1666210" cy="1666210"/>
            </a:xfrm>
            <a:prstGeom prst="rect">
              <a:avLst/>
            </a:prstGeom>
          </p:spPr>
        </p:pic>
      </p:grpSp>
    </p:spTree>
    <p:extLst>
      <p:ext uri="{BB962C8B-B14F-4D97-AF65-F5344CB8AC3E}">
        <p14:creationId xmlns:p14="http://schemas.microsoft.com/office/powerpoint/2010/main" val="1946596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9708ACC7-F44E-3CBA-68E4-7E41904CD87C}"/>
              </a:ext>
            </a:extLst>
          </p:cNvPr>
          <p:cNvSpPr>
            <a:spLocks noGrp="1"/>
          </p:cNvSpPr>
          <p:nvPr>
            <p:ph type="title"/>
          </p:nvPr>
        </p:nvSpPr>
        <p:spPr>
          <a:xfrm>
            <a:off x="798513" y="2520000"/>
            <a:ext cx="6120000" cy="415498"/>
          </a:xfrm>
          <a:prstGeom prst="rect">
            <a:avLst/>
          </a:prstGeom>
        </p:spPr>
        <p:txBody>
          <a:bodyPr lIns="0" tIns="0" rIns="0" bIns="0">
            <a:spAutoFit/>
          </a:bodyPr>
          <a:lstStyle>
            <a:lvl1pPr>
              <a:defRPr sz="3000" b="1">
                <a:solidFill>
                  <a:srgbClr val="757070"/>
                </a:solidFill>
              </a:defRPr>
            </a:lvl1pPr>
          </a:lstStyle>
          <a:p>
            <a:r>
              <a:rPr lang="en-GB"/>
              <a:t>Click to edit Master title style</a:t>
            </a:r>
            <a:endParaRPr lang="en-US"/>
          </a:p>
        </p:txBody>
      </p:sp>
      <p:sp>
        <p:nvSpPr>
          <p:cNvPr id="12" name="Placeholder text">
            <a:extLst>
              <a:ext uri="{FF2B5EF4-FFF2-40B4-BE49-F238E27FC236}">
                <a16:creationId xmlns:a16="http://schemas.microsoft.com/office/drawing/2014/main" id="{506A2E2A-7BC2-1C64-125A-AD4E8FE6EC4A}"/>
              </a:ext>
            </a:extLst>
          </p:cNvPr>
          <p:cNvSpPr>
            <a:spLocks noGrp="1"/>
          </p:cNvSpPr>
          <p:nvPr>
            <p:ph type="body" sz="quarter" idx="11"/>
          </p:nvPr>
        </p:nvSpPr>
        <p:spPr>
          <a:xfrm>
            <a:off x="798513" y="3114000"/>
            <a:ext cx="6120000" cy="332399"/>
          </a:xfrm>
          <a:prstGeom prst="rect">
            <a:avLst/>
          </a:prstGeom>
        </p:spPr>
        <p:txBody>
          <a:bodyPr lIns="0" tIns="0" rIns="0" bIns="0">
            <a:spAutoFit/>
          </a:bodyPr>
          <a:lstStyle>
            <a:lvl1pPr marL="0" indent="0">
              <a:buNone/>
              <a:defRPr sz="2400">
                <a:solidFill>
                  <a:srgbClr val="75707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3" name="©">
            <a:extLst>
              <a:ext uri="{FF2B5EF4-FFF2-40B4-BE49-F238E27FC236}">
                <a16:creationId xmlns:a16="http://schemas.microsoft.com/office/drawing/2014/main" id="{3D731A65-F304-6B3C-3386-F8E7021B1D08}"/>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039046921"/>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9708ACC7-F44E-3CBA-68E4-7E41904CD87C}"/>
              </a:ext>
            </a:extLst>
          </p:cNvPr>
          <p:cNvSpPr>
            <a:spLocks noGrp="1"/>
          </p:cNvSpPr>
          <p:nvPr>
            <p:ph type="title"/>
          </p:nvPr>
        </p:nvSpPr>
        <p:spPr>
          <a:xfrm>
            <a:off x="798513" y="2520000"/>
            <a:ext cx="6120000" cy="415498"/>
          </a:xfrm>
          <a:prstGeom prst="rect">
            <a:avLst/>
          </a:prstGeom>
        </p:spPr>
        <p:txBody>
          <a:bodyPr lIns="0" tIns="0" rIns="0" bIns="0">
            <a:spAutoFit/>
          </a:bodyPr>
          <a:lstStyle>
            <a:lvl1pPr>
              <a:defRPr sz="3000" b="1">
                <a:solidFill>
                  <a:srgbClr val="757070"/>
                </a:solidFill>
              </a:defRPr>
            </a:lvl1pPr>
          </a:lstStyle>
          <a:p>
            <a:r>
              <a:rPr lang="en-GB"/>
              <a:t>Click to edit Master title style</a:t>
            </a:r>
            <a:endParaRPr lang="en-US"/>
          </a:p>
        </p:txBody>
      </p:sp>
      <p:sp>
        <p:nvSpPr>
          <p:cNvPr id="3" name="©">
            <a:extLst>
              <a:ext uri="{FF2B5EF4-FFF2-40B4-BE49-F238E27FC236}">
                <a16:creationId xmlns:a16="http://schemas.microsoft.com/office/drawing/2014/main" id="{3D731A65-F304-6B3C-3386-F8E7021B1D08}"/>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grpSp>
        <p:nvGrpSpPr>
          <p:cNvPr id="7" name="Group 6">
            <a:extLst>
              <a:ext uri="{FF2B5EF4-FFF2-40B4-BE49-F238E27FC236}">
                <a16:creationId xmlns:a16="http://schemas.microsoft.com/office/drawing/2014/main" id="{40E2F374-8193-6737-5A96-92D82CF76C61}"/>
              </a:ext>
              <a:ext uri="{C183D7F6-B498-43B3-948B-1728B52AA6E4}">
                <adec:decorative xmlns:adec="http://schemas.microsoft.com/office/drawing/2017/decorative" val="1"/>
              </a:ext>
            </a:extLst>
          </p:cNvPr>
          <p:cNvGrpSpPr/>
          <p:nvPr userDrawn="1"/>
        </p:nvGrpSpPr>
        <p:grpSpPr>
          <a:xfrm>
            <a:off x="84540" y="4158848"/>
            <a:ext cx="5058160" cy="1685032"/>
            <a:chOff x="84540" y="4158848"/>
            <a:chExt cx="5058160" cy="1685032"/>
          </a:xfrm>
        </p:grpSpPr>
        <p:pic>
          <p:nvPicPr>
            <p:cNvPr id="2" name="Graphic 1">
              <a:extLst>
                <a:ext uri="{FF2B5EF4-FFF2-40B4-BE49-F238E27FC236}">
                  <a16:creationId xmlns:a16="http://schemas.microsoft.com/office/drawing/2014/main" id="{7E451BBF-13BE-5988-0391-15E89C35D36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540" y="4789444"/>
              <a:ext cx="1054436" cy="1054436"/>
            </a:xfrm>
            <a:prstGeom prst="rect">
              <a:avLst/>
            </a:prstGeom>
          </p:spPr>
        </p:pic>
        <p:pic>
          <p:nvPicPr>
            <p:cNvPr id="4" name="Graphic 3">
              <a:extLst>
                <a:ext uri="{FF2B5EF4-FFF2-40B4-BE49-F238E27FC236}">
                  <a16:creationId xmlns:a16="http://schemas.microsoft.com/office/drawing/2014/main" id="{68E5E007-A179-1DE6-B3AE-50E6888BC82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2218" y="4718383"/>
              <a:ext cx="1472231" cy="1054436"/>
            </a:xfrm>
            <a:prstGeom prst="rect">
              <a:avLst/>
            </a:prstGeom>
          </p:spPr>
        </p:pic>
        <p:pic>
          <p:nvPicPr>
            <p:cNvPr id="5" name="Graphic 4">
              <a:extLst>
                <a:ext uri="{FF2B5EF4-FFF2-40B4-BE49-F238E27FC236}">
                  <a16:creationId xmlns:a16="http://schemas.microsoft.com/office/drawing/2014/main" id="{8B78F9EA-4C5D-E033-9FBE-11099A0BF99A}"/>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239515" y="4296911"/>
              <a:ext cx="1472231" cy="1472231"/>
            </a:xfrm>
            <a:prstGeom prst="rect">
              <a:avLst/>
            </a:prstGeom>
          </p:spPr>
        </p:pic>
        <p:pic>
          <p:nvPicPr>
            <p:cNvPr id="6" name="Graphic 5">
              <a:extLst>
                <a:ext uri="{FF2B5EF4-FFF2-40B4-BE49-F238E27FC236}">
                  <a16:creationId xmlns:a16="http://schemas.microsoft.com/office/drawing/2014/main" id="{F6576D56-C717-AA90-2E0C-F3C32E06ABBF}"/>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476490" y="4158848"/>
              <a:ext cx="1666210" cy="1666210"/>
            </a:xfrm>
            <a:prstGeom prst="rect">
              <a:avLst/>
            </a:prstGeom>
          </p:spPr>
        </p:pic>
      </p:grpSp>
    </p:spTree>
    <p:extLst>
      <p:ext uri="{BB962C8B-B14F-4D97-AF65-F5344CB8AC3E}">
        <p14:creationId xmlns:p14="http://schemas.microsoft.com/office/powerpoint/2010/main" val="1476111467"/>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C3E182A-0F2A-A201-237F-3CE797ED3F5F}"/>
              </a:ext>
            </a:extLst>
          </p:cNvPr>
          <p:cNvSpPr>
            <a:spLocks noGrp="1"/>
          </p:cNvSpPr>
          <p:nvPr>
            <p:ph type="title"/>
          </p:nvPr>
        </p:nvSpPr>
        <p:spPr>
          <a:xfrm>
            <a:off x="9452400" y="6321600"/>
            <a:ext cx="2739600" cy="536400"/>
          </a:xfrm>
          <a:prstGeom prst="rect">
            <a:avLst/>
          </a:prstGeom>
        </p:spPr>
        <p:txBody>
          <a:bodyPr lIns="0" tIns="0" rIns="270000" anchor="ctr"/>
          <a:lstStyle>
            <a:lvl1pPr algn="r">
              <a:defRPr sz="10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4080599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D7103AA6-90CE-6207-F787-3C95092D9A58}"/>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16" name="Placeholder text">
            <a:extLst>
              <a:ext uri="{FF2B5EF4-FFF2-40B4-BE49-F238E27FC236}">
                <a16:creationId xmlns:a16="http://schemas.microsoft.com/office/drawing/2014/main" id="{3FF8663B-072E-F902-B577-68CED30D8FE9}"/>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3" name="Placeholder picture">
            <a:extLst>
              <a:ext uri="{FF2B5EF4-FFF2-40B4-BE49-F238E27FC236}">
                <a16:creationId xmlns:a16="http://schemas.microsoft.com/office/drawing/2014/main" id="{12DCA219-6D6A-C33D-F3FE-685063ADA2BF}"/>
              </a:ext>
            </a:extLst>
          </p:cNvPr>
          <p:cNvSpPr>
            <a:spLocks noGrp="1"/>
          </p:cNvSpPr>
          <p:nvPr>
            <p:ph type="pic" sz="quarter" idx="12"/>
          </p:nvPr>
        </p:nvSpPr>
        <p:spPr>
          <a:xfrm>
            <a:off x="263525" y="1783325"/>
            <a:ext cx="8996400" cy="4823057"/>
          </a:xfrm>
          <a:prstGeom prst="rect">
            <a:avLst/>
          </a:prstGeom>
        </p:spPr>
        <p:txBody>
          <a:bodyPr/>
          <a:lstStyle/>
          <a:p>
            <a:endParaRPr lang="en-US"/>
          </a:p>
        </p:txBody>
      </p:sp>
      <p:sp>
        <p:nvSpPr>
          <p:cNvPr id="7" name="Panel">
            <a:extLst>
              <a:ext uri="{FF2B5EF4-FFF2-40B4-BE49-F238E27FC236}">
                <a16:creationId xmlns:a16="http://schemas.microsoft.com/office/drawing/2014/main" id="{FD9B31B5-027B-1A4C-C28D-3F6E2AE6C7DB}"/>
              </a:ext>
              <a:ext uri="{C183D7F6-B498-43B3-948B-1728B52AA6E4}">
                <adec:decorative xmlns:adec="http://schemas.microsoft.com/office/drawing/2017/decorative" val="1"/>
              </a:ext>
            </a:extLst>
          </p:cNvPr>
          <p:cNvSpPr/>
          <p:nvPr userDrawn="1"/>
        </p:nvSpPr>
        <p:spPr>
          <a:xfrm>
            <a:off x="9672000" y="72000"/>
            <a:ext cx="2520000" cy="67860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p>
        </p:txBody>
      </p:sp>
      <p:sp>
        <p:nvSpPr>
          <p:cNvPr id="10" name="Key words">
            <a:extLst>
              <a:ext uri="{FF2B5EF4-FFF2-40B4-BE49-F238E27FC236}">
                <a16:creationId xmlns:a16="http://schemas.microsoft.com/office/drawing/2014/main" id="{AAEA834E-8ADA-D0E7-BC8D-83C65D130897}"/>
              </a:ext>
            </a:extLst>
          </p:cNvPr>
          <p:cNvSpPr>
            <a:spLocks noGrp="1"/>
          </p:cNvSpPr>
          <p:nvPr>
            <p:ph type="body" sz="quarter" idx="17"/>
          </p:nvPr>
        </p:nvSpPr>
        <p:spPr>
          <a:xfrm>
            <a:off x="10393200" y="1052513"/>
            <a:ext cx="1535275" cy="360000"/>
          </a:xfrm>
          <a:prstGeom prst="rect">
            <a:avLst/>
          </a:prstGeom>
        </p:spPr>
        <p:txBody>
          <a:bodyPr wrap="square" lIns="0" tIns="0" rIns="180000" bIns="0"/>
          <a:lstStyle>
            <a:lvl1pPr marL="0" indent="0">
              <a:lnSpc>
                <a:spcPct val="100000"/>
              </a:lnSpc>
              <a:spcBef>
                <a:spcPts val="0"/>
              </a:spcBef>
              <a:buNone/>
              <a:defRPr sz="2000">
                <a:solidFill>
                  <a:srgbClr val="757570"/>
                </a:solidFill>
              </a:defRPr>
            </a:lvl1pPr>
          </a:lstStyle>
          <a:p>
            <a:pPr lvl="0"/>
            <a:r>
              <a:rPr lang="en-GB"/>
              <a:t>Click to edit Master text styles</a:t>
            </a:r>
            <a:endParaRPr lang="en-US"/>
          </a:p>
        </p:txBody>
      </p:sp>
      <p:sp>
        <p:nvSpPr>
          <p:cNvPr id="8" name="Glossary">
            <a:extLst>
              <a:ext uri="{FF2B5EF4-FFF2-40B4-BE49-F238E27FC236}">
                <a16:creationId xmlns:a16="http://schemas.microsoft.com/office/drawing/2014/main" id="{B4E79C2D-BE6C-34C3-5F89-01DFC4EF67C2}"/>
              </a:ext>
            </a:extLst>
          </p:cNvPr>
          <p:cNvSpPr>
            <a:spLocks noGrp="1"/>
          </p:cNvSpPr>
          <p:nvPr>
            <p:ph type="body" sz="quarter" idx="13"/>
          </p:nvPr>
        </p:nvSpPr>
        <p:spPr>
          <a:xfrm>
            <a:off x="9672000" y="1411200"/>
            <a:ext cx="2520000" cy="4905620"/>
          </a:xfrm>
          <a:prstGeom prst="rect">
            <a:avLst/>
          </a:prstGeom>
          <a:noFill/>
        </p:spPr>
        <p:txBody>
          <a:bodyPr lIns="180000" tIns="180000" rIns="180000" bIns="180000"/>
          <a:lstStyle>
            <a:lvl1pPr marL="0" indent="0">
              <a:lnSpc>
                <a:spcPct val="100000"/>
              </a:lnSpc>
              <a:spcBef>
                <a:spcPts val="0"/>
              </a:spcBef>
              <a:spcAft>
                <a:spcPts val="1600"/>
              </a:spcAft>
              <a:buNone/>
              <a:defRPr sz="2000" b="0">
                <a:solidFill>
                  <a:srgbClr val="0070C0"/>
                </a:solidFill>
                <a:latin typeface="+mn-lt"/>
              </a:defRPr>
            </a:lvl1pPr>
            <a:lvl2pPr marL="0" indent="0">
              <a:lnSpc>
                <a:spcPct val="100000"/>
              </a:lnSpc>
              <a:spcBef>
                <a:spcPts val="0"/>
              </a:spcBef>
              <a:buNone/>
              <a:defRPr sz="2000">
                <a:solidFill>
                  <a:srgbClr val="0091C6"/>
                </a:solidFill>
                <a:latin typeface="+mn-lt"/>
              </a:defRPr>
            </a:lvl2pPr>
            <a:lvl3pPr>
              <a:defRPr sz="2000">
                <a:latin typeface="+mn-lt"/>
              </a:defRPr>
            </a:lvl3pPr>
            <a:lvl4pPr>
              <a:defRPr sz="2000">
                <a:latin typeface="+mn-lt"/>
              </a:defRPr>
            </a:lvl4pPr>
            <a:lvl5pPr>
              <a:defRPr sz="2000">
                <a:latin typeface="+mn-lt"/>
              </a:defRPr>
            </a:lvl5pPr>
          </a:lstStyle>
          <a:p>
            <a:pPr lvl="0"/>
            <a:r>
              <a:rPr lang="en-GB"/>
              <a:t>Click to edit Master text styles</a:t>
            </a:r>
          </a:p>
        </p:txBody>
      </p:sp>
      <p:sp>
        <p:nvSpPr>
          <p:cNvPr id="4" name="Key words icon">
            <a:extLst>
              <a:ext uri="{FF2B5EF4-FFF2-40B4-BE49-F238E27FC236}">
                <a16:creationId xmlns:a16="http://schemas.microsoft.com/office/drawing/2014/main" id="{BE713698-6C4A-FDD5-5D2B-02064EDD7A5D}"/>
              </a:ext>
              <a:ext uri="{C183D7F6-B498-43B3-948B-1728B52AA6E4}">
                <adec:decorative xmlns:adec="http://schemas.microsoft.com/office/drawing/2017/decorative" val="1"/>
              </a:ext>
            </a:extLst>
          </p:cNvPr>
          <p:cNvSpPr>
            <a:spLocks noGrp="1"/>
          </p:cNvSpPr>
          <p:nvPr>
            <p:ph type="pic" sz="quarter" idx="16"/>
          </p:nvPr>
        </p:nvSpPr>
        <p:spPr>
          <a:xfrm>
            <a:off x="9853200" y="1051200"/>
            <a:ext cx="360000" cy="360000"/>
          </a:xfrm>
          <a:prstGeom prst="rect">
            <a:avLst/>
          </a:prstGeom>
        </p:spPr>
        <p:txBody>
          <a:bodyPr wrap="none" lIns="0" tIns="0" rIns="0" bIns="0" anchor="ctr" anchorCtr="0"/>
          <a:lstStyle/>
          <a:p>
            <a:endParaRPr lang="en-US"/>
          </a:p>
        </p:txBody>
      </p:sp>
      <p:sp>
        <p:nvSpPr>
          <p:cNvPr id="6" name="©">
            <a:extLst>
              <a:ext uri="{FF2B5EF4-FFF2-40B4-BE49-F238E27FC236}">
                <a16:creationId xmlns:a16="http://schemas.microsoft.com/office/drawing/2014/main" id="{2B0A2532-A691-85B9-C8C9-7360375B4ED8}"/>
              </a:ext>
              <a:ext uri="{C183D7F6-B498-43B3-948B-1728B52AA6E4}">
                <adec:decorative xmlns:adec="http://schemas.microsoft.com/office/drawing/2017/decorative" val="1"/>
              </a:ext>
            </a:extLst>
          </p:cNvPr>
          <p:cNvSpPr txBox="1"/>
          <p:nvPr userDrawn="1"/>
        </p:nvSpPr>
        <p:spPr>
          <a:xfrm>
            <a:off x="9668402" y="6335714"/>
            <a:ext cx="2523597"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pic>
        <p:nvPicPr>
          <p:cNvPr id="5" name="Numicon logo">
            <a:extLst>
              <a:ext uri="{FF2B5EF4-FFF2-40B4-BE49-F238E27FC236}">
                <a16:creationId xmlns:a16="http://schemas.microsoft.com/office/drawing/2014/main" id="{1F5498C9-2A63-AC64-D75F-F8206C72910F}"/>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10830832" y="260350"/>
            <a:ext cx="1102428" cy="420859"/>
          </a:xfrm>
          <a:prstGeom prst="rect">
            <a:avLst/>
          </a:prstGeom>
          <a:noFill/>
          <a:ln>
            <a:noFill/>
          </a:ln>
        </p:spPr>
      </p:pic>
    </p:spTree>
    <p:extLst>
      <p:ext uri="{BB962C8B-B14F-4D97-AF65-F5344CB8AC3E}">
        <p14:creationId xmlns:p14="http://schemas.microsoft.com/office/powerpoint/2010/main" val="2700247534"/>
      </p:ext>
    </p:extLst>
  </p:cSld>
  <p:clrMapOvr>
    <a:masterClrMapping/>
  </p:clrMapOvr>
  <p:extLst>
    <p:ext uri="{DCECCB84-F9BA-43D5-87BE-67443E8EF086}">
      <p15:sldGuideLst xmlns:p15="http://schemas.microsoft.com/office/powerpoint/2012/main">
        <p15:guide id="1" orient="horz" pos="663">
          <p15:clr>
            <a:srgbClr val="FBAE40"/>
          </p15:clr>
        </p15:guide>
        <p15:guide id="2" pos="6085">
          <p15:clr>
            <a:srgbClr val="FBAE40"/>
          </p15:clr>
        </p15:guide>
        <p15:guide id="3" pos="58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D7103AA6-90CE-6207-F787-3C95092D9A58}"/>
              </a:ext>
            </a:extLst>
          </p:cNvPr>
          <p:cNvSpPr>
            <a:spLocks noGrp="1"/>
          </p:cNvSpPr>
          <p:nvPr>
            <p:ph type="title" hasCustomPrompt="1"/>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Talk task</a:t>
            </a:r>
            <a:endParaRPr lang="en-US"/>
          </a:p>
        </p:txBody>
      </p:sp>
      <p:sp>
        <p:nvSpPr>
          <p:cNvPr id="2" name="Placeholder text 1">
            <a:extLst>
              <a:ext uri="{FF2B5EF4-FFF2-40B4-BE49-F238E27FC236}">
                <a16:creationId xmlns:a16="http://schemas.microsoft.com/office/drawing/2014/main" id="{29B45D30-ACF0-95F2-597B-C80B6D48543C}"/>
              </a:ext>
            </a:extLst>
          </p:cNvPr>
          <p:cNvSpPr>
            <a:spLocks noGrp="1"/>
          </p:cNvSpPr>
          <p:nvPr>
            <p:ph type="body" sz="quarter" idx="11"/>
          </p:nvPr>
        </p:nvSpPr>
        <p:spPr>
          <a:xfrm>
            <a:off x="263521" y="1052513"/>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2">
            <a:extLst>
              <a:ext uri="{FF2B5EF4-FFF2-40B4-BE49-F238E27FC236}">
                <a16:creationId xmlns:a16="http://schemas.microsoft.com/office/drawing/2014/main" id="{CCA86B0F-CDF2-C122-3CD7-0ABEFC547C5C}"/>
              </a:ext>
            </a:extLst>
          </p:cNvPr>
          <p:cNvSpPr>
            <a:spLocks noGrp="1"/>
          </p:cNvSpPr>
          <p:nvPr>
            <p:ph type="body" sz="quarter" idx="18"/>
          </p:nvPr>
        </p:nvSpPr>
        <p:spPr>
          <a:xfrm>
            <a:off x="263523" y="1849989"/>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5" name="Picture Placeholder 1">
            <a:extLst>
              <a:ext uri="{FF2B5EF4-FFF2-40B4-BE49-F238E27FC236}">
                <a16:creationId xmlns:a16="http://schemas.microsoft.com/office/drawing/2014/main" id="{25616DAC-45C0-2739-E91B-782E2C7C9D4C}"/>
              </a:ext>
            </a:extLst>
          </p:cNvPr>
          <p:cNvSpPr>
            <a:spLocks noGrp="1"/>
          </p:cNvSpPr>
          <p:nvPr>
            <p:ph type="pic" sz="quarter" idx="12"/>
          </p:nvPr>
        </p:nvSpPr>
        <p:spPr>
          <a:xfrm>
            <a:off x="4926744" y="1052513"/>
            <a:ext cx="4320000" cy="507831"/>
          </a:xfrm>
          <a:prstGeom prst="rect">
            <a:avLst/>
          </a:prstGeom>
        </p:spPr>
        <p:txBody>
          <a:bodyPr/>
          <a:lstStyle/>
          <a:p>
            <a:endParaRPr lang="en-US"/>
          </a:p>
        </p:txBody>
      </p:sp>
      <p:sp>
        <p:nvSpPr>
          <p:cNvPr id="17" name="Picture Placeholder 2">
            <a:extLst>
              <a:ext uri="{FF2B5EF4-FFF2-40B4-BE49-F238E27FC236}">
                <a16:creationId xmlns:a16="http://schemas.microsoft.com/office/drawing/2014/main" id="{C0EA3B8B-E5EE-1C54-1E98-213D681F6AFF}"/>
              </a:ext>
            </a:extLst>
          </p:cNvPr>
          <p:cNvSpPr>
            <a:spLocks noGrp="1"/>
          </p:cNvSpPr>
          <p:nvPr>
            <p:ph type="pic" sz="quarter" idx="22"/>
          </p:nvPr>
        </p:nvSpPr>
        <p:spPr>
          <a:xfrm>
            <a:off x="4944650" y="1828562"/>
            <a:ext cx="4320000" cy="536400"/>
          </a:xfrm>
          <a:prstGeom prst="rect">
            <a:avLst/>
          </a:prstGeom>
        </p:spPr>
        <p:txBody>
          <a:bodyPr/>
          <a:lstStyle/>
          <a:p>
            <a:endParaRPr lang="en-US"/>
          </a:p>
        </p:txBody>
      </p:sp>
      <p:sp>
        <p:nvSpPr>
          <p:cNvPr id="18" name="Picture Placeholder 3">
            <a:extLst>
              <a:ext uri="{FF2B5EF4-FFF2-40B4-BE49-F238E27FC236}">
                <a16:creationId xmlns:a16="http://schemas.microsoft.com/office/drawing/2014/main" id="{79572423-54A3-F660-AF35-35C99664BFD6}"/>
              </a:ext>
            </a:extLst>
          </p:cNvPr>
          <p:cNvSpPr>
            <a:spLocks noGrp="1"/>
          </p:cNvSpPr>
          <p:nvPr>
            <p:ph type="pic" sz="quarter" idx="23"/>
          </p:nvPr>
        </p:nvSpPr>
        <p:spPr>
          <a:xfrm>
            <a:off x="4944650" y="2633180"/>
            <a:ext cx="4320000" cy="536400"/>
          </a:xfrm>
          <a:prstGeom prst="rect">
            <a:avLst/>
          </a:prstGeom>
        </p:spPr>
        <p:txBody>
          <a:bodyPr/>
          <a:lstStyle/>
          <a:p>
            <a:endParaRPr lang="en-US"/>
          </a:p>
        </p:txBody>
      </p:sp>
      <p:sp>
        <p:nvSpPr>
          <p:cNvPr id="19" name="Picture Placeholder 4">
            <a:extLst>
              <a:ext uri="{FF2B5EF4-FFF2-40B4-BE49-F238E27FC236}">
                <a16:creationId xmlns:a16="http://schemas.microsoft.com/office/drawing/2014/main" id="{8C531387-6EAF-17CE-5F05-58934E99EF0C}"/>
              </a:ext>
            </a:extLst>
          </p:cNvPr>
          <p:cNvSpPr>
            <a:spLocks noGrp="1"/>
          </p:cNvSpPr>
          <p:nvPr>
            <p:ph type="pic" sz="quarter" idx="24"/>
          </p:nvPr>
        </p:nvSpPr>
        <p:spPr>
          <a:xfrm>
            <a:off x="4944650" y="3444941"/>
            <a:ext cx="4320000" cy="536400"/>
          </a:xfrm>
          <a:prstGeom prst="rect">
            <a:avLst/>
          </a:prstGeom>
        </p:spPr>
        <p:txBody>
          <a:bodyPr/>
          <a:lstStyle/>
          <a:p>
            <a:endParaRPr lang="en-US"/>
          </a:p>
        </p:txBody>
      </p:sp>
      <p:sp>
        <p:nvSpPr>
          <p:cNvPr id="7" name="Panel">
            <a:extLst>
              <a:ext uri="{FF2B5EF4-FFF2-40B4-BE49-F238E27FC236}">
                <a16:creationId xmlns:a16="http://schemas.microsoft.com/office/drawing/2014/main" id="{FD9B31B5-027B-1A4C-C28D-3F6E2AE6C7DB}"/>
              </a:ext>
              <a:ext uri="{C183D7F6-B498-43B3-948B-1728B52AA6E4}">
                <adec:decorative xmlns:adec="http://schemas.microsoft.com/office/drawing/2017/decorative" val="1"/>
              </a:ext>
            </a:extLst>
          </p:cNvPr>
          <p:cNvSpPr/>
          <p:nvPr userDrawn="1"/>
        </p:nvSpPr>
        <p:spPr>
          <a:xfrm>
            <a:off x="9672000" y="72000"/>
            <a:ext cx="2520000" cy="67860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p>
        </p:txBody>
      </p:sp>
      <p:sp>
        <p:nvSpPr>
          <p:cNvPr id="10" name="Key words">
            <a:extLst>
              <a:ext uri="{FF2B5EF4-FFF2-40B4-BE49-F238E27FC236}">
                <a16:creationId xmlns:a16="http://schemas.microsoft.com/office/drawing/2014/main" id="{AAEA834E-8ADA-D0E7-BC8D-83C65D130897}"/>
              </a:ext>
            </a:extLst>
          </p:cNvPr>
          <p:cNvSpPr>
            <a:spLocks noGrp="1"/>
          </p:cNvSpPr>
          <p:nvPr>
            <p:ph type="body" sz="quarter" idx="17"/>
          </p:nvPr>
        </p:nvSpPr>
        <p:spPr>
          <a:xfrm>
            <a:off x="10393200" y="1052513"/>
            <a:ext cx="1535275" cy="360000"/>
          </a:xfrm>
          <a:prstGeom prst="rect">
            <a:avLst/>
          </a:prstGeom>
        </p:spPr>
        <p:txBody>
          <a:bodyPr wrap="square" lIns="0" tIns="0" rIns="180000" bIns="0"/>
          <a:lstStyle>
            <a:lvl1pPr marL="0" indent="0">
              <a:lnSpc>
                <a:spcPct val="100000"/>
              </a:lnSpc>
              <a:spcBef>
                <a:spcPts val="0"/>
              </a:spcBef>
              <a:buNone/>
              <a:defRPr sz="2000">
                <a:solidFill>
                  <a:srgbClr val="757570"/>
                </a:solidFill>
              </a:defRPr>
            </a:lvl1pPr>
          </a:lstStyle>
          <a:p>
            <a:pPr lvl="0"/>
            <a:r>
              <a:rPr lang="en-GB"/>
              <a:t>Click to edit Master text styles</a:t>
            </a:r>
            <a:endParaRPr lang="en-US"/>
          </a:p>
        </p:txBody>
      </p:sp>
      <p:sp>
        <p:nvSpPr>
          <p:cNvPr id="8" name="Glossary">
            <a:extLst>
              <a:ext uri="{FF2B5EF4-FFF2-40B4-BE49-F238E27FC236}">
                <a16:creationId xmlns:a16="http://schemas.microsoft.com/office/drawing/2014/main" id="{B4E79C2D-BE6C-34C3-5F89-01DFC4EF67C2}"/>
              </a:ext>
            </a:extLst>
          </p:cNvPr>
          <p:cNvSpPr>
            <a:spLocks noGrp="1"/>
          </p:cNvSpPr>
          <p:nvPr>
            <p:ph type="body" sz="quarter" idx="13"/>
          </p:nvPr>
        </p:nvSpPr>
        <p:spPr>
          <a:xfrm>
            <a:off x="9672000" y="1411200"/>
            <a:ext cx="2520000" cy="4905620"/>
          </a:xfrm>
          <a:prstGeom prst="rect">
            <a:avLst/>
          </a:prstGeom>
          <a:noFill/>
        </p:spPr>
        <p:txBody>
          <a:bodyPr lIns="180000" tIns="180000" rIns="180000" bIns="180000"/>
          <a:lstStyle>
            <a:lvl1pPr marL="0" indent="0">
              <a:lnSpc>
                <a:spcPct val="100000"/>
              </a:lnSpc>
              <a:spcBef>
                <a:spcPts val="0"/>
              </a:spcBef>
              <a:spcAft>
                <a:spcPts val="1600"/>
              </a:spcAft>
              <a:buNone/>
              <a:defRPr sz="2000" b="0">
                <a:solidFill>
                  <a:srgbClr val="0070C0"/>
                </a:solidFill>
                <a:latin typeface="+mn-lt"/>
              </a:defRPr>
            </a:lvl1pPr>
            <a:lvl2pPr marL="0" indent="0">
              <a:lnSpc>
                <a:spcPct val="100000"/>
              </a:lnSpc>
              <a:spcBef>
                <a:spcPts val="0"/>
              </a:spcBef>
              <a:buNone/>
              <a:defRPr sz="2000">
                <a:solidFill>
                  <a:srgbClr val="0091C6"/>
                </a:solidFill>
                <a:latin typeface="+mn-lt"/>
              </a:defRPr>
            </a:lvl2pPr>
            <a:lvl3pPr>
              <a:defRPr sz="2000">
                <a:latin typeface="+mn-lt"/>
              </a:defRPr>
            </a:lvl3pPr>
            <a:lvl4pPr>
              <a:defRPr sz="2000">
                <a:latin typeface="+mn-lt"/>
              </a:defRPr>
            </a:lvl4pPr>
            <a:lvl5pPr>
              <a:defRPr sz="2000">
                <a:latin typeface="+mn-lt"/>
              </a:defRPr>
            </a:lvl5pPr>
          </a:lstStyle>
          <a:p>
            <a:pPr lvl="0"/>
            <a:r>
              <a:rPr lang="en-GB"/>
              <a:t>Click to edit Master text styles</a:t>
            </a:r>
          </a:p>
        </p:txBody>
      </p:sp>
      <p:sp>
        <p:nvSpPr>
          <p:cNvPr id="4" name="Key words icon">
            <a:extLst>
              <a:ext uri="{FF2B5EF4-FFF2-40B4-BE49-F238E27FC236}">
                <a16:creationId xmlns:a16="http://schemas.microsoft.com/office/drawing/2014/main" id="{BE713698-6C4A-FDD5-5D2B-02064EDD7A5D}"/>
              </a:ext>
              <a:ext uri="{C183D7F6-B498-43B3-948B-1728B52AA6E4}">
                <adec:decorative xmlns:adec="http://schemas.microsoft.com/office/drawing/2017/decorative" val="1"/>
              </a:ext>
            </a:extLst>
          </p:cNvPr>
          <p:cNvSpPr>
            <a:spLocks noGrp="1"/>
          </p:cNvSpPr>
          <p:nvPr>
            <p:ph type="pic" sz="quarter" idx="16"/>
          </p:nvPr>
        </p:nvSpPr>
        <p:spPr>
          <a:xfrm>
            <a:off x="9853200" y="1051200"/>
            <a:ext cx="360000" cy="360000"/>
          </a:xfrm>
          <a:prstGeom prst="rect">
            <a:avLst/>
          </a:prstGeom>
        </p:spPr>
        <p:txBody>
          <a:bodyPr wrap="none" lIns="0" tIns="0" rIns="0" bIns="0" anchor="ctr" anchorCtr="0"/>
          <a:lstStyle/>
          <a:p>
            <a:endParaRPr lang="en-US"/>
          </a:p>
        </p:txBody>
      </p:sp>
      <p:sp>
        <p:nvSpPr>
          <p:cNvPr id="6" name="©">
            <a:extLst>
              <a:ext uri="{FF2B5EF4-FFF2-40B4-BE49-F238E27FC236}">
                <a16:creationId xmlns:a16="http://schemas.microsoft.com/office/drawing/2014/main" id="{2B0A2532-A691-85B9-C8C9-7360375B4ED8}"/>
              </a:ext>
              <a:ext uri="{C183D7F6-B498-43B3-948B-1728B52AA6E4}">
                <adec:decorative xmlns:adec="http://schemas.microsoft.com/office/drawing/2017/decorative" val="1"/>
              </a:ext>
            </a:extLst>
          </p:cNvPr>
          <p:cNvSpPr txBox="1"/>
          <p:nvPr userDrawn="1"/>
        </p:nvSpPr>
        <p:spPr>
          <a:xfrm>
            <a:off x="9668402" y="6335714"/>
            <a:ext cx="2523597"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pic>
        <p:nvPicPr>
          <p:cNvPr id="5" name="Numicon logo">
            <a:extLst>
              <a:ext uri="{FF2B5EF4-FFF2-40B4-BE49-F238E27FC236}">
                <a16:creationId xmlns:a16="http://schemas.microsoft.com/office/drawing/2014/main" id="{1F5498C9-2A63-AC64-D75F-F8206C72910F}"/>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10830832" y="260350"/>
            <a:ext cx="1102428" cy="420859"/>
          </a:xfrm>
          <a:prstGeom prst="rect">
            <a:avLst/>
          </a:prstGeom>
          <a:noFill/>
          <a:ln>
            <a:noFill/>
          </a:ln>
        </p:spPr>
      </p:pic>
    </p:spTree>
    <p:extLst>
      <p:ext uri="{BB962C8B-B14F-4D97-AF65-F5344CB8AC3E}">
        <p14:creationId xmlns:p14="http://schemas.microsoft.com/office/powerpoint/2010/main" val="74958020"/>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6085" userDrawn="1">
          <p15:clr>
            <a:srgbClr val="FBAE40"/>
          </p15:clr>
        </p15:guide>
        <p15:guide id="3" pos="583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D7103AA6-90CE-6207-F787-3C95092D9A58}"/>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2" name="Placeholder text 1">
            <a:extLst>
              <a:ext uri="{FF2B5EF4-FFF2-40B4-BE49-F238E27FC236}">
                <a16:creationId xmlns:a16="http://schemas.microsoft.com/office/drawing/2014/main" id="{29B45D30-ACF0-95F2-597B-C80B6D48543C}"/>
              </a:ext>
            </a:extLst>
          </p:cNvPr>
          <p:cNvSpPr>
            <a:spLocks noGrp="1"/>
          </p:cNvSpPr>
          <p:nvPr>
            <p:ph type="body" sz="quarter" idx="11"/>
          </p:nvPr>
        </p:nvSpPr>
        <p:spPr>
          <a:xfrm>
            <a:off x="263521" y="1052513"/>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2">
            <a:extLst>
              <a:ext uri="{FF2B5EF4-FFF2-40B4-BE49-F238E27FC236}">
                <a16:creationId xmlns:a16="http://schemas.microsoft.com/office/drawing/2014/main" id="{CCA86B0F-CDF2-C122-3CD7-0ABEFC547C5C}"/>
              </a:ext>
            </a:extLst>
          </p:cNvPr>
          <p:cNvSpPr>
            <a:spLocks noGrp="1"/>
          </p:cNvSpPr>
          <p:nvPr>
            <p:ph type="body" sz="quarter" idx="18"/>
          </p:nvPr>
        </p:nvSpPr>
        <p:spPr>
          <a:xfrm>
            <a:off x="263523" y="1849989"/>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1" name="Placeholder text 2">
            <a:extLst>
              <a:ext uri="{FF2B5EF4-FFF2-40B4-BE49-F238E27FC236}">
                <a16:creationId xmlns:a16="http://schemas.microsoft.com/office/drawing/2014/main" id="{BA579966-8B03-4996-755A-10FB2AC98CEF}"/>
              </a:ext>
            </a:extLst>
          </p:cNvPr>
          <p:cNvSpPr>
            <a:spLocks noGrp="1"/>
          </p:cNvSpPr>
          <p:nvPr>
            <p:ph type="body" sz="quarter" idx="19"/>
          </p:nvPr>
        </p:nvSpPr>
        <p:spPr>
          <a:xfrm>
            <a:off x="263523" y="2647465"/>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2" name="Placeholder text 4">
            <a:extLst>
              <a:ext uri="{FF2B5EF4-FFF2-40B4-BE49-F238E27FC236}">
                <a16:creationId xmlns:a16="http://schemas.microsoft.com/office/drawing/2014/main" id="{7A6D3D1F-3F03-FA84-BFF5-F967812A04D4}"/>
              </a:ext>
            </a:extLst>
          </p:cNvPr>
          <p:cNvSpPr>
            <a:spLocks noGrp="1"/>
          </p:cNvSpPr>
          <p:nvPr>
            <p:ph type="body" sz="quarter" idx="20"/>
          </p:nvPr>
        </p:nvSpPr>
        <p:spPr>
          <a:xfrm>
            <a:off x="263523" y="3444941"/>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4" name="Placeholder text 5">
            <a:extLst>
              <a:ext uri="{FF2B5EF4-FFF2-40B4-BE49-F238E27FC236}">
                <a16:creationId xmlns:a16="http://schemas.microsoft.com/office/drawing/2014/main" id="{28573494-203A-51C5-B0F7-07708ED89B2D}"/>
              </a:ext>
            </a:extLst>
          </p:cNvPr>
          <p:cNvSpPr>
            <a:spLocks noGrp="1"/>
          </p:cNvSpPr>
          <p:nvPr>
            <p:ph type="body" sz="quarter" idx="21"/>
          </p:nvPr>
        </p:nvSpPr>
        <p:spPr>
          <a:xfrm>
            <a:off x="263521" y="5090777"/>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5" name="Picture Placeholder 1">
            <a:extLst>
              <a:ext uri="{FF2B5EF4-FFF2-40B4-BE49-F238E27FC236}">
                <a16:creationId xmlns:a16="http://schemas.microsoft.com/office/drawing/2014/main" id="{25616DAC-45C0-2739-E91B-782E2C7C9D4C}"/>
              </a:ext>
            </a:extLst>
          </p:cNvPr>
          <p:cNvSpPr>
            <a:spLocks noGrp="1"/>
          </p:cNvSpPr>
          <p:nvPr>
            <p:ph type="pic" sz="quarter" idx="12"/>
          </p:nvPr>
        </p:nvSpPr>
        <p:spPr>
          <a:xfrm>
            <a:off x="4926744" y="1052513"/>
            <a:ext cx="4320000" cy="507831"/>
          </a:xfrm>
          <a:prstGeom prst="rect">
            <a:avLst/>
          </a:prstGeom>
        </p:spPr>
        <p:txBody>
          <a:bodyPr/>
          <a:lstStyle/>
          <a:p>
            <a:endParaRPr lang="en-US"/>
          </a:p>
        </p:txBody>
      </p:sp>
      <p:sp>
        <p:nvSpPr>
          <p:cNvPr id="17" name="Picture Placeholder 2">
            <a:extLst>
              <a:ext uri="{FF2B5EF4-FFF2-40B4-BE49-F238E27FC236}">
                <a16:creationId xmlns:a16="http://schemas.microsoft.com/office/drawing/2014/main" id="{C0EA3B8B-E5EE-1C54-1E98-213D681F6AFF}"/>
              </a:ext>
            </a:extLst>
          </p:cNvPr>
          <p:cNvSpPr>
            <a:spLocks noGrp="1"/>
          </p:cNvSpPr>
          <p:nvPr>
            <p:ph type="pic" sz="quarter" idx="22"/>
          </p:nvPr>
        </p:nvSpPr>
        <p:spPr>
          <a:xfrm>
            <a:off x="4944650" y="1828562"/>
            <a:ext cx="4320000" cy="536400"/>
          </a:xfrm>
          <a:prstGeom prst="rect">
            <a:avLst/>
          </a:prstGeom>
        </p:spPr>
        <p:txBody>
          <a:bodyPr/>
          <a:lstStyle/>
          <a:p>
            <a:endParaRPr lang="en-US"/>
          </a:p>
        </p:txBody>
      </p:sp>
      <p:sp>
        <p:nvSpPr>
          <p:cNvPr id="18" name="Picture Placeholder 3">
            <a:extLst>
              <a:ext uri="{FF2B5EF4-FFF2-40B4-BE49-F238E27FC236}">
                <a16:creationId xmlns:a16="http://schemas.microsoft.com/office/drawing/2014/main" id="{79572423-54A3-F660-AF35-35C99664BFD6}"/>
              </a:ext>
            </a:extLst>
          </p:cNvPr>
          <p:cNvSpPr>
            <a:spLocks noGrp="1"/>
          </p:cNvSpPr>
          <p:nvPr>
            <p:ph type="pic" sz="quarter" idx="23"/>
          </p:nvPr>
        </p:nvSpPr>
        <p:spPr>
          <a:xfrm>
            <a:off x="4944650" y="2633180"/>
            <a:ext cx="4320000" cy="536400"/>
          </a:xfrm>
          <a:prstGeom prst="rect">
            <a:avLst/>
          </a:prstGeom>
        </p:spPr>
        <p:txBody>
          <a:bodyPr/>
          <a:lstStyle/>
          <a:p>
            <a:endParaRPr lang="en-US"/>
          </a:p>
        </p:txBody>
      </p:sp>
      <p:sp>
        <p:nvSpPr>
          <p:cNvPr id="19" name="Picture Placeholder 4">
            <a:extLst>
              <a:ext uri="{FF2B5EF4-FFF2-40B4-BE49-F238E27FC236}">
                <a16:creationId xmlns:a16="http://schemas.microsoft.com/office/drawing/2014/main" id="{8C531387-6EAF-17CE-5F05-58934E99EF0C}"/>
              </a:ext>
            </a:extLst>
          </p:cNvPr>
          <p:cNvSpPr>
            <a:spLocks noGrp="1"/>
          </p:cNvSpPr>
          <p:nvPr>
            <p:ph type="pic" sz="quarter" idx="24"/>
          </p:nvPr>
        </p:nvSpPr>
        <p:spPr>
          <a:xfrm>
            <a:off x="4944650" y="3444941"/>
            <a:ext cx="4320000" cy="536400"/>
          </a:xfrm>
          <a:prstGeom prst="rect">
            <a:avLst/>
          </a:prstGeom>
        </p:spPr>
        <p:txBody>
          <a:bodyPr/>
          <a:lstStyle/>
          <a:p>
            <a:endParaRPr lang="en-US"/>
          </a:p>
        </p:txBody>
      </p:sp>
      <p:sp>
        <p:nvSpPr>
          <p:cNvPr id="20" name="Picture Placeholder 5">
            <a:extLst>
              <a:ext uri="{FF2B5EF4-FFF2-40B4-BE49-F238E27FC236}">
                <a16:creationId xmlns:a16="http://schemas.microsoft.com/office/drawing/2014/main" id="{E3F97618-5A4C-73C1-15A7-AB23A13ECB9C}"/>
              </a:ext>
            </a:extLst>
          </p:cNvPr>
          <p:cNvSpPr>
            <a:spLocks noGrp="1"/>
          </p:cNvSpPr>
          <p:nvPr>
            <p:ph type="pic" sz="quarter" idx="25"/>
          </p:nvPr>
        </p:nvSpPr>
        <p:spPr>
          <a:xfrm>
            <a:off x="4944650" y="4242417"/>
            <a:ext cx="4320000" cy="536400"/>
          </a:xfrm>
          <a:prstGeom prst="rect">
            <a:avLst/>
          </a:prstGeom>
        </p:spPr>
        <p:txBody>
          <a:bodyPr/>
          <a:lstStyle/>
          <a:p>
            <a:endParaRPr lang="en-US"/>
          </a:p>
        </p:txBody>
      </p:sp>
      <p:sp>
        <p:nvSpPr>
          <p:cNvPr id="7" name="Panel">
            <a:extLst>
              <a:ext uri="{FF2B5EF4-FFF2-40B4-BE49-F238E27FC236}">
                <a16:creationId xmlns:a16="http://schemas.microsoft.com/office/drawing/2014/main" id="{FD9B31B5-027B-1A4C-C28D-3F6E2AE6C7DB}"/>
              </a:ext>
              <a:ext uri="{C183D7F6-B498-43B3-948B-1728B52AA6E4}">
                <adec:decorative xmlns:adec="http://schemas.microsoft.com/office/drawing/2017/decorative" val="1"/>
              </a:ext>
            </a:extLst>
          </p:cNvPr>
          <p:cNvSpPr/>
          <p:nvPr userDrawn="1"/>
        </p:nvSpPr>
        <p:spPr>
          <a:xfrm>
            <a:off x="9672000" y="72000"/>
            <a:ext cx="2520000" cy="67860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p>
        </p:txBody>
      </p:sp>
      <p:sp>
        <p:nvSpPr>
          <p:cNvPr id="10" name="Key words">
            <a:extLst>
              <a:ext uri="{FF2B5EF4-FFF2-40B4-BE49-F238E27FC236}">
                <a16:creationId xmlns:a16="http://schemas.microsoft.com/office/drawing/2014/main" id="{AAEA834E-8ADA-D0E7-BC8D-83C65D130897}"/>
              </a:ext>
            </a:extLst>
          </p:cNvPr>
          <p:cNvSpPr>
            <a:spLocks noGrp="1"/>
          </p:cNvSpPr>
          <p:nvPr>
            <p:ph type="body" sz="quarter" idx="17"/>
          </p:nvPr>
        </p:nvSpPr>
        <p:spPr>
          <a:xfrm>
            <a:off x="10393200" y="1052513"/>
            <a:ext cx="1535275" cy="360000"/>
          </a:xfrm>
          <a:prstGeom prst="rect">
            <a:avLst/>
          </a:prstGeom>
        </p:spPr>
        <p:txBody>
          <a:bodyPr wrap="square" lIns="0" tIns="0" rIns="180000" bIns="0"/>
          <a:lstStyle>
            <a:lvl1pPr marL="0" indent="0">
              <a:lnSpc>
                <a:spcPct val="100000"/>
              </a:lnSpc>
              <a:spcBef>
                <a:spcPts val="0"/>
              </a:spcBef>
              <a:buNone/>
              <a:defRPr sz="2000" b="1">
                <a:solidFill>
                  <a:schemeClr val="tx1"/>
                </a:solidFill>
              </a:defRPr>
            </a:lvl1pPr>
          </a:lstStyle>
          <a:p>
            <a:pPr lvl="0"/>
            <a:r>
              <a:rPr lang="en-GB"/>
              <a:t>Click to edit Master text styles</a:t>
            </a:r>
            <a:endParaRPr lang="en-US"/>
          </a:p>
        </p:txBody>
      </p:sp>
      <p:sp>
        <p:nvSpPr>
          <p:cNvPr id="8" name="Glossary">
            <a:extLst>
              <a:ext uri="{FF2B5EF4-FFF2-40B4-BE49-F238E27FC236}">
                <a16:creationId xmlns:a16="http://schemas.microsoft.com/office/drawing/2014/main" id="{B4E79C2D-BE6C-34C3-5F89-01DFC4EF67C2}"/>
              </a:ext>
            </a:extLst>
          </p:cNvPr>
          <p:cNvSpPr>
            <a:spLocks noGrp="1"/>
          </p:cNvSpPr>
          <p:nvPr>
            <p:ph type="body" sz="quarter" idx="13"/>
          </p:nvPr>
        </p:nvSpPr>
        <p:spPr>
          <a:xfrm>
            <a:off x="9672000" y="1411200"/>
            <a:ext cx="2520000" cy="4905620"/>
          </a:xfrm>
          <a:prstGeom prst="rect">
            <a:avLst/>
          </a:prstGeom>
          <a:noFill/>
        </p:spPr>
        <p:txBody>
          <a:bodyPr lIns="180000" tIns="180000" rIns="180000" bIns="180000"/>
          <a:lstStyle>
            <a:lvl1pPr marL="0" indent="0">
              <a:lnSpc>
                <a:spcPct val="100000"/>
              </a:lnSpc>
              <a:spcBef>
                <a:spcPts val="0"/>
              </a:spcBef>
              <a:spcAft>
                <a:spcPts val="1600"/>
              </a:spcAft>
              <a:buNone/>
              <a:defRPr sz="2000" b="0">
                <a:solidFill>
                  <a:schemeClr val="tx1"/>
                </a:solidFill>
                <a:latin typeface="+mn-lt"/>
              </a:defRPr>
            </a:lvl1pPr>
            <a:lvl2pPr marL="0" indent="0">
              <a:lnSpc>
                <a:spcPct val="100000"/>
              </a:lnSpc>
              <a:spcBef>
                <a:spcPts val="0"/>
              </a:spcBef>
              <a:buNone/>
              <a:defRPr sz="2000">
                <a:solidFill>
                  <a:srgbClr val="0091C6"/>
                </a:solidFill>
                <a:latin typeface="+mn-lt"/>
              </a:defRPr>
            </a:lvl2pPr>
            <a:lvl3pPr>
              <a:defRPr sz="2000">
                <a:latin typeface="+mn-lt"/>
              </a:defRPr>
            </a:lvl3pPr>
            <a:lvl4pPr>
              <a:defRPr sz="2000">
                <a:latin typeface="+mn-lt"/>
              </a:defRPr>
            </a:lvl4pPr>
            <a:lvl5pPr>
              <a:defRPr sz="2000">
                <a:latin typeface="+mn-lt"/>
              </a:defRPr>
            </a:lvl5pPr>
          </a:lstStyle>
          <a:p>
            <a:pPr lvl="0"/>
            <a:r>
              <a:rPr lang="en-GB"/>
              <a:t>Click to edit Master text styles</a:t>
            </a:r>
          </a:p>
        </p:txBody>
      </p:sp>
      <p:sp>
        <p:nvSpPr>
          <p:cNvPr id="4" name="Key words icon">
            <a:extLst>
              <a:ext uri="{FF2B5EF4-FFF2-40B4-BE49-F238E27FC236}">
                <a16:creationId xmlns:a16="http://schemas.microsoft.com/office/drawing/2014/main" id="{BE713698-6C4A-FDD5-5D2B-02064EDD7A5D}"/>
              </a:ext>
              <a:ext uri="{C183D7F6-B498-43B3-948B-1728B52AA6E4}">
                <adec:decorative xmlns:adec="http://schemas.microsoft.com/office/drawing/2017/decorative" val="1"/>
              </a:ext>
            </a:extLst>
          </p:cNvPr>
          <p:cNvSpPr>
            <a:spLocks noGrp="1"/>
          </p:cNvSpPr>
          <p:nvPr>
            <p:ph type="pic" sz="quarter" idx="16"/>
          </p:nvPr>
        </p:nvSpPr>
        <p:spPr>
          <a:xfrm>
            <a:off x="9853200" y="1051200"/>
            <a:ext cx="360000" cy="360000"/>
          </a:xfrm>
          <a:prstGeom prst="rect">
            <a:avLst/>
          </a:prstGeom>
        </p:spPr>
        <p:txBody>
          <a:bodyPr wrap="none" lIns="0" tIns="0" rIns="0" bIns="0" anchor="ctr" anchorCtr="0"/>
          <a:lstStyle/>
          <a:p>
            <a:endParaRPr lang="en-US"/>
          </a:p>
        </p:txBody>
      </p:sp>
      <p:sp>
        <p:nvSpPr>
          <p:cNvPr id="6" name="©">
            <a:extLst>
              <a:ext uri="{FF2B5EF4-FFF2-40B4-BE49-F238E27FC236}">
                <a16:creationId xmlns:a16="http://schemas.microsoft.com/office/drawing/2014/main" id="{2B0A2532-A691-85B9-C8C9-7360375B4ED8}"/>
              </a:ext>
              <a:ext uri="{C183D7F6-B498-43B3-948B-1728B52AA6E4}">
                <adec:decorative xmlns:adec="http://schemas.microsoft.com/office/drawing/2017/decorative" val="1"/>
              </a:ext>
            </a:extLst>
          </p:cNvPr>
          <p:cNvSpPr txBox="1"/>
          <p:nvPr userDrawn="1"/>
        </p:nvSpPr>
        <p:spPr>
          <a:xfrm>
            <a:off x="9668402" y="6335714"/>
            <a:ext cx="2523597"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pic>
        <p:nvPicPr>
          <p:cNvPr id="5" name="Numicon logo">
            <a:extLst>
              <a:ext uri="{FF2B5EF4-FFF2-40B4-BE49-F238E27FC236}">
                <a16:creationId xmlns:a16="http://schemas.microsoft.com/office/drawing/2014/main" id="{1F5498C9-2A63-AC64-D75F-F8206C72910F}"/>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10830832" y="260350"/>
            <a:ext cx="1102428" cy="420859"/>
          </a:xfrm>
          <a:prstGeom prst="rect">
            <a:avLst/>
          </a:prstGeom>
          <a:noFill/>
          <a:ln>
            <a:noFill/>
          </a:ln>
        </p:spPr>
      </p:pic>
      <p:sp>
        <p:nvSpPr>
          <p:cNvPr id="3" name="Picture Placeholder 5">
            <a:extLst>
              <a:ext uri="{FF2B5EF4-FFF2-40B4-BE49-F238E27FC236}">
                <a16:creationId xmlns:a16="http://schemas.microsoft.com/office/drawing/2014/main" id="{552FDF73-0B76-FF96-CE40-C2A2801CDB32}"/>
              </a:ext>
            </a:extLst>
          </p:cNvPr>
          <p:cNvSpPr>
            <a:spLocks noGrp="1"/>
          </p:cNvSpPr>
          <p:nvPr>
            <p:ph type="pic" sz="quarter" idx="26"/>
          </p:nvPr>
        </p:nvSpPr>
        <p:spPr>
          <a:xfrm>
            <a:off x="4944650" y="5039893"/>
            <a:ext cx="4320000" cy="536400"/>
          </a:xfrm>
          <a:prstGeom prst="rect">
            <a:avLst/>
          </a:prstGeom>
        </p:spPr>
        <p:txBody>
          <a:bodyPr/>
          <a:lstStyle/>
          <a:p>
            <a:endParaRPr lang="en-US"/>
          </a:p>
        </p:txBody>
      </p:sp>
      <p:sp>
        <p:nvSpPr>
          <p:cNvPr id="16" name="Placeholder text 5">
            <a:extLst>
              <a:ext uri="{FF2B5EF4-FFF2-40B4-BE49-F238E27FC236}">
                <a16:creationId xmlns:a16="http://schemas.microsoft.com/office/drawing/2014/main" id="{14F3210B-284B-D318-7232-1F554BD0892E}"/>
              </a:ext>
            </a:extLst>
          </p:cNvPr>
          <p:cNvSpPr>
            <a:spLocks noGrp="1"/>
          </p:cNvSpPr>
          <p:nvPr>
            <p:ph type="body" sz="quarter" idx="27"/>
          </p:nvPr>
        </p:nvSpPr>
        <p:spPr>
          <a:xfrm>
            <a:off x="263521" y="4293301"/>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591809420"/>
      </p:ext>
    </p:extLst>
  </p:cSld>
  <p:clrMapOvr>
    <a:masterClrMapping/>
  </p:clrMapOvr>
  <p:extLst>
    <p:ext uri="{DCECCB84-F9BA-43D5-87BE-67443E8EF086}">
      <p15:sldGuideLst xmlns:p15="http://schemas.microsoft.com/office/powerpoint/2012/main">
        <p15:guide id="1" orient="horz" pos="663">
          <p15:clr>
            <a:srgbClr val="FBAE40"/>
          </p15:clr>
        </p15:guide>
        <p15:guide id="2" pos="6085">
          <p15:clr>
            <a:srgbClr val="FBAE40"/>
          </p15:clr>
        </p15:guide>
        <p15:guide id="3" pos="58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US"/>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8044687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28.sv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30.sv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theme" Target="../theme/theme12.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33.svg"/><Relationship Id="rId4" Type="http://schemas.openxmlformats.org/officeDocument/2006/relationships/slideLayout" Target="../slideLayouts/slideLayout45.xml"/><Relationship Id="rId9" Type="http://schemas.openxmlformats.org/officeDocument/2006/relationships/image" Target="../media/image32.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3.xml"/><Relationship Id="rId1" Type="http://schemas.openxmlformats.org/officeDocument/2006/relationships/slideLayout" Target="../slideLayouts/slideLayout48.xml"/><Relationship Id="rId5" Type="http://schemas.openxmlformats.org/officeDocument/2006/relationships/image" Target="../media/image35.svg"/><Relationship Id="rId4" Type="http://schemas.openxmlformats.org/officeDocument/2006/relationships/image" Target="../media/image34.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theme" Target="../theme/theme14.xml"/><Relationship Id="rId1" Type="http://schemas.openxmlformats.org/officeDocument/2006/relationships/slideLayout" Target="../slideLayouts/slideLayout49.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15.xml"/><Relationship Id="rId7" Type="http://schemas.openxmlformats.org/officeDocument/2006/relationships/image" Target="../media/image5.sv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16.xml"/><Relationship Id="rId7" Type="http://schemas.openxmlformats.org/officeDocument/2006/relationships/image" Target="../media/image5.sv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theme" Target="../theme/theme17.xml"/><Relationship Id="rId1" Type="http://schemas.openxmlformats.org/officeDocument/2006/relationships/slideLayout" Target="../slideLayouts/slideLayout5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sv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6.svg"/><Relationship Id="rId4" Type="http://schemas.openxmlformats.org/officeDocument/2006/relationships/slideLayout" Target="../slideLayouts/slideLayout12.xml"/><Relationship Id="rId9" Type="http://schemas.openxmlformats.org/officeDocument/2006/relationships/image" Target="../media/image15.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8.svg"/><Relationship Id="rId4" Type="http://schemas.openxmlformats.org/officeDocument/2006/relationships/slideLayout" Target="../slideLayouts/slideLayout18.xml"/><Relationship Id="rId9" Type="http://schemas.openxmlformats.org/officeDocument/2006/relationships/image" Target="../media/image17.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20.svg"/><Relationship Id="rId4" Type="http://schemas.openxmlformats.org/officeDocument/2006/relationships/slideLayout" Target="../slideLayouts/slideLayout24.xml"/><Relationship Id="rId9" Type="http://schemas.openxmlformats.org/officeDocument/2006/relationships/image" Target="../media/image19.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2.sv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theme" Target="../theme/theme9.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26.svg"/><Relationship Id="rId4" Type="http://schemas.openxmlformats.org/officeDocument/2006/relationships/slideLayout" Target="../slideLayouts/slideLayout33.xml"/><Relationship Id="rId9"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nimation">
            <a:extLst>
              <a:ext uri="{FF2B5EF4-FFF2-40B4-BE49-F238E27FC236}">
                <a16:creationId xmlns:a16="http://schemas.microsoft.com/office/drawing/2014/main" id="{8018C4FD-7BD5-802C-B474-C4B46B6ACD7C}"/>
              </a:ext>
              <a:ext uri="{C183D7F6-B498-43B3-948B-1728B52AA6E4}">
                <adec:decorative xmlns:adec="http://schemas.microsoft.com/office/drawing/2017/decorative" val="1"/>
              </a:ext>
            </a:extLst>
          </p:cNvPr>
          <p:cNvPicPr>
            <a:picLocks/>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63588227"/>
      </p:ext>
    </p:extLst>
  </p:cSld>
  <p:clrMap bg1="lt1" tx1="dk1" bg2="lt2" tx2="dk2" accent1="accent1" accent2="accent2" accent3="accent3" accent4="accent4" accent5="accent5" accent6="accent6" hlink="hlink" folHlink="folHlink"/>
  <p:sldLayoutIdLst>
    <p:sldLayoutId id="21474838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Banner">
            <a:extLst>
              <a:ext uri="{FF2B5EF4-FFF2-40B4-BE49-F238E27FC236}">
                <a16:creationId xmlns:a16="http://schemas.microsoft.com/office/drawing/2014/main" id="{AF24C1E9-070A-8261-8D13-85F3C55FD0A5}"/>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9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highlight>
                <a:srgbClr val="DB3C36"/>
              </a:highlight>
              <a:latin typeface="Calibri" panose="020F0502020204030204" pitchFamily="34" charset="0"/>
              <a:cs typeface="Calibri" panose="020F0502020204030204" pitchFamily="34" charset="0"/>
            </a:endParaRPr>
          </a:p>
        </p:txBody>
      </p:sp>
      <p:pic>
        <p:nvPicPr>
          <p:cNvPr id="22" name="Logo">
            <a:extLst>
              <a:ext uri="{FF2B5EF4-FFF2-40B4-BE49-F238E27FC236}">
                <a16:creationId xmlns:a16="http://schemas.microsoft.com/office/drawing/2014/main" id="{9FE96B5F-DE01-6EA4-F46A-5EDDFC02AD43}"/>
              </a:ext>
              <a:ext uri="{C183D7F6-B498-43B3-948B-1728B52AA6E4}">
                <adec:decorative xmlns:adec="http://schemas.microsoft.com/office/drawing/2017/decorative" val="1"/>
              </a:ext>
            </a:extLst>
          </p:cNvPr>
          <p:cNvPicPr preferRelativeResize="0"/>
          <p:nvPr userDrawn="1"/>
        </p:nvPicPr>
        <p:blipFill rotWithShape="1">
          <a:blip r:embed="rId5">
            <a:alphaModFix/>
          </a:blip>
          <a:srcRect/>
          <a:stretch/>
        </p:blipFill>
        <p:spPr>
          <a:xfrm>
            <a:off x="10826047" y="260350"/>
            <a:ext cx="1102428" cy="420859"/>
          </a:xfrm>
          <a:prstGeom prst="rect">
            <a:avLst/>
          </a:prstGeom>
          <a:noFill/>
          <a:ln>
            <a:noFill/>
          </a:ln>
        </p:spPr>
      </p:pic>
      <p:pic>
        <p:nvPicPr>
          <p:cNvPr id="3" name="Graphic 2">
            <a:extLst>
              <a:ext uri="{FF2B5EF4-FFF2-40B4-BE49-F238E27FC236}">
                <a16:creationId xmlns:a16="http://schemas.microsoft.com/office/drawing/2014/main" id="{6088D6F7-D49F-134A-9533-07E8F47933E5}"/>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968437579"/>
      </p:ext>
    </p:extLst>
  </p:cSld>
  <p:clrMap bg1="lt1" tx1="dk1" bg2="lt2" tx2="dk2" accent1="accent1" accent2="accent2" accent3="accent3" accent4="accent4" accent5="accent5" accent6="accent6" hlink="hlink" folHlink="folHlink"/>
  <p:sldLayoutIdLst>
    <p:sldLayoutId id="2147483746" r:id="rId1"/>
    <p:sldLayoutId id="2147483762" r:id="rId2"/>
    <p:sldLayoutId id="214748380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orient="horz" pos="4156" userDrawn="1">
          <p15:clr>
            <a:srgbClr val="F26B43"/>
          </p15:clr>
        </p15:guide>
        <p15:guide id="4" pos="7514" userDrawn="1">
          <p15:clr>
            <a:srgbClr val="F26B43"/>
          </p15:clr>
        </p15:guide>
        <p15:guide id="5" orient="horz" pos="663"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Banner">
            <a:extLst>
              <a:ext uri="{FF2B5EF4-FFF2-40B4-BE49-F238E27FC236}">
                <a16:creationId xmlns:a16="http://schemas.microsoft.com/office/drawing/2014/main" id="{1EB07207-F054-FEA1-D237-3928F4084AE4}"/>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9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highlight>
                <a:srgbClr val="DB3C36"/>
              </a:highlight>
              <a:latin typeface="Calibri" panose="020F0502020204030204" pitchFamily="34" charset="0"/>
              <a:cs typeface="Calibri" panose="020F0502020204030204" pitchFamily="34" charset="0"/>
            </a:endParaRPr>
          </a:p>
        </p:txBody>
      </p:sp>
      <p:pic>
        <p:nvPicPr>
          <p:cNvPr id="9" name="Logo">
            <a:extLst>
              <a:ext uri="{FF2B5EF4-FFF2-40B4-BE49-F238E27FC236}">
                <a16:creationId xmlns:a16="http://schemas.microsoft.com/office/drawing/2014/main" id="{C6AD1E76-2954-212A-A6EB-6517BCA46E78}"/>
              </a:ext>
              <a:ext uri="{C183D7F6-B498-43B3-948B-1728B52AA6E4}">
                <adec:decorative xmlns:adec="http://schemas.microsoft.com/office/drawing/2017/decorative" val="1"/>
              </a:ext>
            </a:extLst>
          </p:cNvPr>
          <p:cNvPicPr preferRelativeResize="0"/>
          <p:nvPr userDrawn="1"/>
        </p:nvPicPr>
        <p:blipFill rotWithShape="1">
          <a:blip r:embed="rId5">
            <a:alphaModFix/>
          </a:blip>
          <a:srcRect/>
          <a:stretch/>
        </p:blipFill>
        <p:spPr>
          <a:xfrm>
            <a:off x="10819699" y="260350"/>
            <a:ext cx="1102428" cy="420859"/>
          </a:xfrm>
          <a:prstGeom prst="rect">
            <a:avLst/>
          </a:prstGeom>
          <a:noFill/>
          <a:ln>
            <a:noFill/>
          </a:ln>
        </p:spPr>
      </p:pic>
      <p:pic>
        <p:nvPicPr>
          <p:cNvPr id="3" name="Graphic 2">
            <a:extLst>
              <a:ext uri="{FF2B5EF4-FFF2-40B4-BE49-F238E27FC236}">
                <a16:creationId xmlns:a16="http://schemas.microsoft.com/office/drawing/2014/main" id="{4EBEDB0D-ADD0-4C85-59FF-5188C7030250}"/>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3525" y="262756"/>
            <a:ext cx="504000" cy="504000"/>
          </a:xfrm>
          <a:prstGeom prst="rect">
            <a:avLst/>
          </a:prstGeom>
        </p:spPr>
      </p:pic>
    </p:spTree>
    <p:extLst>
      <p:ext uri="{BB962C8B-B14F-4D97-AF65-F5344CB8AC3E}">
        <p14:creationId xmlns:p14="http://schemas.microsoft.com/office/powerpoint/2010/main" val="2715894962"/>
      </p:ext>
    </p:extLst>
  </p:cSld>
  <p:clrMap bg1="lt1" tx1="dk1" bg2="lt2" tx2="dk2" accent1="accent1" accent2="accent2" accent3="accent3" accent4="accent4" accent5="accent5" accent6="accent6" hlink="hlink" folHlink="folHlink"/>
  <p:sldLayoutIdLst>
    <p:sldLayoutId id="2147483761" r:id="rId1"/>
    <p:sldLayoutId id="2147483748" r:id="rId2"/>
    <p:sldLayoutId id="214748380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orient="horz" pos="4156" userDrawn="1">
          <p15:clr>
            <a:srgbClr val="F26B43"/>
          </p15:clr>
        </p15:guide>
        <p15:guide id="4" pos="7514"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Banner">
            <a:extLst>
              <a:ext uri="{FF2B5EF4-FFF2-40B4-BE49-F238E27FC236}">
                <a16:creationId xmlns:a16="http://schemas.microsoft.com/office/drawing/2014/main" id="{37098CEA-538C-7224-A033-B5CFF898720A}"/>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6749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highlight>
                <a:srgbClr val="DB3C36"/>
              </a:highlight>
              <a:latin typeface="Calibri" panose="020F0502020204030204" pitchFamily="34" charset="0"/>
              <a:cs typeface="Calibri" panose="020F0502020204030204" pitchFamily="34" charset="0"/>
            </a:endParaRPr>
          </a:p>
        </p:txBody>
      </p:sp>
      <p:pic>
        <p:nvPicPr>
          <p:cNvPr id="31" name="Logo">
            <a:extLst>
              <a:ext uri="{FF2B5EF4-FFF2-40B4-BE49-F238E27FC236}">
                <a16:creationId xmlns:a16="http://schemas.microsoft.com/office/drawing/2014/main" id="{1DEA3CDD-463F-AA4B-4D4B-B4571C683262}"/>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819696" y="260350"/>
            <a:ext cx="1102428" cy="420859"/>
          </a:xfrm>
          <a:prstGeom prst="rect">
            <a:avLst/>
          </a:prstGeom>
          <a:noFill/>
          <a:ln>
            <a:noFill/>
          </a:ln>
        </p:spPr>
      </p:pic>
      <p:pic>
        <p:nvPicPr>
          <p:cNvPr id="5" name="Graphic 4">
            <a:extLst>
              <a:ext uri="{FF2B5EF4-FFF2-40B4-BE49-F238E27FC236}">
                <a16:creationId xmlns:a16="http://schemas.microsoft.com/office/drawing/2014/main" id="{70F0A82F-6B9F-7086-DD99-18447AB4F28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9876" y="260350"/>
            <a:ext cx="504000" cy="504000"/>
          </a:xfrm>
          <a:prstGeom prst="rect">
            <a:avLst/>
          </a:prstGeom>
        </p:spPr>
      </p:pic>
    </p:spTree>
    <p:extLst>
      <p:ext uri="{BB962C8B-B14F-4D97-AF65-F5344CB8AC3E}">
        <p14:creationId xmlns:p14="http://schemas.microsoft.com/office/powerpoint/2010/main" val="275836084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orient="horz" pos="4156" userDrawn="1">
          <p15:clr>
            <a:srgbClr val="F26B43"/>
          </p15:clr>
        </p15:guide>
        <p15:guide id="4" pos="7514" userDrawn="1">
          <p15:clr>
            <a:srgbClr val="F26B43"/>
          </p15:clr>
        </p15:guide>
        <p15:guide id="5" orient="horz" pos="663"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Banner">
            <a:extLst>
              <a:ext uri="{FF2B5EF4-FFF2-40B4-BE49-F238E27FC236}">
                <a16:creationId xmlns:a16="http://schemas.microsoft.com/office/drawing/2014/main" id="{F88C66EA-78D0-A397-D0CF-23F5AD56385A}"/>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050"/>
              </a:solidFill>
              <a:highlight>
                <a:srgbClr val="DB3C36"/>
              </a:highlight>
              <a:latin typeface="Calibri" panose="020F0502020204030204" pitchFamily="34" charset="0"/>
              <a:cs typeface="Calibri" panose="020F0502020204030204" pitchFamily="34" charset="0"/>
            </a:endParaRPr>
          </a:p>
        </p:txBody>
      </p:sp>
      <p:pic>
        <p:nvPicPr>
          <p:cNvPr id="5" name="Logo">
            <a:extLst>
              <a:ext uri="{FF2B5EF4-FFF2-40B4-BE49-F238E27FC236}">
                <a16:creationId xmlns:a16="http://schemas.microsoft.com/office/drawing/2014/main" id="{35A6C615-692F-C6A0-C11C-B49E74055D41}"/>
              </a:ext>
              <a:ext uri="{C183D7F6-B498-43B3-948B-1728B52AA6E4}">
                <adec:decorative xmlns:adec="http://schemas.microsoft.com/office/drawing/2017/decorative" val="1"/>
              </a:ext>
            </a:extLst>
          </p:cNvPr>
          <p:cNvPicPr preferRelativeResize="0"/>
          <p:nvPr userDrawn="1"/>
        </p:nvPicPr>
        <p:blipFill rotWithShape="1">
          <a:blip r:embed="rId3">
            <a:alphaModFix/>
          </a:blip>
          <a:srcRect/>
          <a:stretch/>
        </p:blipFill>
        <p:spPr>
          <a:xfrm>
            <a:off x="10826047" y="260350"/>
            <a:ext cx="1102428" cy="420859"/>
          </a:xfrm>
          <a:prstGeom prst="rect">
            <a:avLst/>
          </a:prstGeom>
          <a:noFill/>
          <a:ln>
            <a:noFill/>
          </a:ln>
        </p:spPr>
      </p:pic>
      <p:pic>
        <p:nvPicPr>
          <p:cNvPr id="8" name="Graphic 7">
            <a:extLst>
              <a:ext uri="{FF2B5EF4-FFF2-40B4-BE49-F238E27FC236}">
                <a16:creationId xmlns:a16="http://schemas.microsoft.com/office/drawing/2014/main" id="{389710A0-7DD5-231E-FC49-5EF346EBBB9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3016747886"/>
      </p:ext>
    </p:extLst>
  </p:cSld>
  <p:clrMap bg1="lt1" tx1="dk1" bg2="lt2" tx2="dk2" accent1="accent1" accent2="accent2" accent3="accent3" accent4="accent4" accent5="accent5" accent6="accent6" hlink="hlink" folHlink="folHlink"/>
  <p:sldLayoutIdLst>
    <p:sldLayoutId id="21474837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166" userDrawn="1">
          <p15:clr>
            <a:srgbClr val="F26B43"/>
          </p15:clr>
        </p15:guide>
        <p15:guide id="3" orient="horz" pos="4156" userDrawn="1">
          <p15:clr>
            <a:srgbClr val="F26B43"/>
          </p15:clr>
        </p15:guide>
        <p15:guide id="4" pos="7514" userDrawn="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OUP Image">
            <a:extLst>
              <a:ext uri="{FF2B5EF4-FFF2-40B4-BE49-F238E27FC236}">
                <a16:creationId xmlns:a16="http://schemas.microsoft.com/office/drawing/2014/main" id="{0FB0B837-7629-9E0E-5011-4750527325AD}"/>
              </a:ext>
              <a:ext uri="{C183D7F6-B498-43B3-948B-1728B52AA6E4}">
                <adec:decorative xmlns:adec="http://schemas.microsoft.com/office/drawing/2017/decorative" val="1"/>
              </a:ext>
            </a:extLst>
          </p:cNvPr>
          <p:cNvGrpSpPr/>
          <p:nvPr userDrawn="1"/>
        </p:nvGrpSpPr>
        <p:grpSpPr>
          <a:xfrm>
            <a:off x="0" y="-1"/>
            <a:ext cx="12192000" cy="6858001"/>
            <a:chOff x="0" y="-1"/>
            <a:chExt cx="12192000" cy="6858001"/>
          </a:xfrm>
        </p:grpSpPr>
        <p:sp>
          <p:nvSpPr>
            <p:cNvPr id="11" name="Rectangle 10">
              <a:extLst>
                <a:ext uri="{FF2B5EF4-FFF2-40B4-BE49-F238E27FC236}">
                  <a16:creationId xmlns:a16="http://schemas.microsoft.com/office/drawing/2014/main" id="{A4382D89-9DC5-F200-4F70-F1E284B1C9A1}"/>
                </a:ext>
                <a:ext uri="{C183D7F6-B498-43B3-948B-1728B52AA6E4}">
                  <adec:decorative xmlns:adec="http://schemas.microsoft.com/office/drawing/2017/decorative" val="1"/>
                </a:ext>
              </a:extLst>
            </p:cNvPr>
            <p:cNvSpPr/>
            <p:nvPr userDrawn="1"/>
          </p:nvSpPr>
          <p:spPr>
            <a:xfrm>
              <a:off x="0" y="-1"/>
              <a:ext cx="12192000" cy="6858001"/>
            </a:xfrm>
            <a:prstGeom prst="rect">
              <a:avLst/>
            </a:prstGeom>
            <a:solidFill>
              <a:srgbClr val="011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4C80EDC-BB4F-EB8C-2ABF-C7E95F5AF54C}"/>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3064" y="1928724"/>
              <a:ext cx="8545873" cy="3000551"/>
            </a:xfrm>
            <a:prstGeom prst="rect">
              <a:avLst/>
            </a:prstGeom>
          </p:spPr>
        </p:pic>
      </p:grpSp>
    </p:spTree>
    <p:extLst>
      <p:ext uri="{BB962C8B-B14F-4D97-AF65-F5344CB8AC3E}">
        <p14:creationId xmlns:p14="http://schemas.microsoft.com/office/powerpoint/2010/main" val="2393439666"/>
      </p:ext>
    </p:extLst>
  </p:cSld>
  <p:clrMap bg1="lt1" tx1="dk1" bg2="lt2" tx2="dk2" accent1="accent1" accent2="accent2" accent3="accent3" accent4="accent4" accent5="accent5" accent6="accent6" hlink="hlink" folHlink="folHlink"/>
  <p:sldLayoutIdLst>
    <p:sldLayoutId id="21474838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Logo">
            <a:extLst>
              <a:ext uri="{FF2B5EF4-FFF2-40B4-BE49-F238E27FC236}">
                <a16:creationId xmlns:a16="http://schemas.microsoft.com/office/drawing/2014/main" id="{B4F06CAE-FAC0-21EE-8C00-D802AA13C3A8}"/>
              </a:ext>
              <a:ext uri="{C183D7F6-B498-43B3-948B-1728B52AA6E4}">
                <adec:decorative xmlns:adec="http://schemas.microsoft.com/office/drawing/2017/decorative" val="1"/>
              </a:ext>
            </a:extLst>
          </p:cNvPr>
          <p:cNvPicPr preferRelativeResize="0"/>
          <p:nvPr userDrawn="1"/>
        </p:nvPicPr>
        <p:blipFill rotWithShape="1">
          <a:blip r:embed="rId4" cstate="screen">
            <a:alphaModFix/>
            <a:extLst>
              <a:ext uri="{28A0092B-C50C-407E-A947-70E740481C1C}">
                <a14:useLocalDpi xmlns:a14="http://schemas.microsoft.com/office/drawing/2010/main"/>
              </a:ext>
            </a:extLst>
          </a:blip>
          <a:srcRect/>
          <a:stretch/>
        </p:blipFill>
        <p:spPr>
          <a:xfrm>
            <a:off x="742366" y="581812"/>
            <a:ext cx="4507303" cy="1720693"/>
          </a:xfrm>
          <a:prstGeom prst="rect">
            <a:avLst/>
          </a:prstGeom>
          <a:noFill/>
          <a:ln>
            <a:noFill/>
          </a:ln>
        </p:spPr>
      </p:pic>
      <p:grpSp>
        <p:nvGrpSpPr>
          <p:cNvPr id="7" name="Group 6">
            <a:extLst>
              <a:ext uri="{FF2B5EF4-FFF2-40B4-BE49-F238E27FC236}">
                <a16:creationId xmlns:a16="http://schemas.microsoft.com/office/drawing/2014/main" id="{669DBE97-7DA5-D5E1-CC3E-1B5B4B684BC0}"/>
              </a:ext>
              <a:ext uri="{C183D7F6-B498-43B3-948B-1728B52AA6E4}">
                <adec:decorative xmlns:adec="http://schemas.microsoft.com/office/drawing/2017/decorative" val="1"/>
              </a:ext>
            </a:extLst>
          </p:cNvPr>
          <p:cNvGrpSpPr/>
          <p:nvPr userDrawn="1"/>
        </p:nvGrpSpPr>
        <p:grpSpPr>
          <a:xfrm>
            <a:off x="0" y="1081926"/>
            <a:ext cx="11268433" cy="5171237"/>
            <a:chOff x="0" y="1081926"/>
            <a:chExt cx="11268433" cy="5171237"/>
          </a:xfrm>
        </p:grpSpPr>
        <p:pic>
          <p:nvPicPr>
            <p:cNvPr id="9" name="Picture 8">
              <a:extLst>
                <a:ext uri="{FF2B5EF4-FFF2-40B4-BE49-F238E27FC236}">
                  <a16:creationId xmlns:a16="http://schemas.microsoft.com/office/drawing/2014/main" id="{E0D5E66F-55A7-4F43-F9E9-042F17D9778F}"/>
                </a:ext>
                <a:ext uri="{C183D7F6-B498-43B3-948B-1728B52AA6E4}">
                  <adec:decorative xmlns:adec="http://schemas.microsoft.com/office/drawing/2017/decorative" val="1"/>
                </a:ext>
              </a:extLst>
            </p:cNvPr>
            <p:cNvPicPr>
              <a:picLocks noChangeAspect="1"/>
            </p:cNvPicPr>
            <p:nvPr userDrawn="1"/>
          </p:nvPicPr>
          <p:blipFill rotWithShape="1">
            <a:blip r:embed="rId5"/>
            <a:srcRect l="2850" t="39990" r="3796" b="30881"/>
            <a:stretch/>
          </p:blipFill>
          <p:spPr>
            <a:xfrm>
              <a:off x="0" y="4200740"/>
              <a:ext cx="11268433" cy="2052423"/>
            </a:xfrm>
            <a:prstGeom prst="rect">
              <a:avLst/>
            </a:prstGeom>
          </p:spPr>
        </p:pic>
        <p:pic>
          <p:nvPicPr>
            <p:cNvPr id="8" name="Graphic 7">
              <a:extLst>
                <a:ext uri="{FF2B5EF4-FFF2-40B4-BE49-F238E27FC236}">
                  <a16:creationId xmlns:a16="http://schemas.microsoft.com/office/drawing/2014/main" id="{7EC875E1-4036-D137-D95F-26BDE550130F}"/>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37393" y="1081926"/>
              <a:ext cx="2938006" cy="3503007"/>
            </a:xfrm>
            <a:prstGeom prst="rect">
              <a:avLst/>
            </a:prstGeom>
          </p:spPr>
        </p:pic>
        <p:pic>
          <p:nvPicPr>
            <p:cNvPr id="12" name="Google Shape;98;p2">
              <a:extLst>
                <a:ext uri="{FF2B5EF4-FFF2-40B4-BE49-F238E27FC236}">
                  <a16:creationId xmlns:a16="http://schemas.microsoft.com/office/drawing/2014/main" id="{7CC200F6-8BBB-E346-B048-13CB6EE5C984}"/>
                </a:ext>
                <a:ext uri="{C183D7F6-B498-43B3-948B-1728B52AA6E4}">
                  <adec:decorative xmlns:adec="http://schemas.microsoft.com/office/drawing/2017/decorative" val="1"/>
                </a:ext>
              </a:extLst>
            </p:cNvPr>
            <p:cNvPicPr preferRelativeResize="0"/>
            <p:nvPr userDrawn="1"/>
          </p:nvPicPr>
          <p:blipFill rotWithShape="1">
            <a:blip r:embed="rId8">
              <a:alphaModFix/>
            </a:blip>
            <a:srcRect l="1321" t="63198" r="80907" b="3204"/>
            <a:stretch/>
          </p:blipFill>
          <p:spPr>
            <a:xfrm rot="20711151">
              <a:off x="7034060" y="3868733"/>
              <a:ext cx="1317172" cy="1399749"/>
            </a:xfrm>
            <a:prstGeom prst="rect">
              <a:avLst/>
            </a:prstGeom>
            <a:noFill/>
            <a:ln>
              <a:noFill/>
            </a:ln>
          </p:spPr>
        </p:pic>
        <p:pic>
          <p:nvPicPr>
            <p:cNvPr id="13" name="Google Shape;99;p2">
              <a:extLst>
                <a:ext uri="{FF2B5EF4-FFF2-40B4-BE49-F238E27FC236}">
                  <a16:creationId xmlns:a16="http://schemas.microsoft.com/office/drawing/2014/main" id="{5DA3D019-543F-3097-E9DF-046034253B8B}"/>
                </a:ext>
                <a:ext uri="{C183D7F6-B498-43B3-948B-1728B52AA6E4}">
                  <adec:decorative xmlns:adec="http://schemas.microsoft.com/office/drawing/2017/decorative" val="1"/>
                </a:ext>
              </a:extLst>
            </p:cNvPr>
            <p:cNvPicPr preferRelativeResize="0"/>
            <p:nvPr userDrawn="1"/>
          </p:nvPicPr>
          <p:blipFill rotWithShape="1">
            <a:blip r:embed="rId8">
              <a:alphaModFix/>
            </a:blip>
            <a:srcRect l="21152" t="36854" r="61075" b="29547"/>
            <a:stretch/>
          </p:blipFill>
          <p:spPr>
            <a:xfrm rot="2073371">
              <a:off x="10157320" y="4188767"/>
              <a:ext cx="805067" cy="855539"/>
            </a:xfrm>
            <a:prstGeom prst="rect">
              <a:avLst/>
            </a:prstGeom>
            <a:noFill/>
            <a:ln>
              <a:noFill/>
            </a:ln>
          </p:spPr>
        </p:pic>
        <p:pic>
          <p:nvPicPr>
            <p:cNvPr id="14" name="Google Shape;100;p2">
              <a:extLst>
                <a:ext uri="{FF2B5EF4-FFF2-40B4-BE49-F238E27FC236}">
                  <a16:creationId xmlns:a16="http://schemas.microsoft.com/office/drawing/2014/main" id="{8C5ED3A8-5299-CEBD-AC6F-92217EB4662B}"/>
                </a:ext>
                <a:ext uri="{C183D7F6-B498-43B3-948B-1728B52AA6E4}">
                  <adec:decorative xmlns:adec="http://schemas.microsoft.com/office/drawing/2017/decorative" val="1"/>
                </a:ext>
              </a:extLst>
            </p:cNvPr>
            <p:cNvPicPr preferRelativeResize="0"/>
            <p:nvPr userDrawn="1"/>
          </p:nvPicPr>
          <p:blipFill rotWithShape="1">
            <a:blip r:embed="rId8">
              <a:alphaModFix/>
            </a:blip>
            <a:srcRect l="43473" t="34552" r="38755" b="31849"/>
            <a:stretch/>
          </p:blipFill>
          <p:spPr>
            <a:xfrm>
              <a:off x="5448473" y="4310315"/>
              <a:ext cx="796015" cy="845919"/>
            </a:xfrm>
            <a:prstGeom prst="rect">
              <a:avLst/>
            </a:prstGeom>
            <a:noFill/>
            <a:ln>
              <a:noFill/>
            </a:ln>
          </p:spPr>
        </p:pic>
      </p:grpSp>
    </p:spTree>
    <p:extLst>
      <p:ext uri="{BB962C8B-B14F-4D97-AF65-F5344CB8AC3E}">
        <p14:creationId xmlns:p14="http://schemas.microsoft.com/office/powerpoint/2010/main" val="1150043302"/>
      </p:ext>
    </p:extLst>
  </p:cSld>
  <p:clrMap bg1="lt1" tx1="dk1" bg2="lt2" tx2="dk2" accent1="accent1" accent2="accent2" accent3="accent3" accent4="accent4" accent5="accent5" accent6="accent6" hlink="hlink" folHlink="folHlink"/>
  <p:sldLayoutIdLst>
    <p:sldLayoutId id="214748381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Logo">
            <a:extLst>
              <a:ext uri="{FF2B5EF4-FFF2-40B4-BE49-F238E27FC236}">
                <a16:creationId xmlns:a16="http://schemas.microsoft.com/office/drawing/2014/main" id="{B4F06CAE-FAC0-21EE-8C00-D802AA13C3A8}"/>
              </a:ext>
              <a:ext uri="{C183D7F6-B498-43B3-948B-1728B52AA6E4}">
                <adec:decorative xmlns:adec="http://schemas.microsoft.com/office/drawing/2017/decorative" val="1"/>
              </a:ext>
            </a:extLst>
          </p:cNvPr>
          <p:cNvPicPr preferRelativeResize="0"/>
          <p:nvPr userDrawn="1"/>
        </p:nvPicPr>
        <p:blipFill rotWithShape="1">
          <a:blip r:embed="rId4" cstate="screen">
            <a:alphaModFix/>
            <a:extLst>
              <a:ext uri="{28A0092B-C50C-407E-A947-70E740481C1C}">
                <a14:useLocalDpi xmlns:a14="http://schemas.microsoft.com/office/drawing/2010/main"/>
              </a:ext>
            </a:extLst>
          </a:blip>
          <a:srcRect/>
          <a:stretch/>
        </p:blipFill>
        <p:spPr>
          <a:xfrm>
            <a:off x="742366" y="581812"/>
            <a:ext cx="4507303" cy="1720693"/>
          </a:xfrm>
          <a:prstGeom prst="rect">
            <a:avLst/>
          </a:prstGeom>
          <a:noFill/>
          <a:ln>
            <a:noFill/>
          </a:ln>
        </p:spPr>
      </p:pic>
      <p:grpSp>
        <p:nvGrpSpPr>
          <p:cNvPr id="7" name="Group 6">
            <a:extLst>
              <a:ext uri="{FF2B5EF4-FFF2-40B4-BE49-F238E27FC236}">
                <a16:creationId xmlns:a16="http://schemas.microsoft.com/office/drawing/2014/main" id="{669DBE97-7DA5-D5E1-CC3E-1B5B4B684BC0}"/>
              </a:ext>
              <a:ext uri="{C183D7F6-B498-43B3-948B-1728B52AA6E4}">
                <adec:decorative xmlns:adec="http://schemas.microsoft.com/office/drawing/2017/decorative" val="1"/>
              </a:ext>
            </a:extLst>
          </p:cNvPr>
          <p:cNvGrpSpPr/>
          <p:nvPr userDrawn="1"/>
        </p:nvGrpSpPr>
        <p:grpSpPr>
          <a:xfrm>
            <a:off x="0" y="1081926"/>
            <a:ext cx="11268433" cy="5171237"/>
            <a:chOff x="0" y="1081926"/>
            <a:chExt cx="11268433" cy="5171237"/>
          </a:xfrm>
        </p:grpSpPr>
        <p:pic>
          <p:nvPicPr>
            <p:cNvPr id="9" name="Picture 8">
              <a:extLst>
                <a:ext uri="{FF2B5EF4-FFF2-40B4-BE49-F238E27FC236}">
                  <a16:creationId xmlns:a16="http://schemas.microsoft.com/office/drawing/2014/main" id="{E0D5E66F-55A7-4F43-F9E9-042F17D9778F}"/>
                </a:ext>
                <a:ext uri="{C183D7F6-B498-43B3-948B-1728B52AA6E4}">
                  <adec:decorative xmlns:adec="http://schemas.microsoft.com/office/drawing/2017/decorative" val="1"/>
                </a:ext>
              </a:extLst>
            </p:cNvPr>
            <p:cNvPicPr>
              <a:picLocks noChangeAspect="1"/>
            </p:cNvPicPr>
            <p:nvPr userDrawn="1"/>
          </p:nvPicPr>
          <p:blipFill rotWithShape="1">
            <a:blip r:embed="rId5"/>
            <a:srcRect l="2850" t="39990" r="3796" b="30881"/>
            <a:stretch/>
          </p:blipFill>
          <p:spPr>
            <a:xfrm>
              <a:off x="0" y="4200740"/>
              <a:ext cx="11268433" cy="2052423"/>
            </a:xfrm>
            <a:prstGeom prst="rect">
              <a:avLst/>
            </a:prstGeom>
          </p:spPr>
        </p:pic>
        <p:pic>
          <p:nvPicPr>
            <p:cNvPr id="8" name="Graphic 7">
              <a:extLst>
                <a:ext uri="{FF2B5EF4-FFF2-40B4-BE49-F238E27FC236}">
                  <a16:creationId xmlns:a16="http://schemas.microsoft.com/office/drawing/2014/main" id="{7EC875E1-4036-D137-D95F-26BDE550130F}"/>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37393" y="1081926"/>
              <a:ext cx="2938006" cy="3503007"/>
            </a:xfrm>
            <a:prstGeom prst="rect">
              <a:avLst/>
            </a:prstGeom>
          </p:spPr>
        </p:pic>
        <p:pic>
          <p:nvPicPr>
            <p:cNvPr id="12" name="Google Shape;98;p2">
              <a:extLst>
                <a:ext uri="{FF2B5EF4-FFF2-40B4-BE49-F238E27FC236}">
                  <a16:creationId xmlns:a16="http://schemas.microsoft.com/office/drawing/2014/main" id="{7CC200F6-8BBB-E346-B048-13CB6EE5C984}"/>
                </a:ext>
                <a:ext uri="{C183D7F6-B498-43B3-948B-1728B52AA6E4}">
                  <adec:decorative xmlns:adec="http://schemas.microsoft.com/office/drawing/2017/decorative" val="1"/>
                </a:ext>
              </a:extLst>
            </p:cNvPr>
            <p:cNvPicPr preferRelativeResize="0"/>
            <p:nvPr userDrawn="1"/>
          </p:nvPicPr>
          <p:blipFill rotWithShape="1">
            <a:blip r:embed="rId8">
              <a:alphaModFix/>
            </a:blip>
            <a:srcRect l="1321" t="63198" r="80907" b="3204"/>
            <a:stretch/>
          </p:blipFill>
          <p:spPr>
            <a:xfrm rot="20711151">
              <a:off x="7034060" y="3868733"/>
              <a:ext cx="1317172" cy="1399749"/>
            </a:xfrm>
            <a:prstGeom prst="rect">
              <a:avLst/>
            </a:prstGeom>
            <a:noFill/>
            <a:ln>
              <a:noFill/>
            </a:ln>
          </p:spPr>
        </p:pic>
        <p:pic>
          <p:nvPicPr>
            <p:cNvPr id="13" name="Google Shape;99;p2">
              <a:extLst>
                <a:ext uri="{FF2B5EF4-FFF2-40B4-BE49-F238E27FC236}">
                  <a16:creationId xmlns:a16="http://schemas.microsoft.com/office/drawing/2014/main" id="{5DA3D019-543F-3097-E9DF-046034253B8B}"/>
                </a:ext>
                <a:ext uri="{C183D7F6-B498-43B3-948B-1728B52AA6E4}">
                  <adec:decorative xmlns:adec="http://schemas.microsoft.com/office/drawing/2017/decorative" val="1"/>
                </a:ext>
              </a:extLst>
            </p:cNvPr>
            <p:cNvPicPr preferRelativeResize="0"/>
            <p:nvPr userDrawn="1"/>
          </p:nvPicPr>
          <p:blipFill rotWithShape="1">
            <a:blip r:embed="rId8">
              <a:alphaModFix/>
            </a:blip>
            <a:srcRect l="21152" t="36854" r="61075" b="29547"/>
            <a:stretch/>
          </p:blipFill>
          <p:spPr>
            <a:xfrm rot="2073371">
              <a:off x="10157320" y="4188767"/>
              <a:ext cx="805067" cy="855539"/>
            </a:xfrm>
            <a:prstGeom prst="rect">
              <a:avLst/>
            </a:prstGeom>
            <a:noFill/>
            <a:ln>
              <a:noFill/>
            </a:ln>
          </p:spPr>
        </p:pic>
        <p:pic>
          <p:nvPicPr>
            <p:cNvPr id="14" name="Google Shape;100;p2">
              <a:extLst>
                <a:ext uri="{FF2B5EF4-FFF2-40B4-BE49-F238E27FC236}">
                  <a16:creationId xmlns:a16="http://schemas.microsoft.com/office/drawing/2014/main" id="{8C5ED3A8-5299-CEBD-AC6F-92217EB4662B}"/>
                </a:ext>
                <a:ext uri="{C183D7F6-B498-43B3-948B-1728B52AA6E4}">
                  <adec:decorative xmlns:adec="http://schemas.microsoft.com/office/drawing/2017/decorative" val="1"/>
                </a:ext>
              </a:extLst>
            </p:cNvPr>
            <p:cNvPicPr preferRelativeResize="0"/>
            <p:nvPr userDrawn="1"/>
          </p:nvPicPr>
          <p:blipFill rotWithShape="1">
            <a:blip r:embed="rId8">
              <a:alphaModFix/>
            </a:blip>
            <a:srcRect l="43473" t="34552" r="38755" b="31849"/>
            <a:stretch/>
          </p:blipFill>
          <p:spPr>
            <a:xfrm>
              <a:off x="5448473" y="4310315"/>
              <a:ext cx="796015" cy="845919"/>
            </a:xfrm>
            <a:prstGeom prst="rect">
              <a:avLst/>
            </a:prstGeom>
            <a:noFill/>
            <a:ln>
              <a:noFill/>
            </a:ln>
          </p:spPr>
        </p:pic>
      </p:grpSp>
    </p:spTree>
    <p:extLst>
      <p:ext uri="{BB962C8B-B14F-4D97-AF65-F5344CB8AC3E}">
        <p14:creationId xmlns:p14="http://schemas.microsoft.com/office/powerpoint/2010/main" val="3028507693"/>
      </p:ext>
    </p:extLst>
  </p:cSld>
  <p:clrMap bg1="lt1" tx1="dk1" bg2="lt2" tx2="dk2" accent1="accent1" accent2="accent2" accent3="accent3" accent4="accent4" accent5="accent5" accent6="accent6" hlink="hlink" folHlink="folHlink"/>
  <p:sldLayoutIdLst>
    <p:sldLayoutId id="2147483807" r:id="rId1"/>
    <p:sldLayoutId id="21474838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OUP Image">
            <a:extLst>
              <a:ext uri="{FF2B5EF4-FFF2-40B4-BE49-F238E27FC236}">
                <a16:creationId xmlns:a16="http://schemas.microsoft.com/office/drawing/2014/main" id="{0FB0B837-7629-9E0E-5011-4750527325AD}"/>
              </a:ext>
              <a:ext uri="{C183D7F6-B498-43B3-948B-1728B52AA6E4}">
                <adec:decorative xmlns:adec="http://schemas.microsoft.com/office/drawing/2017/decorative" val="1"/>
              </a:ext>
            </a:extLst>
          </p:cNvPr>
          <p:cNvGrpSpPr/>
          <p:nvPr userDrawn="1"/>
        </p:nvGrpSpPr>
        <p:grpSpPr>
          <a:xfrm>
            <a:off x="0" y="-1"/>
            <a:ext cx="12192000" cy="6858001"/>
            <a:chOff x="0" y="-1"/>
            <a:chExt cx="12192000" cy="6858001"/>
          </a:xfrm>
        </p:grpSpPr>
        <p:sp>
          <p:nvSpPr>
            <p:cNvPr id="11" name="Rectangle 10">
              <a:extLst>
                <a:ext uri="{FF2B5EF4-FFF2-40B4-BE49-F238E27FC236}">
                  <a16:creationId xmlns:a16="http://schemas.microsoft.com/office/drawing/2014/main" id="{A4382D89-9DC5-F200-4F70-F1E284B1C9A1}"/>
                </a:ext>
                <a:ext uri="{C183D7F6-B498-43B3-948B-1728B52AA6E4}">
                  <adec:decorative xmlns:adec="http://schemas.microsoft.com/office/drawing/2017/decorative" val="1"/>
                </a:ext>
              </a:extLst>
            </p:cNvPr>
            <p:cNvSpPr/>
            <p:nvPr userDrawn="1"/>
          </p:nvSpPr>
          <p:spPr>
            <a:xfrm>
              <a:off x="0" y="-1"/>
              <a:ext cx="12192000" cy="6858001"/>
            </a:xfrm>
            <a:prstGeom prst="rect">
              <a:avLst/>
            </a:prstGeom>
            <a:solidFill>
              <a:srgbClr val="011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74C80EDC-BB4F-EB8C-2ABF-C7E95F5AF54C}"/>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3064" y="1928724"/>
              <a:ext cx="8545873" cy="3000551"/>
            </a:xfrm>
            <a:prstGeom prst="rect">
              <a:avLst/>
            </a:prstGeom>
          </p:spPr>
        </p:pic>
      </p:grpSp>
    </p:spTree>
    <p:extLst>
      <p:ext uri="{BB962C8B-B14F-4D97-AF65-F5344CB8AC3E}">
        <p14:creationId xmlns:p14="http://schemas.microsoft.com/office/powerpoint/2010/main" val="3889329208"/>
      </p:ext>
    </p:extLst>
  </p:cSld>
  <p:clrMap bg1="lt1" tx1="dk1" bg2="lt2" tx2="dk2" accent1="accent1" accent2="accent2" accent3="accent3" accent4="accent4" accent5="accent5" accent6="accent6" hlink="hlink" folHlink="folHlink"/>
  <p:sldLayoutIdLst>
    <p:sldLayoutId id="214748381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Logo">
            <a:extLst>
              <a:ext uri="{FF2B5EF4-FFF2-40B4-BE49-F238E27FC236}">
                <a16:creationId xmlns:a16="http://schemas.microsoft.com/office/drawing/2014/main" id="{B4F06CAE-FAC0-21EE-8C00-D802AA13C3A8}"/>
              </a:ext>
              <a:ext uri="{C183D7F6-B498-43B3-948B-1728B52AA6E4}">
                <adec:decorative xmlns:adec="http://schemas.microsoft.com/office/drawing/2017/decorative" val="1"/>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742366" y="581812"/>
            <a:ext cx="4507303" cy="1720693"/>
          </a:xfrm>
          <a:prstGeom prst="rect">
            <a:avLst/>
          </a:prstGeom>
          <a:noFill/>
          <a:ln>
            <a:noFill/>
          </a:ln>
        </p:spPr>
      </p:pic>
      <p:grpSp>
        <p:nvGrpSpPr>
          <p:cNvPr id="2" name="Group 1">
            <a:extLst>
              <a:ext uri="{FF2B5EF4-FFF2-40B4-BE49-F238E27FC236}">
                <a16:creationId xmlns:a16="http://schemas.microsoft.com/office/drawing/2014/main" id="{4ACF8825-437A-1FE4-EB98-6CFCD5ABF851}"/>
              </a:ext>
              <a:ext uri="{C183D7F6-B498-43B3-948B-1728B52AA6E4}">
                <adec:decorative xmlns:adec="http://schemas.microsoft.com/office/drawing/2017/decorative" val="1"/>
              </a:ext>
            </a:extLst>
          </p:cNvPr>
          <p:cNvGrpSpPr/>
          <p:nvPr userDrawn="1"/>
        </p:nvGrpSpPr>
        <p:grpSpPr>
          <a:xfrm>
            <a:off x="0" y="1081926"/>
            <a:ext cx="11268433" cy="5171237"/>
            <a:chOff x="0" y="1081926"/>
            <a:chExt cx="11268433" cy="5171237"/>
          </a:xfrm>
        </p:grpSpPr>
        <p:pic>
          <p:nvPicPr>
            <p:cNvPr id="4" name="Picture 3">
              <a:extLst>
                <a:ext uri="{FF2B5EF4-FFF2-40B4-BE49-F238E27FC236}">
                  <a16:creationId xmlns:a16="http://schemas.microsoft.com/office/drawing/2014/main" id="{1EE6BD51-CB23-2246-1A57-0E68825B8E78}"/>
                </a:ext>
                <a:ext uri="{C183D7F6-B498-43B3-948B-1728B52AA6E4}">
                  <adec:decorative xmlns:adec="http://schemas.microsoft.com/office/drawing/2017/decorative" val="1"/>
                </a:ext>
              </a:extLst>
            </p:cNvPr>
            <p:cNvPicPr>
              <a:picLocks noChangeAspect="1"/>
            </p:cNvPicPr>
            <p:nvPr userDrawn="1"/>
          </p:nvPicPr>
          <p:blipFill rotWithShape="1">
            <a:blip r:embed="rId4"/>
            <a:srcRect l="2850" t="39990" r="3796" b="30881"/>
            <a:stretch/>
          </p:blipFill>
          <p:spPr>
            <a:xfrm>
              <a:off x="0" y="4200740"/>
              <a:ext cx="11268433" cy="2052423"/>
            </a:xfrm>
            <a:prstGeom prst="rect">
              <a:avLst/>
            </a:prstGeom>
          </p:spPr>
        </p:pic>
        <p:pic>
          <p:nvPicPr>
            <p:cNvPr id="6" name="Graphic 5">
              <a:extLst>
                <a:ext uri="{FF2B5EF4-FFF2-40B4-BE49-F238E27FC236}">
                  <a16:creationId xmlns:a16="http://schemas.microsoft.com/office/drawing/2014/main" id="{1C2AC679-5A3C-3239-4D8A-C4B02839814C}"/>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137393" y="1081926"/>
              <a:ext cx="2938006" cy="3503007"/>
            </a:xfrm>
            <a:prstGeom prst="rect">
              <a:avLst/>
            </a:prstGeom>
          </p:spPr>
        </p:pic>
        <p:pic>
          <p:nvPicPr>
            <p:cNvPr id="7" name="Google Shape;98;p2">
              <a:extLst>
                <a:ext uri="{FF2B5EF4-FFF2-40B4-BE49-F238E27FC236}">
                  <a16:creationId xmlns:a16="http://schemas.microsoft.com/office/drawing/2014/main" id="{C95C94BA-8955-3DED-3F76-F87AF5AB696F}"/>
                </a:ext>
                <a:ext uri="{C183D7F6-B498-43B3-948B-1728B52AA6E4}">
                  <adec:decorative xmlns:adec="http://schemas.microsoft.com/office/drawing/2017/decorative" val="1"/>
                </a:ext>
              </a:extLst>
            </p:cNvPr>
            <p:cNvPicPr preferRelativeResize="0"/>
            <p:nvPr userDrawn="1"/>
          </p:nvPicPr>
          <p:blipFill rotWithShape="1">
            <a:blip r:embed="rId7">
              <a:alphaModFix/>
            </a:blip>
            <a:srcRect l="1321" t="63198" r="80907" b="3204"/>
            <a:stretch/>
          </p:blipFill>
          <p:spPr>
            <a:xfrm rot="20711151">
              <a:off x="7034060" y="3868733"/>
              <a:ext cx="1317172" cy="1399749"/>
            </a:xfrm>
            <a:prstGeom prst="rect">
              <a:avLst/>
            </a:prstGeom>
            <a:noFill/>
            <a:ln>
              <a:noFill/>
            </a:ln>
          </p:spPr>
        </p:pic>
        <p:pic>
          <p:nvPicPr>
            <p:cNvPr id="10" name="Google Shape;99;p2">
              <a:extLst>
                <a:ext uri="{FF2B5EF4-FFF2-40B4-BE49-F238E27FC236}">
                  <a16:creationId xmlns:a16="http://schemas.microsoft.com/office/drawing/2014/main" id="{A28A3C80-6EC9-94E0-9C09-10FED063C2AF}"/>
                </a:ext>
                <a:ext uri="{C183D7F6-B498-43B3-948B-1728B52AA6E4}">
                  <adec:decorative xmlns:adec="http://schemas.microsoft.com/office/drawing/2017/decorative" val="1"/>
                </a:ext>
              </a:extLst>
            </p:cNvPr>
            <p:cNvPicPr preferRelativeResize="0"/>
            <p:nvPr userDrawn="1"/>
          </p:nvPicPr>
          <p:blipFill rotWithShape="1">
            <a:blip r:embed="rId7">
              <a:alphaModFix/>
            </a:blip>
            <a:srcRect l="21152" t="36854" r="61075" b="29547"/>
            <a:stretch/>
          </p:blipFill>
          <p:spPr>
            <a:xfrm rot="2073371">
              <a:off x="10157320" y="4188767"/>
              <a:ext cx="805067" cy="855539"/>
            </a:xfrm>
            <a:prstGeom prst="rect">
              <a:avLst/>
            </a:prstGeom>
            <a:noFill/>
            <a:ln>
              <a:noFill/>
            </a:ln>
          </p:spPr>
        </p:pic>
        <p:pic>
          <p:nvPicPr>
            <p:cNvPr id="11" name="Google Shape;100;p2">
              <a:extLst>
                <a:ext uri="{FF2B5EF4-FFF2-40B4-BE49-F238E27FC236}">
                  <a16:creationId xmlns:a16="http://schemas.microsoft.com/office/drawing/2014/main" id="{4FC7C270-EF24-8A56-BFF9-205E183CA20F}"/>
                </a:ext>
                <a:ext uri="{C183D7F6-B498-43B3-948B-1728B52AA6E4}">
                  <adec:decorative xmlns:adec="http://schemas.microsoft.com/office/drawing/2017/decorative" val="1"/>
                </a:ext>
              </a:extLst>
            </p:cNvPr>
            <p:cNvPicPr preferRelativeResize="0"/>
            <p:nvPr userDrawn="1"/>
          </p:nvPicPr>
          <p:blipFill rotWithShape="1">
            <a:blip r:embed="rId7">
              <a:alphaModFix/>
            </a:blip>
            <a:srcRect l="43473" t="34552" r="38755" b="31849"/>
            <a:stretch/>
          </p:blipFill>
          <p:spPr>
            <a:xfrm>
              <a:off x="5448473" y="4310315"/>
              <a:ext cx="796015" cy="845919"/>
            </a:xfrm>
            <a:prstGeom prst="rect">
              <a:avLst/>
            </a:prstGeom>
            <a:noFill/>
            <a:ln>
              <a:noFill/>
            </a:ln>
          </p:spPr>
        </p:pic>
        <p:pic>
          <p:nvPicPr>
            <p:cNvPr id="17" name="Graphic 16">
              <a:extLst>
                <a:ext uri="{FF2B5EF4-FFF2-40B4-BE49-F238E27FC236}">
                  <a16:creationId xmlns:a16="http://schemas.microsoft.com/office/drawing/2014/main" id="{59A56406-5122-F6EE-24E9-38CDB114F4BC}"/>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92218" y="4718383"/>
              <a:ext cx="1472231" cy="1054436"/>
            </a:xfrm>
            <a:prstGeom prst="rect">
              <a:avLst/>
            </a:prstGeom>
          </p:spPr>
        </p:pic>
        <p:pic>
          <p:nvPicPr>
            <p:cNvPr id="19" name="Graphic 18">
              <a:extLst>
                <a:ext uri="{FF2B5EF4-FFF2-40B4-BE49-F238E27FC236}">
                  <a16:creationId xmlns:a16="http://schemas.microsoft.com/office/drawing/2014/main" id="{F643E1F1-DF99-001A-7388-B18BB02FA1BB}"/>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239515" y="4296911"/>
              <a:ext cx="1472231" cy="1472231"/>
            </a:xfrm>
            <a:prstGeom prst="rect">
              <a:avLst/>
            </a:prstGeom>
          </p:spPr>
        </p:pic>
        <p:pic>
          <p:nvPicPr>
            <p:cNvPr id="20" name="Graphic 19">
              <a:extLst>
                <a:ext uri="{FF2B5EF4-FFF2-40B4-BE49-F238E27FC236}">
                  <a16:creationId xmlns:a16="http://schemas.microsoft.com/office/drawing/2014/main" id="{4E2DA4E7-07A1-2148-EE14-8CE4FC150D3F}"/>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476490" y="4158848"/>
              <a:ext cx="1666210" cy="1666210"/>
            </a:xfrm>
            <a:prstGeom prst="rect">
              <a:avLst/>
            </a:prstGeom>
          </p:spPr>
        </p:pic>
      </p:grpSp>
    </p:spTree>
    <p:extLst>
      <p:ext uri="{BB962C8B-B14F-4D97-AF65-F5344CB8AC3E}">
        <p14:creationId xmlns:p14="http://schemas.microsoft.com/office/powerpoint/2010/main" val="1150043302"/>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Numicon logo">
            <a:extLst>
              <a:ext uri="{FF2B5EF4-FFF2-40B4-BE49-F238E27FC236}">
                <a16:creationId xmlns:a16="http://schemas.microsoft.com/office/drawing/2014/main" id="{21D730F9-BE86-A063-037F-3018A1B9C180}"/>
              </a:ext>
              <a:ext uri="{C183D7F6-B498-43B3-948B-1728B52AA6E4}">
                <adec:decorative xmlns:adec="http://schemas.microsoft.com/office/drawing/2017/decorative" val="1"/>
              </a:ext>
            </a:extLst>
          </p:cNvPr>
          <p:cNvPicPr preferRelativeResize="0"/>
          <p:nvPr userDrawn="1"/>
        </p:nvPicPr>
        <p:blipFill rotWithShape="1">
          <a:blip r:embed="rId5">
            <a:alphaModFix/>
          </a:blip>
          <a:srcRect/>
          <a:stretch/>
        </p:blipFill>
        <p:spPr>
          <a:xfrm>
            <a:off x="10830832" y="260350"/>
            <a:ext cx="1102428" cy="420859"/>
          </a:xfrm>
          <a:prstGeom prst="rect">
            <a:avLst/>
          </a:prstGeom>
          <a:noFill/>
          <a:ln>
            <a:noFill/>
          </a:ln>
        </p:spPr>
      </p:pic>
      <p:sp>
        <p:nvSpPr>
          <p:cNvPr id="2" name="©">
            <a:extLst>
              <a:ext uri="{FF2B5EF4-FFF2-40B4-BE49-F238E27FC236}">
                <a16:creationId xmlns:a16="http://schemas.microsoft.com/office/drawing/2014/main" id="{BA65C7F4-3830-F5D4-C003-E4E40C789A28}"/>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226101895"/>
      </p:ext>
    </p:extLst>
  </p:cSld>
  <p:clrMap bg1="lt1" tx1="dk1" bg2="lt2" tx2="dk2" accent1="accent1" accent2="accent2" accent3="accent3" accent4="accent4" accent5="accent5" accent6="accent6" hlink="hlink" folHlink="folHlink"/>
  <p:sldLayoutIdLst>
    <p:sldLayoutId id="2147483676" r:id="rId1"/>
    <p:sldLayoutId id="2147483679" r:id="rId2"/>
    <p:sldLayoutId id="214748367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anner">
            <a:extLst>
              <a:ext uri="{FF2B5EF4-FFF2-40B4-BE49-F238E27FC236}">
                <a16:creationId xmlns:a16="http://schemas.microsoft.com/office/drawing/2014/main" id="{BFAA37C3-F6F8-D921-3F92-24418E0F159D}"/>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F7A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3" name="Graphic 2">
            <a:extLst>
              <a:ext uri="{FF2B5EF4-FFF2-40B4-BE49-F238E27FC236}">
                <a16:creationId xmlns:a16="http://schemas.microsoft.com/office/drawing/2014/main" id="{6EBD224B-06F1-94DA-1981-E11D41D476EA}"/>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2762662965"/>
      </p:ext>
    </p:extLst>
  </p:cSld>
  <p:clrMap bg1="lt1" tx1="dk1" bg2="lt2" tx2="dk2" accent1="accent1" accent2="accent2" accent3="accent3" accent4="accent4" accent5="accent5" accent6="accent6" hlink="hlink" folHlink="folHlink"/>
  <p:sldLayoutIdLst>
    <p:sldLayoutId id="2147483798" r:id="rId1"/>
    <p:sldLayoutId id="2147483730" r:id="rId2"/>
    <p:sldLayoutId id="214748380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Banner">
            <a:extLst>
              <a:ext uri="{FF2B5EF4-FFF2-40B4-BE49-F238E27FC236}">
                <a16:creationId xmlns:a16="http://schemas.microsoft.com/office/drawing/2014/main" id="{61439E58-12E6-E803-8BDE-675CA13B3B74}"/>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3" name="Logo">
            <a:extLst>
              <a:ext uri="{FF2B5EF4-FFF2-40B4-BE49-F238E27FC236}">
                <a16:creationId xmlns:a16="http://schemas.microsoft.com/office/drawing/2014/main" id="{E888AFF3-9CC9-6322-29C8-70B7E6778F63}"/>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830832" y="260350"/>
            <a:ext cx="1102428" cy="420859"/>
          </a:xfrm>
          <a:prstGeom prst="rect">
            <a:avLst/>
          </a:prstGeom>
          <a:noFill/>
          <a:ln>
            <a:noFill/>
          </a:ln>
        </p:spPr>
      </p:pic>
      <p:pic>
        <p:nvPicPr>
          <p:cNvPr id="4" name="Graphic 3">
            <a:extLst>
              <a:ext uri="{FF2B5EF4-FFF2-40B4-BE49-F238E27FC236}">
                <a16:creationId xmlns:a16="http://schemas.microsoft.com/office/drawing/2014/main" id="{D9BAF02F-A708-35CF-6448-E7D06A2BED9B}"/>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470488666"/>
      </p:ext>
    </p:extLst>
  </p:cSld>
  <p:clrMap bg1="lt1" tx1="dk1" bg2="lt2" tx2="dk2" accent1="accent1" accent2="accent2" accent3="accent3" accent4="accent4" accent5="accent5" accent6="accent6" hlink="hlink" folHlink="folHlink"/>
  <p:sldLayoutIdLst>
    <p:sldLayoutId id="2147483736" r:id="rId1"/>
    <p:sldLayoutId id="2147483732" r:id="rId2"/>
    <p:sldLayoutId id="2147483760" r:id="rId3"/>
    <p:sldLayoutId id="2147483733" r:id="rId4"/>
    <p:sldLayoutId id="2147483734" r:id="rId5"/>
    <p:sldLayoutId id="214748375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Banner">
            <a:extLst>
              <a:ext uri="{FF2B5EF4-FFF2-40B4-BE49-F238E27FC236}">
                <a16:creationId xmlns:a16="http://schemas.microsoft.com/office/drawing/2014/main" id="{3835D3BF-022D-4899-CDA5-8009B6B6A060}"/>
              </a:ext>
              <a:ext uri="{C183D7F6-B498-43B3-948B-1728B52AA6E4}">
                <adec:decorative xmlns:adec="http://schemas.microsoft.com/office/drawing/2017/decorative" val="1"/>
              </a:ext>
            </a:extLst>
          </p:cNvPr>
          <p:cNvSpPr/>
          <p:nvPr userDrawn="1"/>
        </p:nvSpPr>
        <p:spPr>
          <a:xfrm>
            <a:off x="0" y="-1453"/>
            <a:ext cx="12192000" cy="78968"/>
          </a:xfrm>
          <a:prstGeom prst="rect">
            <a:avLst/>
          </a:prstGeom>
          <a:solidFill>
            <a:srgbClr val="B4D7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12" name="Logo">
            <a:extLst>
              <a:ext uri="{FF2B5EF4-FFF2-40B4-BE49-F238E27FC236}">
                <a16:creationId xmlns:a16="http://schemas.microsoft.com/office/drawing/2014/main" id="{03628ADC-44CB-BE32-01DC-C981911865B6}"/>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826047" y="260350"/>
            <a:ext cx="1102428" cy="420859"/>
          </a:xfrm>
          <a:prstGeom prst="rect">
            <a:avLst/>
          </a:prstGeom>
          <a:noFill/>
          <a:ln>
            <a:noFill/>
          </a:ln>
        </p:spPr>
      </p:pic>
      <p:pic>
        <p:nvPicPr>
          <p:cNvPr id="3" name="Graphic 2">
            <a:extLst>
              <a:ext uri="{FF2B5EF4-FFF2-40B4-BE49-F238E27FC236}">
                <a16:creationId xmlns:a16="http://schemas.microsoft.com/office/drawing/2014/main" id="{9BB43CD9-A341-140E-5F32-6A51A7F504CE}"/>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1239043011"/>
      </p:ext>
    </p:extLst>
  </p:cSld>
  <p:clrMap bg1="lt1" tx1="dk1" bg2="lt2" tx2="dk2" accent1="accent1" accent2="accent2" accent3="accent3" accent4="accent4" accent5="accent5" accent6="accent6" hlink="hlink" folHlink="folHlink"/>
  <p:sldLayoutIdLst>
    <p:sldLayoutId id="2147483759" r:id="rId1"/>
    <p:sldLayoutId id="2147483763" r:id="rId2"/>
    <p:sldLayoutId id="2147483765" r:id="rId3"/>
    <p:sldLayoutId id="2147483764" r:id="rId4"/>
    <p:sldLayoutId id="2147483766" r:id="rId5"/>
    <p:sldLayoutId id="214748375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166"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 name="Banner">
            <a:extLst>
              <a:ext uri="{FF2B5EF4-FFF2-40B4-BE49-F238E27FC236}">
                <a16:creationId xmlns:a16="http://schemas.microsoft.com/office/drawing/2014/main" id="{8414C22E-FE2C-1783-E691-914BB65A6EE9}"/>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DB3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37" name="Logo">
            <a:extLst>
              <a:ext uri="{FF2B5EF4-FFF2-40B4-BE49-F238E27FC236}">
                <a16:creationId xmlns:a16="http://schemas.microsoft.com/office/drawing/2014/main" id="{CE100E47-59D3-80BF-16A1-EECB8486055A}"/>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826047" y="257199"/>
            <a:ext cx="1102428" cy="420859"/>
          </a:xfrm>
          <a:prstGeom prst="rect">
            <a:avLst/>
          </a:prstGeom>
          <a:noFill/>
          <a:ln>
            <a:noFill/>
          </a:ln>
        </p:spPr>
      </p:pic>
      <p:pic>
        <p:nvPicPr>
          <p:cNvPr id="3" name="Graphic 2">
            <a:extLst>
              <a:ext uri="{FF2B5EF4-FFF2-40B4-BE49-F238E27FC236}">
                <a16:creationId xmlns:a16="http://schemas.microsoft.com/office/drawing/2014/main" id="{2C32C1C7-B8DA-8683-F552-F57075FE003B}"/>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3525" y="257199"/>
            <a:ext cx="504000" cy="504000"/>
          </a:xfrm>
          <a:prstGeom prst="rect">
            <a:avLst/>
          </a:prstGeom>
        </p:spPr>
      </p:pic>
    </p:spTree>
    <p:extLst>
      <p:ext uri="{BB962C8B-B14F-4D97-AF65-F5344CB8AC3E}">
        <p14:creationId xmlns:p14="http://schemas.microsoft.com/office/powerpoint/2010/main" val="158311461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nner">
            <a:extLst>
              <a:ext uri="{FF2B5EF4-FFF2-40B4-BE49-F238E27FC236}">
                <a16:creationId xmlns:a16="http://schemas.microsoft.com/office/drawing/2014/main" id="{753FD229-8AB1-4153-98CB-AC6E373E6946}"/>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A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B3C36"/>
              </a:highlight>
              <a:latin typeface="Calibri" panose="020F0502020204030204" pitchFamily="34" charset="0"/>
              <a:cs typeface="Calibri" panose="020F0502020204030204" pitchFamily="34" charset="0"/>
            </a:endParaRPr>
          </a:p>
        </p:txBody>
      </p:sp>
      <p:pic>
        <p:nvPicPr>
          <p:cNvPr id="10" name="Logo">
            <a:extLst>
              <a:ext uri="{FF2B5EF4-FFF2-40B4-BE49-F238E27FC236}">
                <a16:creationId xmlns:a16="http://schemas.microsoft.com/office/drawing/2014/main" id="{9C652FDC-A3AB-4554-A675-9859F716D02D}"/>
              </a:ext>
              <a:ext uri="{C183D7F6-B498-43B3-948B-1728B52AA6E4}">
                <adec:decorative xmlns:adec="http://schemas.microsoft.com/office/drawing/2017/decorative" val="1"/>
              </a:ext>
            </a:extLst>
          </p:cNvPr>
          <p:cNvPicPr preferRelativeResize="0"/>
          <p:nvPr userDrawn="1"/>
        </p:nvPicPr>
        <p:blipFill rotWithShape="1">
          <a:blip r:embed="rId5">
            <a:alphaModFix/>
          </a:blip>
          <a:srcRect/>
          <a:stretch/>
        </p:blipFill>
        <p:spPr>
          <a:xfrm>
            <a:off x="10826047" y="260350"/>
            <a:ext cx="1102428" cy="420859"/>
          </a:xfrm>
          <a:prstGeom prst="rect">
            <a:avLst/>
          </a:prstGeom>
          <a:noFill/>
          <a:ln>
            <a:noFill/>
          </a:ln>
        </p:spPr>
      </p:pic>
      <p:pic>
        <p:nvPicPr>
          <p:cNvPr id="3" name="Graphic 2">
            <a:extLst>
              <a:ext uri="{FF2B5EF4-FFF2-40B4-BE49-F238E27FC236}">
                <a16:creationId xmlns:a16="http://schemas.microsoft.com/office/drawing/2014/main" id="{C3CC7069-46A6-B613-4D7F-0A40114B64DF}"/>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429427457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9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166" userDrawn="1">
          <p15:clr>
            <a:srgbClr val="F26B43"/>
          </p15:clr>
        </p15:guide>
        <p15:guide id="3" orient="horz" pos="4156" userDrawn="1">
          <p15:clr>
            <a:srgbClr val="F26B43"/>
          </p15:clr>
        </p15:guide>
        <p15:guide id="4" pos="7514" userDrawn="1">
          <p15:clr>
            <a:srgbClr val="F26B43"/>
          </p15:clr>
        </p15:guide>
        <p15:guide id="5" orient="horz" pos="663"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Banner">
            <a:extLst>
              <a:ext uri="{FF2B5EF4-FFF2-40B4-BE49-F238E27FC236}">
                <a16:creationId xmlns:a16="http://schemas.microsoft.com/office/drawing/2014/main" id="{65A77553-4624-150B-4CC1-0D56E53ADB56}"/>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FFA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DB3C36"/>
              </a:highlight>
              <a:latin typeface="Calibri" panose="020F0502020204030204" pitchFamily="34" charset="0"/>
              <a:cs typeface="Calibri" panose="020F0502020204030204" pitchFamily="34" charset="0"/>
            </a:endParaRPr>
          </a:p>
        </p:txBody>
      </p:sp>
      <p:pic>
        <p:nvPicPr>
          <p:cNvPr id="11" name="Logo">
            <a:extLst>
              <a:ext uri="{FF2B5EF4-FFF2-40B4-BE49-F238E27FC236}">
                <a16:creationId xmlns:a16="http://schemas.microsoft.com/office/drawing/2014/main" id="{AE1B921F-7B45-CCEE-ED2E-2B9018DD23CA}"/>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793046" y="260350"/>
            <a:ext cx="1102428" cy="420859"/>
          </a:xfrm>
          <a:prstGeom prst="rect">
            <a:avLst/>
          </a:prstGeom>
          <a:noFill/>
          <a:ln>
            <a:noFill/>
          </a:ln>
        </p:spPr>
      </p:pic>
      <p:pic>
        <p:nvPicPr>
          <p:cNvPr id="3" name="Graphic 2">
            <a:extLst>
              <a:ext uri="{FF2B5EF4-FFF2-40B4-BE49-F238E27FC236}">
                <a16:creationId xmlns:a16="http://schemas.microsoft.com/office/drawing/2014/main" id="{8B678930-0B07-8A11-9240-197965AF58F6}"/>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13083578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5.png"/><Relationship Id="rId18" Type="http://schemas.openxmlformats.org/officeDocument/2006/relationships/image" Target="../media/image49.svg"/><Relationship Id="rId3" Type="http://schemas.openxmlformats.org/officeDocument/2006/relationships/hyperlink" Target="https://youtu.be/75SiBaXXOa0" TargetMode="External"/><Relationship Id="rId7" Type="http://schemas.openxmlformats.org/officeDocument/2006/relationships/image" Target="../media/image60.png"/><Relationship Id="rId12" Type="http://schemas.openxmlformats.org/officeDocument/2006/relationships/image" Target="../media/image64.png"/><Relationship Id="rId17" Type="http://schemas.openxmlformats.org/officeDocument/2006/relationships/image" Target="../media/image48.png"/><Relationship Id="rId2" Type="http://schemas.openxmlformats.org/officeDocument/2006/relationships/notesSlide" Target="../notesSlides/notesSlide10.xml"/><Relationship Id="rId16" Type="http://schemas.openxmlformats.org/officeDocument/2006/relationships/image" Target="../media/image68.svg"/><Relationship Id="rId1" Type="http://schemas.openxmlformats.org/officeDocument/2006/relationships/slideLayout" Target="../slideLayouts/slideLayout20.xml"/><Relationship Id="rId6" Type="http://schemas.openxmlformats.org/officeDocument/2006/relationships/image" Target="../media/image59.png"/><Relationship Id="rId11" Type="http://schemas.openxmlformats.org/officeDocument/2006/relationships/image" Target="../media/image63.png"/><Relationship Id="rId5" Type="http://schemas.openxmlformats.org/officeDocument/2006/relationships/image" Target="../media/image58.png"/><Relationship Id="rId15" Type="http://schemas.openxmlformats.org/officeDocument/2006/relationships/image" Target="../media/image67.png"/><Relationship Id="rId10" Type="http://schemas.openxmlformats.org/officeDocument/2006/relationships/image" Target="../media/image61.png"/><Relationship Id="rId4" Type="http://schemas.openxmlformats.org/officeDocument/2006/relationships/hyperlink" Target="https://www.oxfordowl.co.uk/api/interactives/48854.html" TargetMode="External"/><Relationship Id="rId9" Type="http://schemas.openxmlformats.org/officeDocument/2006/relationships/image" Target="../media/image580.png"/><Relationship Id="rId14"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0.png"/><Relationship Id="rId7"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690.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49.sv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5.xml"/><Relationship Id="rId11" Type="http://schemas.openxmlformats.org/officeDocument/2006/relationships/image" Target="../media/image49.svg"/><Relationship Id="rId5" Type="http://schemas.openxmlformats.org/officeDocument/2006/relationships/image" Target="../media/image710.png"/><Relationship Id="rId10" Type="http://schemas.openxmlformats.org/officeDocument/2006/relationships/image" Target="../media/image48.png"/><Relationship Id="rId4" Type="http://schemas.openxmlformats.org/officeDocument/2006/relationships/image" Target="../media/image72.png"/><Relationship Id="rId9" Type="http://schemas.openxmlformats.org/officeDocument/2006/relationships/image" Target="../media/image75.png"/></Relationships>
</file>

<file path=ppt/slides/_rels/slide13.xml.rels><?xml version="1.0" encoding="UTF-8" standalone="yes"?>
<Relationships xmlns="http://schemas.openxmlformats.org/package/2006/relationships"><Relationship Id="rId7" Type="http://schemas.openxmlformats.org/officeDocument/2006/relationships/image" Target="../media/image49.svg"/><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48.png"/><Relationship Id="rId5" Type="http://schemas.openxmlformats.org/officeDocument/2006/relationships/image" Target="../media/image740.png"/></Relationships>
</file>

<file path=ppt/slides/_rels/slide1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50.png"/><Relationship Id="rId12" Type="http://schemas.openxmlformats.org/officeDocument/2006/relationships/image" Target="../media/image49.svg"/><Relationship Id="rId2" Type="http://schemas.openxmlformats.org/officeDocument/2006/relationships/notesSlide" Target="../notesSlides/notesSlide14.xml"/><Relationship Id="rId1" Type="http://schemas.openxmlformats.org/officeDocument/2006/relationships/slideLayout" Target="../slideLayouts/slideLayout35.xml"/><Relationship Id="rId11" Type="http://schemas.openxmlformats.org/officeDocument/2006/relationships/image" Target="../media/image48.png"/><Relationship Id="rId10" Type="http://schemas.openxmlformats.org/officeDocument/2006/relationships/image" Target="../media/image74.svg"/><Relationship Id="rId9" Type="http://schemas.openxmlformats.org/officeDocument/2006/relationships/image" Target="../media/image73.png"/></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38.xml"/><Relationship Id="rId5" Type="http://schemas.openxmlformats.org/officeDocument/2006/relationships/image" Target="../media/image79.svg"/><Relationship Id="rId4" Type="http://schemas.openxmlformats.org/officeDocument/2006/relationships/image" Target="../media/image78.png"/></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media/image81.svg"/></Relationships>
</file>

<file path=ppt/slides/_rels/slide1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50.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43.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oxfordowl.co.uk/direct-link/numicon-essentials-menu/curriculum-guides?utf8=%E2%9C%93&amp;tab=resources&amp;query=Ready%20to%20Progress%20Mapping%20guide" TargetMode="External"/><Relationship Id="rId13" Type="http://schemas.openxmlformats.org/officeDocument/2006/relationships/hyperlink" Target="https://www.oxfordowl.co.uk/direct-link/curriculum-guides?utf8=%E2%9C%93&amp;tab=resources&amp;query=&amp;curriculum_maths%5B%5D=England" TargetMode="External"/><Relationship Id="rId3" Type="http://schemas.openxmlformats.org/officeDocument/2006/relationships/hyperlink" Target="https://www.oxfordowl.co.uk/direct-link/numicon-essentials-menu/curriculum-guides?utf8=%E2%9C%93&amp;tab=resources&amp;query=White%20Rose%20Mapping%20guide" TargetMode="External"/><Relationship Id="rId7" Type="http://schemas.openxmlformats.org/officeDocument/2006/relationships/hyperlink" Target="https://www.oxfordowl.co.uk/direct-link/numicon-essentials-menu/curriculum-guides?utf8=%E2%9C%93&amp;tab=resources&amp;query=Primary%20Years%20Programme%20of%20the%20IB%20Mapping%20guide" TargetMode="External"/><Relationship Id="rId12" Type="http://schemas.openxmlformats.org/officeDocument/2006/relationships/hyperlink" Target="https://www.oxfordowl.co.uk/direct-link/numicon-essentials-menu/curriculum-guides?utf8=%E2%9C%93&amp;tab=resources&amp;query=%20Curriculum%20for%20Wales%20Mapping%20guid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oxfordowl.co.uk/direct-link/curriculum-guides?utf8=%E2%9C%93&amp;tab=resources&amp;query=&amp;curriculum_maths%5B%5D=Oxford%20International%20Curriculum" TargetMode="External"/><Relationship Id="rId11" Type="http://schemas.openxmlformats.org/officeDocument/2006/relationships/hyperlink" Target="https://www.oxfordowl.co.uk/direct-link/curriculum-guides?utf8=%E2%9C%93&amp;tab=resources&amp;query=&amp;curriculum_maths%5B%5D=Te%C2%A0Mataiaho" TargetMode="External"/><Relationship Id="rId5" Type="http://schemas.openxmlformats.org/officeDocument/2006/relationships/hyperlink" Target="https://www.oxfordowl.co.uk/direct-link/numicon-essentials-menu/curriculum-guides?utf8=%E2%9C%93&amp;tab=resources&amp;query=Numicon%20Mapping%20guide" TargetMode="External"/><Relationship Id="rId15" Type="http://schemas.openxmlformats.org/officeDocument/2006/relationships/hyperlink" Target="https://www.oxfordowl.co.uk/contents/49949/" TargetMode="External"/><Relationship Id="rId10" Type="http://schemas.openxmlformats.org/officeDocument/2006/relationships/hyperlink" Target="https://www.oxfordowl.co.uk/direct-link/numicon-essentials-menu/curriculum-guides?utf8=%E2%9C%93&amp;tab=resources&amp;query=%20Scotland%20Curriculum%20for%20Excellence%20Mapping%20guide" TargetMode="External"/><Relationship Id="rId4" Type="http://schemas.openxmlformats.org/officeDocument/2006/relationships/hyperlink" Target="https://www.oxfordowl.co.uk/direct-link/numicon-essentials-menu/curriculum-guides?utf8=%E2%9C%93&amp;tab=resources&amp;query=%20Northern%20Ireland%20Curriculum%20Mapping%20guide" TargetMode="External"/><Relationship Id="rId9" Type="http://schemas.openxmlformats.org/officeDocument/2006/relationships/hyperlink" Target="https://www.oxfordowl.co.uk/direct-link/numicon-essentials-menu/curriculum-guides?utf8=%E2%9C%93&amp;tab=resources&amp;query=%20Republic%20of%20Ireland%20Curriculum%20Mapping%20guide" TargetMode="External"/><Relationship Id="rId14" Type="http://schemas.openxmlformats.org/officeDocument/2006/relationships/hyperlink" Target="https://www.oxfordowl.co.uk/direct-link/numicon-essentials-menu/curriculum-guides?utf8=%E2%9C%93&amp;tab=resources&amp;query=NCETM%20Mapping%20guid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file/d/17-X97k7RCNU9AmQrl0FOOfriZNufKqTm/view?usp=drive_link"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www.oxfordowl.co.uk/contents/48528/"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9.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0.png"/><Relationship Id="rId9" Type="http://schemas.openxmlformats.org/officeDocument/2006/relationships/image" Target="../media/image47.sv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9.sv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9.png"/><Relationship Id="rId4" Type="http://schemas.openxmlformats.org/officeDocument/2006/relationships/image" Target="../media/image490.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49.svg"/><Relationship Id="rId3" Type="http://schemas.openxmlformats.org/officeDocument/2006/relationships/hyperlink" Target="https://youtu.be/PQSIw4MPpi8" TargetMode="External"/><Relationship Id="rId7" Type="http://schemas.openxmlformats.org/officeDocument/2006/relationships/image" Target="../media/image53.png"/><Relationship Id="rId12"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hyperlink" Target="https://www.oxfordowl.co.uk/api/interactives/48826.html" TargetMode="External"/><Relationship Id="rId9"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2FF4D0B-7341-6433-2344-6648D1BB705A}"/>
              </a:ext>
            </a:extLst>
          </p:cNvPr>
          <p:cNvSpPr>
            <a:spLocks noGrp="1"/>
          </p:cNvSpPr>
          <p:nvPr>
            <p:ph type="title"/>
          </p:nvPr>
        </p:nvSpPr>
        <p:spPr/>
        <p:txBody>
          <a:bodyPr/>
          <a:lstStyle/>
          <a:p>
            <a:r>
              <a:rPr lang="en-US" dirty="0"/>
              <a:t>© Oxford University Press 2024</a:t>
            </a:r>
          </a:p>
        </p:txBody>
      </p:sp>
    </p:spTree>
    <p:extLst>
      <p:ext uri="{BB962C8B-B14F-4D97-AF65-F5344CB8AC3E}">
        <p14:creationId xmlns:p14="http://schemas.microsoft.com/office/powerpoint/2010/main" val="694516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DE77-3B07-93D6-94AC-901CB7277002}"/>
              </a:ext>
            </a:extLst>
          </p:cNvPr>
          <p:cNvSpPr>
            <a:spLocks noGrp="1"/>
          </p:cNvSpPr>
          <p:nvPr>
            <p:ph type="title"/>
          </p:nvPr>
        </p:nvSpPr>
        <p:spPr>
          <a:xfrm>
            <a:off x="891373" y="307050"/>
            <a:ext cx="4680000" cy="415498"/>
          </a:xfrm>
        </p:spPr>
        <p:txBody>
          <a:bodyPr/>
          <a:lstStyle/>
          <a:p>
            <a:r>
              <a:rPr lang="en-US">
                <a:ea typeface="Calibri"/>
              </a:rPr>
              <a:t>Teach: I do (2)</a:t>
            </a:r>
            <a:endParaRPr lang="en-US"/>
          </a:p>
        </p:txBody>
      </p:sp>
      <p:sp>
        <p:nvSpPr>
          <p:cNvPr id="13" name="Text Placeholder 12">
            <a:extLst>
              <a:ext uri="{FF2B5EF4-FFF2-40B4-BE49-F238E27FC236}">
                <a16:creationId xmlns:a16="http://schemas.microsoft.com/office/drawing/2014/main" id="{ECF75513-9ADB-1EED-F962-21D7A06D1BE1}"/>
              </a:ext>
            </a:extLst>
          </p:cNvPr>
          <p:cNvSpPr>
            <a:spLocks noGrp="1"/>
          </p:cNvSpPr>
          <p:nvPr>
            <p:ph type="body" sz="quarter" idx="13"/>
          </p:nvPr>
        </p:nvSpPr>
        <p:spPr/>
        <p:txBody>
          <a:bodyPr lIns="91440" tIns="45720" rIns="91440" bIns="45720" anchor="ctr" anchorCtr="0"/>
          <a:lstStyle/>
          <a:p>
            <a:r>
              <a:rPr lang="en-US" dirty="0">
                <a:solidFill>
                  <a:schemeClr val="tx1">
                    <a:lumMod val="95000"/>
                    <a:lumOff val="5000"/>
                  </a:schemeClr>
                </a:solidFill>
                <a:hlinkClick r:id="rId3">
                  <a:extLst>
                    <a:ext uri="{A12FA001-AC4F-418D-AE19-62706E023703}">
                      <ahyp:hlinkClr xmlns:ahyp="http://schemas.microsoft.com/office/drawing/2018/hyperlinkcolor" val="tx"/>
                    </a:ext>
                  </a:extLst>
                </a:hlinkClick>
              </a:rPr>
              <a:t>Video demo</a:t>
            </a:r>
            <a:endParaRPr lang="en-US" dirty="0">
              <a:solidFill>
                <a:schemeClr val="tx1">
                  <a:lumMod val="95000"/>
                  <a:lumOff val="5000"/>
                </a:schemeClr>
              </a:solidFill>
              <a:hlinkClick r:id="rId4">
                <a:extLst>
                  <a:ext uri="{A12FA001-AC4F-418D-AE19-62706E023703}">
                    <ahyp:hlinkClr xmlns:ahyp="http://schemas.microsoft.com/office/drawing/2018/hyperlinkcolor" val="tx"/>
                  </a:ext>
                </a:extLst>
              </a:hlinkClick>
            </a:endParaRP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30474C10-62CF-0848-645A-3251D93C67B5}"/>
                  </a:ext>
                </a:extLst>
              </p:cNvPr>
              <p:cNvSpPr>
                <a:spLocks noGrp="1"/>
              </p:cNvSpPr>
              <p:nvPr>
                <p:ph type="body" sz="quarter" idx="11"/>
              </p:nvPr>
            </p:nvSpPr>
            <p:spPr>
              <a:xfrm>
                <a:off x="263522" y="1052513"/>
                <a:ext cx="1246301" cy="1227580"/>
              </a:xfrm>
            </p:spPr>
            <p:txBody>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GB" b="0" i="1" smtClean="0">
                            <a:latin typeface="Cambria Math" panose="02040503050406030204" pitchFamily="18" charset="0"/>
                          </a:rPr>
                          <m:t>3</m:t>
                        </m:r>
                      </m:den>
                    </m:f>
                    <m:r>
                      <a:rPr lang="en-US" b="0" i="1" smtClean="0">
                        <a:latin typeface="Cambria Math" panose="02040503050406030204" pitchFamily="18" charset="0"/>
                      </a:rPr>
                      <m:t>×4=</m:t>
                    </m:r>
                  </m:oMath>
                </a14:m>
                <a:r>
                  <a:rPr lang="en-GB" dirty="0"/>
                  <a:t> </a:t>
                </a:r>
              </a:p>
            </p:txBody>
          </p:sp>
        </mc:Choice>
        <mc:Fallback xmlns="">
          <p:sp>
            <p:nvSpPr>
              <p:cNvPr id="3" name="Text Placeholder 2">
                <a:extLst>
                  <a:ext uri="{FF2B5EF4-FFF2-40B4-BE49-F238E27FC236}">
                    <a16:creationId xmlns:a16="http://schemas.microsoft.com/office/drawing/2014/main" id="{30474C10-62CF-0848-645A-3251D93C67B5}"/>
                  </a:ext>
                </a:extLst>
              </p:cNvPr>
              <p:cNvSpPr>
                <a:spLocks noGrp="1" noRot="1" noChangeAspect="1" noMove="1" noResize="1" noEditPoints="1" noAdjustHandles="1" noChangeArrowheads="1" noChangeShapeType="1" noTextEdit="1"/>
              </p:cNvSpPr>
              <p:nvPr>
                <p:ph type="body" sz="quarter" idx="11"/>
              </p:nvPr>
            </p:nvSpPr>
            <p:spPr>
              <a:xfrm>
                <a:off x="263522" y="1052513"/>
                <a:ext cx="1246301" cy="1227580"/>
              </a:xfr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 Placeholder 2">
                <a:extLst>
                  <a:ext uri="{FF2B5EF4-FFF2-40B4-BE49-F238E27FC236}">
                    <a16:creationId xmlns:a16="http://schemas.microsoft.com/office/drawing/2014/main" id="{6DF55F1C-17B4-706D-F2AD-2F4CF9BAB263}"/>
                  </a:ext>
                </a:extLst>
              </p:cNvPr>
              <p:cNvSpPr txBox="1">
                <a:spLocks/>
              </p:cNvSpPr>
              <p:nvPr/>
            </p:nvSpPr>
            <p:spPr>
              <a:xfrm>
                <a:off x="1156433" y="1067466"/>
                <a:ext cx="404605" cy="718658"/>
              </a:xfrm>
              <a:prstGeom prst="rect">
                <a:avLst/>
              </a:prstGeom>
            </p:spPr>
            <p:txBody>
              <a:bodyPr wrap="square" lIns="0" tIns="0" rIns="0" bIns="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GB" dirty="0"/>
                  <a:t>  </a:t>
                </a:r>
                <a14:m>
                  <m:oMath xmlns:m="http://schemas.openxmlformats.org/officeDocument/2006/math">
                    <m:f>
                      <m:fPr>
                        <m:ctrlPr>
                          <a:rPr lang="en-US" i="1">
                            <a:latin typeface="Cambria Math" panose="02040503050406030204" pitchFamily="18" charset="0"/>
                          </a:rPr>
                        </m:ctrlPr>
                      </m:fPr>
                      <m:num>
                        <m:r>
                          <a:rPr lang="en-GB" b="0" i="1" smtClean="0">
                            <a:latin typeface="Cambria Math" panose="02040503050406030204" pitchFamily="18" charset="0"/>
                          </a:rPr>
                          <m:t>4</m:t>
                        </m:r>
                      </m:num>
                      <m:den>
                        <m:r>
                          <a:rPr lang="en-US" i="1">
                            <a:latin typeface="Cambria Math" panose="02040503050406030204" pitchFamily="18" charset="0"/>
                          </a:rPr>
                          <m:t>3</m:t>
                        </m:r>
                      </m:den>
                    </m:f>
                  </m:oMath>
                </a14:m>
                <a:endParaRPr lang="en-GB" dirty="0"/>
              </a:p>
            </p:txBody>
          </p:sp>
        </mc:Choice>
        <mc:Fallback xmlns="">
          <p:sp>
            <p:nvSpPr>
              <p:cNvPr id="14" name="Text Placeholder 2">
                <a:extLst>
                  <a:ext uri="{FF2B5EF4-FFF2-40B4-BE49-F238E27FC236}">
                    <a16:creationId xmlns:a16="http://schemas.microsoft.com/office/drawing/2014/main" id="{6DF55F1C-17B4-706D-F2AD-2F4CF9BAB263}"/>
                  </a:ext>
                </a:extLst>
              </p:cNvPr>
              <p:cNvSpPr txBox="1">
                <a:spLocks noRot="1" noChangeAspect="1" noMove="1" noResize="1" noEditPoints="1" noAdjustHandles="1" noChangeArrowheads="1" noChangeShapeType="1" noTextEdit="1"/>
              </p:cNvSpPr>
              <p:nvPr/>
            </p:nvSpPr>
            <p:spPr>
              <a:xfrm>
                <a:off x="1156433" y="1067466"/>
                <a:ext cx="404605" cy="71865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 Placeholder 2">
                <a:extLst>
                  <a:ext uri="{FF2B5EF4-FFF2-40B4-BE49-F238E27FC236}">
                    <a16:creationId xmlns:a16="http://schemas.microsoft.com/office/drawing/2014/main" id="{10416AB6-35B1-4C47-C169-E8DBBA95DE21}"/>
                  </a:ext>
                </a:extLst>
              </p:cNvPr>
              <p:cNvSpPr txBox="1">
                <a:spLocks/>
              </p:cNvSpPr>
              <p:nvPr/>
            </p:nvSpPr>
            <p:spPr>
              <a:xfrm>
                <a:off x="1486607" y="1052513"/>
                <a:ext cx="784957" cy="719749"/>
              </a:xfrm>
              <a:prstGeom prst="rect">
                <a:avLst/>
              </a:prstGeom>
            </p:spPr>
            <p:txBody>
              <a:bodyPr wrap="square" lIns="0" tIns="0" rIns="0" bIns="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GB" dirty="0"/>
                  <a:t> </a:t>
                </a:r>
                <a14:m>
                  <m:oMath xmlns:m="http://schemas.openxmlformats.org/officeDocument/2006/math">
                    <m:r>
                      <a:rPr lang="en-US" b="0" i="0" smtClean="0">
                        <a:latin typeface="Cambria Math" panose="02040503050406030204" pitchFamily="18" charset="0"/>
                      </a:rPr>
                      <m:t>=1</m:t>
                    </m:r>
                    <m:f>
                      <m:fPr>
                        <m:ctrlPr>
                          <a:rPr lang="en-US" i="1" smtClean="0">
                            <a:latin typeface="Cambria Math" panose="02040503050406030204" pitchFamily="18" charset="0"/>
                          </a:rPr>
                        </m:ctrlPr>
                      </m:fPr>
                      <m:num>
                        <m:r>
                          <a:rPr lang="en-GB" b="0" i="1" smtClean="0">
                            <a:latin typeface="Cambria Math" panose="02040503050406030204" pitchFamily="18" charset="0"/>
                          </a:rPr>
                          <m:t>1</m:t>
                        </m:r>
                      </m:num>
                      <m:den>
                        <m:r>
                          <a:rPr lang="en-US" i="1" smtClean="0">
                            <a:latin typeface="Cambria Math" panose="02040503050406030204" pitchFamily="18" charset="0"/>
                          </a:rPr>
                          <m:t>3</m:t>
                        </m:r>
                      </m:den>
                    </m:f>
                  </m:oMath>
                </a14:m>
                <a:r>
                  <a:rPr lang="en-GB" dirty="0"/>
                  <a:t> </a:t>
                </a:r>
              </a:p>
            </p:txBody>
          </p:sp>
        </mc:Choice>
        <mc:Fallback xmlns="">
          <p:sp>
            <p:nvSpPr>
              <p:cNvPr id="7" name="Text Placeholder 2">
                <a:extLst>
                  <a:ext uri="{FF2B5EF4-FFF2-40B4-BE49-F238E27FC236}">
                    <a16:creationId xmlns:a16="http://schemas.microsoft.com/office/drawing/2014/main" id="{10416AB6-35B1-4C47-C169-E8DBBA95DE21}"/>
                  </a:ext>
                </a:extLst>
              </p:cNvPr>
              <p:cNvSpPr txBox="1">
                <a:spLocks noRot="1" noChangeAspect="1" noMove="1" noResize="1" noEditPoints="1" noAdjustHandles="1" noChangeArrowheads="1" noChangeShapeType="1" noTextEdit="1"/>
              </p:cNvSpPr>
              <p:nvPr/>
            </p:nvSpPr>
            <p:spPr>
              <a:xfrm>
                <a:off x="1486607" y="1052513"/>
                <a:ext cx="784957" cy="71974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66F51B-EB53-2C5A-16C4-321F25F1BD39}"/>
                  </a:ext>
                </a:extLst>
              </p:cNvPr>
              <p:cNvSpPr>
                <a:spLocks noGrp="1"/>
              </p:cNvSpPr>
              <p:nvPr>
                <p:ph type="body" sz="quarter" idx="16"/>
              </p:nvPr>
            </p:nvSpPr>
            <p:spPr>
              <a:xfrm>
                <a:off x="263523" y="2175086"/>
                <a:ext cx="3788190" cy="719749"/>
              </a:xfrm>
            </p:spPr>
            <p:txBody>
              <a:bodyPr/>
              <a:lstStyle/>
              <a:p>
                <a:r>
                  <a:rPr lang="en-US" dirty="0"/>
                  <a:t>This is the same as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endParaRPr lang="en-US" dirty="0"/>
              </a:p>
            </p:txBody>
          </p:sp>
        </mc:Choice>
        <mc:Fallback xmlns="">
          <p:sp>
            <p:nvSpPr>
              <p:cNvPr id="4" name="Text Placeholder 3">
                <a:extLst>
                  <a:ext uri="{FF2B5EF4-FFF2-40B4-BE49-F238E27FC236}">
                    <a16:creationId xmlns:a16="http://schemas.microsoft.com/office/drawing/2014/main" id="{2166F51B-EB53-2C5A-16C4-321F25F1BD39}"/>
                  </a:ext>
                </a:extLst>
              </p:cNvPr>
              <p:cNvSpPr>
                <a:spLocks noGrp="1" noRot="1" noChangeAspect="1" noMove="1" noResize="1" noEditPoints="1" noAdjustHandles="1" noChangeArrowheads="1" noChangeShapeType="1" noTextEdit="1"/>
              </p:cNvSpPr>
              <p:nvPr>
                <p:ph type="body" sz="quarter" idx="16"/>
              </p:nvPr>
            </p:nvSpPr>
            <p:spPr>
              <a:xfrm>
                <a:off x="263523" y="2175086"/>
                <a:ext cx="3788190" cy="719749"/>
              </a:xfrm>
              <a:blipFill>
                <a:blip r:embed="rId9"/>
                <a:stretch>
                  <a:fillRect l="-4502" b="-33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BFC6F406-337E-ACDE-0968-AC68C9E21405}"/>
                  </a:ext>
                </a:extLst>
              </p:cNvPr>
              <p:cNvSpPr txBox="1">
                <a:spLocks/>
              </p:cNvSpPr>
              <p:nvPr/>
            </p:nvSpPr>
            <p:spPr>
              <a:xfrm>
                <a:off x="3909566" y="2175086"/>
                <a:ext cx="671661" cy="718658"/>
              </a:xfrm>
              <a:prstGeom prst="rect">
                <a:avLst/>
              </a:prstGeom>
            </p:spPr>
            <p:txBody>
              <a:bodyPr wrap="square" lIns="0" tIns="0" rIns="0" bIns="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GB" dirty="0"/>
                  <a:t>  </a:t>
                </a:r>
                <a14:m>
                  <m:oMath xmlns:m="http://schemas.openxmlformats.org/officeDocument/2006/math">
                    <m:r>
                      <a:rPr lang="en-US" b="0" i="0" smtClean="0">
                        <a:latin typeface="Cambria Math" panose="02040503050406030204" pitchFamily="18" charset="0"/>
                      </a:rPr>
                      <m:t>=</m:t>
                    </m:r>
                    <m:f>
                      <m:fPr>
                        <m:ctrlPr>
                          <a:rPr lang="en-US" i="1">
                            <a:latin typeface="Cambria Math" panose="02040503050406030204" pitchFamily="18" charset="0"/>
                          </a:rPr>
                        </m:ctrlPr>
                      </m:fPr>
                      <m:num>
                        <m:r>
                          <a:rPr lang="en-GB" b="0" i="1" smtClean="0">
                            <a:latin typeface="Cambria Math" panose="02040503050406030204" pitchFamily="18" charset="0"/>
                          </a:rPr>
                          <m:t>4</m:t>
                        </m:r>
                      </m:num>
                      <m:den>
                        <m:r>
                          <a:rPr lang="en-US" i="1">
                            <a:latin typeface="Cambria Math" panose="02040503050406030204" pitchFamily="18" charset="0"/>
                          </a:rPr>
                          <m:t>3</m:t>
                        </m:r>
                      </m:den>
                    </m:f>
                  </m:oMath>
                </a14:m>
                <a:endParaRPr lang="en-GB" dirty="0"/>
              </a:p>
            </p:txBody>
          </p:sp>
        </mc:Choice>
        <mc:Fallback xmlns="">
          <p:sp>
            <p:nvSpPr>
              <p:cNvPr id="9" name="Text Placeholder 2">
                <a:extLst>
                  <a:ext uri="{FF2B5EF4-FFF2-40B4-BE49-F238E27FC236}">
                    <a16:creationId xmlns:a16="http://schemas.microsoft.com/office/drawing/2014/main" id="{BFC6F406-337E-ACDE-0968-AC68C9E21405}"/>
                  </a:ext>
                </a:extLst>
              </p:cNvPr>
              <p:cNvSpPr txBox="1">
                <a:spLocks noRot="1" noChangeAspect="1" noMove="1" noResize="1" noEditPoints="1" noAdjustHandles="1" noChangeArrowheads="1" noChangeShapeType="1" noTextEdit="1"/>
              </p:cNvSpPr>
              <p:nvPr/>
            </p:nvSpPr>
            <p:spPr>
              <a:xfrm>
                <a:off x="3909566" y="2175086"/>
                <a:ext cx="671661" cy="718658"/>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 Placeholder 2">
                <a:extLst>
                  <a:ext uri="{FF2B5EF4-FFF2-40B4-BE49-F238E27FC236}">
                    <a16:creationId xmlns:a16="http://schemas.microsoft.com/office/drawing/2014/main" id="{DEAAB24A-092E-B5E5-19A0-DF7E9E3E1971}"/>
                  </a:ext>
                </a:extLst>
              </p:cNvPr>
              <p:cNvSpPr txBox="1">
                <a:spLocks/>
              </p:cNvSpPr>
              <p:nvPr/>
            </p:nvSpPr>
            <p:spPr>
              <a:xfrm>
                <a:off x="4572758" y="2173995"/>
                <a:ext cx="818615" cy="719749"/>
              </a:xfrm>
              <a:prstGeom prst="rect">
                <a:avLst/>
              </a:prstGeom>
            </p:spPr>
            <p:txBody>
              <a:bodyPr wrap="square" lIns="0" tIns="0" rIns="0" bIns="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14:m>
                  <m:oMath xmlns:m="http://schemas.openxmlformats.org/officeDocument/2006/math">
                    <m:r>
                      <a:rPr lang="en-US">
                        <a:latin typeface="Cambria Math" panose="02040503050406030204" pitchFamily="18" charset="0"/>
                      </a:rPr>
                      <m:t>=1</m:t>
                    </m:r>
                    <m:f>
                      <m:fPr>
                        <m:ctrlPr>
                          <a:rPr lang="en-US" i="1">
                            <a:latin typeface="Cambria Math" panose="02040503050406030204" pitchFamily="18" charset="0"/>
                          </a:rPr>
                        </m:ctrlPr>
                      </m:fPr>
                      <m:num>
                        <m:r>
                          <a:rPr lang="en-GB" i="1">
                            <a:latin typeface="Cambria Math" panose="02040503050406030204" pitchFamily="18" charset="0"/>
                          </a:rPr>
                          <m:t>1</m:t>
                        </m:r>
                      </m:num>
                      <m:den>
                        <m:r>
                          <a:rPr lang="en-US" i="1">
                            <a:latin typeface="Cambria Math" panose="02040503050406030204" pitchFamily="18" charset="0"/>
                          </a:rPr>
                          <m:t>3</m:t>
                        </m:r>
                      </m:den>
                    </m:f>
                  </m:oMath>
                </a14:m>
                <a:r>
                  <a:rPr lang="en-GB" dirty="0"/>
                  <a:t> </a:t>
                </a:r>
              </a:p>
            </p:txBody>
          </p:sp>
        </mc:Choice>
        <mc:Fallback xmlns="">
          <p:sp>
            <p:nvSpPr>
              <p:cNvPr id="11" name="Text Placeholder 2">
                <a:extLst>
                  <a:ext uri="{FF2B5EF4-FFF2-40B4-BE49-F238E27FC236}">
                    <a16:creationId xmlns:a16="http://schemas.microsoft.com/office/drawing/2014/main" id="{DEAAB24A-092E-B5E5-19A0-DF7E9E3E1971}"/>
                  </a:ext>
                </a:extLst>
              </p:cNvPr>
              <p:cNvSpPr txBox="1">
                <a:spLocks noRot="1" noChangeAspect="1" noMove="1" noResize="1" noEditPoints="1" noAdjustHandles="1" noChangeArrowheads="1" noChangeShapeType="1" noTextEdit="1"/>
              </p:cNvSpPr>
              <p:nvPr/>
            </p:nvSpPr>
            <p:spPr>
              <a:xfrm>
                <a:off x="4572758" y="2173995"/>
                <a:ext cx="818615" cy="719749"/>
              </a:xfrm>
              <a:prstGeom prst="rect">
                <a:avLst/>
              </a:prstGeom>
              <a:blipFill>
                <a:blip r:embed="rId8"/>
                <a:stretch>
                  <a:fillRect/>
                </a:stretch>
              </a:blipFill>
            </p:spPr>
            <p:txBody>
              <a:bodyPr/>
              <a:lstStyle/>
              <a:p>
                <a:r>
                  <a:rPr lang="en-GB">
                    <a:noFill/>
                  </a:rPr>
                  <a:t> </a:t>
                </a:r>
              </a:p>
            </p:txBody>
          </p:sp>
        </mc:Fallback>
      </mc:AlternateContent>
      <p:pic>
        <p:nvPicPr>
          <p:cNvPr id="24" name="Picture 23" descr="Four Numicon 3-pieces, each with 1 peg in. The 3-pieces are arranged in a row with a gap between each one. Between each one is an addition symbol.">
            <a:extLst>
              <a:ext uri="{FF2B5EF4-FFF2-40B4-BE49-F238E27FC236}">
                <a16:creationId xmlns:a16="http://schemas.microsoft.com/office/drawing/2014/main" id="{8CB94901-602E-4BAC-EE45-D2468F32ED51}"/>
              </a:ext>
            </a:extLst>
          </p:cNvPr>
          <p:cNvPicPr>
            <a:picLocks noChangeAspect="1"/>
          </p:cNvPicPr>
          <p:nvPr/>
        </p:nvPicPr>
        <p:blipFill>
          <a:blip r:embed="rId11"/>
          <a:stretch>
            <a:fillRect/>
          </a:stretch>
        </p:blipFill>
        <p:spPr>
          <a:xfrm>
            <a:off x="298629" y="3479979"/>
            <a:ext cx="4628128" cy="1250080"/>
          </a:xfrm>
          <a:prstGeom prst="rect">
            <a:avLst/>
          </a:prstGeom>
        </p:spPr>
      </p:pic>
      <p:pic>
        <p:nvPicPr>
          <p:cNvPr id="22" name="Picture Placeholder 21" descr="An equals symbol, followed by two Numicon 3-pieces. The first 3-piece has 3 pegs in, and the second has 1 peg in.">
            <a:extLst>
              <a:ext uri="{FF2B5EF4-FFF2-40B4-BE49-F238E27FC236}">
                <a16:creationId xmlns:a16="http://schemas.microsoft.com/office/drawing/2014/main" id="{769DAD0A-0151-531F-46C7-8E77ABFFBB7E}"/>
              </a:ext>
            </a:extLst>
          </p:cNvPr>
          <p:cNvPicPr>
            <a:picLocks noGrp="1" noChangeAspect="1"/>
          </p:cNvPicPr>
          <p:nvPr>
            <p:ph type="pic" sz="quarter" idx="12"/>
          </p:nvPr>
        </p:nvPicPr>
        <p:blipFill>
          <a:blip r:embed="rId12"/>
          <a:stretch>
            <a:fillRect/>
          </a:stretch>
        </p:blipFill>
        <p:spPr>
          <a:xfrm>
            <a:off x="4808622" y="3479979"/>
            <a:ext cx="2572980" cy="1250080"/>
          </a:xfrm>
        </p:spPr>
      </p:pic>
      <p:pic>
        <p:nvPicPr>
          <p:cNvPr id="19" name="Picture Placeholder 18" descr="A number line from 1 to four thirds, showing a jump between each third.">
            <a:extLst>
              <a:ext uri="{FF2B5EF4-FFF2-40B4-BE49-F238E27FC236}">
                <a16:creationId xmlns:a16="http://schemas.microsoft.com/office/drawing/2014/main" id="{7D520FAD-FE78-6984-58BA-D1E7FA1CF4C2}"/>
              </a:ext>
            </a:extLst>
          </p:cNvPr>
          <p:cNvPicPr>
            <a:picLocks noGrp="1" noChangeAspect="1"/>
          </p:cNvPicPr>
          <p:nvPr>
            <p:ph type="pic" sz="quarter" idx="21"/>
          </p:nvPr>
        </p:nvPicPr>
        <p:blipFill>
          <a:blip r:embed="rId13"/>
          <a:stretch>
            <a:fillRect/>
          </a:stretch>
        </p:blipFill>
        <p:spPr>
          <a:xfrm>
            <a:off x="8637906" y="2334974"/>
            <a:ext cx="2972973" cy="1583642"/>
          </a:xfr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165330E-24D8-DC2D-6313-FB49D7EAAD14}"/>
                  </a:ext>
                </a:extLst>
              </p:cNvPr>
              <p:cNvSpPr>
                <a:spLocks noGrp="1"/>
              </p:cNvSpPr>
              <p:nvPr>
                <p:ph type="body" sz="quarter" idx="18"/>
              </p:nvPr>
            </p:nvSpPr>
            <p:spPr>
              <a:xfrm>
                <a:off x="5687298" y="4974349"/>
                <a:ext cx="4338000" cy="635424"/>
              </a:xfrm>
              <a:prstGeom prst="wedgeRoundRectCallout">
                <a:avLst>
                  <a:gd name="adj1" fmla="val 59761"/>
                  <a:gd name="adj2" fmla="val -15921"/>
                  <a:gd name="adj3" fmla="val 16667"/>
                </a:avLst>
              </a:prstGeom>
              <a:solidFill>
                <a:srgbClr val="FEF0DF"/>
              </a:solidFill>
            </p:spPr>
            <p:txBody>
              <a:bodyPr lIns="90000" tIns="46800" rIns="90000" bIns="46800"/>
              <a:lstStyle/>
              <a:p>
                <a:pPr>
                  <a:lnSpc>
                    <a:spcPct val="100000"/>
                  </a:lnSpc>
                </a:pPr>
                <a:r>
                  <a:rPr lang="en-US" sz="2200" dirty="0">
                    <a:solidFill>
                      <a:schemeClr val="tx1"/>
                    </a:solidFill>
                  </a:rPr>
                  <a:t>Remember: </a:t>
                </a:r>
                <a14:m>
                  <m:oMath xmlns:m="http://schemas.openxmlformats.org/officeDocument/2006/math">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4</m:t>
                        </m:r>
                      </m:num>
                      <m:den>
                        <m:r>
                          <a:rPr lang="en-US" sz="2200" b="0" i="1" smtClean="0">
                            <a:solidFill>
                              <a:schemeClr val="tx1"/>
                            </a:solidFill>
                            <a:latin typeface="Cambria Math" panose="02040503050406030204" pitchFamily="18" charset="0"/>
                          </a:rPr>
                          <m:t>3</m:t>
                        </m:r>
                      </m:den>
                    </m:f>
                  </m:oMath>
                </a14:m>
                <a:r>
                  <a:rPr lang="en-US" sz="2200" dirty="0">
                    <a:solidFill>
                      <a:schemeClr val="tx1"/>
                    </a:solidFill>
                  </a:rPr>
                  <a:t> is the same as </a:t>
                </a:r>
                <a14:m>
                  <m:oMath xmlns:m="http://schemas.openxmlformats.org/officeDocument/2006/math">
                    <m:r>
                      <a:rPr lang="en-US" sz="2200" b="0" i="0" smtClean="0">
                        <a:solidFill>
                          <a:schemeClr val="tx1"/>
                        </a:solidFill>
                        <a:latin typeface="Cambria Math" panose="02040503050406030204" pitchFamily="18" charset="0"/>
                      </a:rPr>
                      <m:t>1</m:t>
                    </m:r>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m:t>
                        </m:r>
                      </m:num>
                      <m:den>
                        <m:r>
                          <a:rPr lang="en-US" sz="2200" b="0" i="1" smtClean="0">
                            <a:solidFill>
                              <a:schemeClr val="tx1"/>
                            </a:solidFill>
                            <a:latin typeface="Cambria Math" panose="02040503050406030204" pitchFamily="18" charset="0"/>
                          </a:rPr>
                          <m:t>3</m:t>
                        </m:r>
                      </m:den>
                    </m:f>
                  </m:oMath>
                </a14:m>
                <a:r>
                  <a:rPr lang="en-US" sz="2200" dirty="0">
                    <a:solidFill>
                      <a:schemeClr val="tx1"/>
                    </a:solidFill>
                  </a:rPr>
                  <a:t>.</a:t>
                </a:r>
                <a:endParaRPr lang="en-US" dirty="0"/>
              </a:p>
            </p:txBody>
          </p:sp>
        </mc:Choice>
        <mc:Fallback xmlns="">
          <p:sp>
            <p:nvSpPr>
              <p:cNvPr id="5" name="Text Placeholder 4">
                <a:extLst>
                  <a:ext uri="{FF2B5EF4-FFF2-40B4-BE49-F238E27FC236}">
                    <a16:creationId xmlns:a16="http://schemas.microsoft.com/office/drawing/2014/main" id="{5165330E-24D8-DC2D-6313-FB49D7EAAD14}"/>
                  </a:ext>
                </a:extLst>
              </p:cNvPr>
              <p:cNvSpPr>
                <a:spLocks noGrp="1" noRot="1" noChangeAspect="1" noMove="1" noResize="1" noEditPoints="1" noAdjustHandles="1" noChangeArrowheads="1" noChangeShapeType="1" noTextEdit="1"/>
              </p:cNvSpPr>
              <p:nvPr>
                <p:ph type="body" sz="quarter" idx="18"/>
              </p:nvPr>
            </p:nvSpPr>
            <p:spPr>
              <a:xfrm>
                <a:off x="5687298" y="4974349"/>
                <a:ext cx="4338000" cy="635424"/>
              </a:xfrm>
              <a:prstGeom prst="wedgeRoundRectCallout">
                <a:avLst>
                  <a:gd name="adj1" fmla="val 59761"/>
                  <a:gd name="adj2" fmla="val -15921"/>
                  <a:gd name="adj3" fmla="val 16667"/>
                </a:avLst>
              </a:prstGeom>
              <a:blipFill>
                <a:blip r:embed="rId14"/>
                <a:stretch>
                  <a:fillRect l="-1023" t="-962"/>
                </a:stretch>
              </a:blipFill>
            </p:spPr>
            <p:txBody>
              <a:bodyPr/>
              <a:lstStyle/>
              <a:p>
                <a:r>
                  <a:rPr lang="en-GB">
                    <a:noFill/>
                  </a:rPr>
                  <a:t> </a:t>
                </a:r>
              </a:p>
            </p:txBody>
          </p:sp>
        </mc:Fallback>
      </mc:AlternateContent>
      <p:pic>
        <p:nvPicPr>
          <p:cNvPr id="21" name="Picture Placeholder 20">
            <a:extLst>
              <a:ext uri="{FF2B5EF4-FFF2-40B4-BE49-F238E27FC236}">
                <a16:creationId xmlns:a16="http://schemas.microsoft.com/office/drawing/2014/main" id="{DF3A8F5C-35C5-12FD-DE1D-3F5F2715C857}"/>
              </a:ext>
              <a:ext uri="{C183D7F6-B498-43B3-948B-1728B52AA6E4}">
                <adec:decorative xmlns:adec="http://schemas.microsoft.com/office/drawing/2017/decorative" val="1"/>
              </a:ext>
            </a:extLst>
          </p:cNvPr>
          <p:cNvPicPr>
            <a:picLocks noGrp="1" noChangeAspect="1"/>
          </p:cNvPicPr>
          <p:nvPr>
            <p:ph type="pic" sz="quarter" idx="22"/>
          </p:nvPr>
        </p:nvPicPr>
        <p:blipFill>
          <a:blip r:embed="rId15">
            <a:extLst>
              <a:ext uri="{96DAC541-7B7A-43D3-8B79-37D633B846F1}">
                <asvg:svgBlip xmlns:asvg="http://schemas.microsoft.com/office/drawing/2016/SVG/main" r:embed="rId16"/>
              </a:ext>
            </a:extLst>
          </a:blip>
          <a:stretch>
            <a:fillRect/>
          </a:stretch>
        </p:blipFill>
        <p:spPr>
          <a:xfrm>
            <a:off x="10159223" y="4460108"/>
            <a:ext cx="1876425" cy="1876425"/>
          </a:xfrm>
        </p:spPr>
      </p:pic>
      <p:pic>
        <p:nvPicPr>
          <p:cNvPr id="17" name="Picture Placeholder 16" descr="Key words">
            <a:extLst>
              <a:ext uri="{FF2B5EF4-FFF2-40B4-BE49-F238E27FC236}">
                <a16:creationId xmlns:a16="http://schemas.microsoft.com/office/drawing/2014/main" id="{3ABEC595-D97A-CBC9-844D-60063924D566}"/>
              </a:ext>
            </a:extLst>
          </p:cNvPr>
          <p:cNvPicPr>
            <a:picLocks noGrp="1" noChangeAspect="1"/>
          </p:cNvPicPr>
          <p:nvPr>
            <p:ph type="pic" sz="quarter" idx="17"/>
          </p:nvPr>
        </p:nvPicPr>
        <p:blipFill>
          <a:blip r:embed="rId17">
            <a:extLst>
              <a:ext uri="{96DAC541-7B7A-43D3-8B79-37D633B846F1}">
                <asvg:svgBlip xmlns:asvg="http://schemas.microsoft.com/office/drawing/2016/SVG/main" r:embed="rId18"/>
              </a:ext>
            </a:extLst>
          </a:blip>
          <a:srcRect t="220" b="220"/>
          <a:stretch>
            <a:fillRect/>
          </a:stretch>
        </p:blipFill>
        <p:spPr/>
      </p:pic>
      <p:sp>
        <p:nvSpPr>
          <p:cNvPr id="15" name="Text Placeholder 14">
            <a:extLst>
              <a:ext uri="{FF2B5EF4-FFF2-40B4-BE49-F238E27FC236}">
                <a16:creationId xmlns:a16="http://schemas.microsoft.com/office/drawing/2014/main" id="{12AE4321-FAD5-3260-9628-C3F01505986B}"/>
              </a:ext>
            </a:extLst>
          </p:cNvPr>
          <p:cNvSpPr>
            <a:spLocks noGrp="1"/>
          </p:cNvSpPr>
          <p:nvPr>
            <p:ph type="body" sz="quarter" idx="14"/>
          </p:nvPr>
        </p:nvSpPr>
        <p:spPr/>
        <p:txBody>
          <a:bodyPr/>
          <a:lstStyle/>
          <a:p>
            <a:r>
              <a:rPr lang="en-US">
                <a:solidFill>
                  <a:schemeClr val="tx1"/>
                </a:solidFill>
              </a:rPr>
              <a:t>numerator </a:t>
            </a:r>
            <a:r>
              <a:rPr lang="en-US"/>
              <a:t>|</a:t>
            </a:r>
            <a:r>
              <a:rPr lang="en-US">
                <a:solidFill>
                  <a:schemeClr val="tx1"/>
                </a:solidFill>
              </a:rPr>
              <a:t> denominator </a:t>
            </a:r>
            <a:r>
              <a:rPr lang="en-US"/>
              <a:t>|</a:t>
            </a:r>
            <a:r>
              <a:rPr lang="en-US">
                <a:solidFill>
                  <a:schemeClr val="tx1"/>
                </a:solidFill>
              </a:rPr>
              <a:t> part </a:t>
            </a:r>
            <a:r>
              <a:rPr lang="en-US"/>
              <a:t>|</a:t>
            </a:r>
            <a:r>
              <a:rPr lang="en-US">
                <a:solidFill>
                  <a:schemeClr val="tx1"/>
                </a:solidFill>
              </a:rPr>
              <a:t> whole </a:t>
            </a:r>
            <a:r>
              <a:rPr lang="en-US"/>
              <a:t>|</a:t>
            </a:r>
            <a:r>
              <a:rPr lang="en-US">
                <a:solidFill>
                  <a:schemeClr val="tx1"/>
                </a:solidFill>
              </a:rPr>
              <a:t> multiply </a:t>
            </a:r>
            <a:r>
              <a:rPr lang="en-US"/>
              <a:t>|</a:t>
            </a:r>
            <a:r>
              <a:rPr lang="en-US">
                <a:solidFill>
                  <a:schemeClr val="tx1"/>
                </a:solidFill>
              </a:rPr>
              <a:t> unit fraction </a:t>
            </a:r>
            <a:r>
              <a:rPr lang="en-US"/>
              <a:t>|</a:t>
            </a:r>
            <a:r>
              <a:rPr lang="en-US">
                <a:solidFill>
                  <a:schemeClr val="tx1"/>
                </a:solidFill>
              </a:rPr>
              <a:t> integer</a:t>
            </a:r>
          </a:p>
        </p:txBody>
      </p:sp>
    </p:spTree>
    <p:extLst>
      <p:ext uri="{BB962C8B-B14F-4D97-AF65-F5344CB8AC3E}">
        <p14:creationId xmlns:p14="http://schemas.microsoft.com/office/powerpoint/2010/main" val="220972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4" grpId="0" build="p"/>
      <p:bldP spid="9" grpId="0"/>
      <p:bldP spid="11" grpId="0"/>
      <p:bldP spid="5"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E5A84-3742-779B-21D1-4E419F06A981}"/>
              </a:ext>
            </a:extLst>
          </p:cNvPr>
          <p:cNvSpPr>
            <a:spLocks noGrp="1"/>
          </p:cNvSpPr>
          <p:nvPr>
            <p:ph type="title"/>
          </p:nvPr>
        </p:nvSpPr>
        <p:spPr>
          <a:xfrm>
            <a:off x="891373" y="307050"/>
            <a:ext cx="4680000" cy="415498"/>
          </a:xfrm>
        </p:spPr>
        <p:txBody>
          <a:bodyPr/>
          <a:lstStyle/>
          <a:p>
            <a:r>
              <a:rPr lang="en-US" dirty="0">
                <a:ea typeface="Calibri"/>
              </a:rPr>
              <a:t>Teach: We do (1)</a:t>
            </a:r>
            <a:endParaRPr lang="en-US" dirty="0"/>
          </a:p>
        </p:txBody>
      </p:sp>
      <p:pic>
        <p:nvPicPr>
          <p:cNvPr id="17" name="Picture 16" descr="Oracy groupings: pairs">
            <a:extLst>
              <a:ext uri="{FF2B5EF4-FFF2-40B4-BE49-F238E27FC236}">
                <a16:creationId xmlns:a16="http://schemas.microsoft.com/office/drawing/2014/main" id="{B23782FE-C3C1-355D-EEE5-0D4760504586}"/>
              </a:ext>
            </a:extLst>
          </p:cNvPr>
          <p:cNvPicPr>
            <a:picLocks noChangeAspect="1"/>
          </p:cNvPicPr>
          <p:nvPr/>
        </p:nvPicPr>
        <p:blipFill>
          <a:blip r:embed="rId3"/>
          <a:stretch>
            <a:fillRect/>
          </a:stretch>
        </p:blipFill>
        <p:spPr>
          <a:xfrm>
            <a:off x="9662400" y="201600"/>
            <a:ext cx="1080000" cy="1080000"/>
          </a:xfrm>
          <a:prstGeom prst="rect">
            <a:avLst/>
          </a:prstGeom>
        </p:spPr>
      </p:pic>
      <p:sp>
        <p:nvSpPr>
          <p:cNvPr id="3" name="Text Placeholder 2">
            <a:extLst>
              <a:ext uri="{FF2B5EF4-FFF2-40B4-BE49-F238E27FC236}">
                <a16:creationId xmlns:a16="http://schemas.microsoft.com/office/drawing/2014/main" id="{BA5CD006-3728-0BDF-493C-F157A31755A7}"/>
              </a:ext>
            </a:extLst>
          </p:cNvPr>
          <p:cNvSpPr>
            <a:spLocks noGrp="1"/>
          </p:cNvSpPr>
          <p:nvPr>
            <p:ph type="body" sz="quarter" idx="11"/>
          </p:nvPr>
        </p:nvSpPr>
        <p:spPr>
          <a:xfrm>
            <a:off x="263522" y="1052513"/>
            <a:ext cx="5652000" cy="507831"/>
          </a:xfrm>
        </p:spPr>
        <p:txBody>
          <a:bodyPr/>
          <a:lstStyle/>
          <a:p>
            <a:r>
              <a:rPr lang="en-US" dirty="0"/>
              <a:t>Find the answers.</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F458B30-6086-A330-3B8E-2664719B6075}"/>
                  </a:ext>
                </a:extLst>
              </p:cNvPr>
              <p:cNvSpPr>
                <a:spLocks noGrp="1"/>
              </p:cNvSpPr>
              <p:nvPr>
                <p:ph type="body" sz="quarter" idx="16"/>
              </p:nvPr>
            </p:nvSpPr>
            <p:spPr>
              <a:xfrm>
                <a:off x="263524" y="2040489"/>
                <a:ext cx="5652000" cy="717119"/>
              </a:xfrm>
            </p:spPr>
            <p:txBody>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oMath>
                </a14:m>
                <a:r>
                  <a:rPr lang="en-US"/>
                  <a:t> × 3 = </a:t>
                </a:r>
              </a:p>
            </p:txBody>
          </p:sp>
        </mc:Choice>
        <mc:Fallback xmlns="">
          <p:sp>
            <p:nvSpPr>
              <p:cNvPr id="4" name="Text Placeholder 3">
                <a:extLst>
                  <a:ext uri="{FF2B5EF4-FFF2-40B4-BE49-F238E27FC236}">
                    <a16:creationId xmlns:a16="http://schemas.microsoft.com/office/drawing/2014/main" id="{0F458B30-6086-A330-3B8E-2664719B6075}"/>
                  </a:ext>
                </a:extLst>
              </p:cNvPr>
              <p:cNvSpPr>
                <a:spLocks noGrp="1" noRot="1" noChangeAspect="1" noMove="1" noResize="1" noEditPoints="1" noAdjustHandles="1" noChangeArrowheads="1" noChangeShapeType="1" noTextEdit="1"/>
              </p:cNvSpPr>
              <p:nvPr>
                <p:ph type="body" sz="quarter" idx="16"/>
              </p:nvPr>
            </p:nvSpPr>
            <p:spPr>
              <a:xfrm>
                <a:off x="263524" y="2040489"/>
                <a:ext cx="5652000" cy="717119"/>
              </a:xfrm>
              <a:blipFill>
                <a:blip r:embed="rId4"/>
                <a:stretch>
                  <a:fillRect b="-4274"/>
                </a:stretch>
              </a:blipFill>
            </p:spPr>
            <p:txBody>
              <a:bodyPr/>
              <a:lstStyle/>
              <a:p>
                <a:r>
                  <a:rPr lang="en-GB">
                    <a:noFill/>
                  </a:rPr>
                  <a:t> </a:t>
                </a:r>
              </a:p>
            </p:txBody>
          </p:sp>
        </mc:Fallback>
      </mc:AlternateContent>
      <p:pic>
        <p:nvPicPr>
          <p:cNvPr id="11" name="Picture Placeholder 10" descr="Three Numicon 4-pieces, each with 1 peg in. The 4-pieces are arranged in a row with a gap between each one. This is followed by an equals symbol and a Numicon 4-piece with 3 pegs in.">
            <a:extLst>
              <a:ext uri="{FF2B5EF4-FFF2-40B4-BE49-F238E27FC236}">
                <a16:creationId xmlns:a16="http://schemas.microsoft.com/office/drawing/2014/main" id="{DC38FAC8-AEE1-51A7-07CF-AAC94248EF78}"/>
              </a:ext>
            </a:extLst>
          </p:cNvPr>
          <p:cNvPicPr>
            <a:picLocks noGrp="1" noChangeAspect="1"/>
          </p:cNvPicPr>
          <p:nvPr>
            <p:ph type="pic" sz="quarter" idx="12"/>
          </p:nvPr>
        </p:nvPicPr>
        <p:blipFill>
          <a:blip r:embed="rId5"/>
          <a:stretch>
            <a:fillRect/>
          </a:stretch>
        </p:blipFill>
        <p:spPr>
          <a:xfrm>
            <a:off x="1898497" y="1944362"/>
            <a:ext cx="4392432" cy="1099888"/>
          </a:xfr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AA8511B-0E57-B4A0-5106-AAC4E54E7C93}"/>
                  </a:ext>
                </a:extLst>
              </p:cNvPr>
              <p:cNvSpPr>
                <a:spLocks noGrp="1"/>
              </p:cNvSpPr>
              <p:nvPr>
                <p:ph type="body" sz="quarter" idx="17"/>
              </p:nvPr>
            </p:nvSpPr>
            <p:spPr>
              <a:xfrm>
                <a:off x="263524" y="3802498"/>
                <a:ext cx="5652000" cy="717119"/>
              </a:xfrm>
            </p:spPr>
            <p:txBody>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oMath>
                </a14:m>
                <a:r>
                  <a:rPr lang="en-US"/>
                  <a:t> × 7 = </a:t>
                </a:r>
              </a:p>
            </p:txBody>
          </p:sp>
        </mc:Choice>
        <mc:Fallback xmlns="">
          <p:sp>
            <p:nvSpPr>
              <p:cNvPr id="5" name="Text Placeholder 4">
                <a:extLst>
                  <a:ext uri="{FF2B5EF4-FFF2-40B4-BE49-F238E27FC236}">
                    <a16:creationId xmlns:a16="http://schemas.microsoft.com/office/drawing/2014/main" id="{CAA8511B-0E57-B4A0-5106-AAC4E54E7C93}"/>
                  </a:ext>
                </a:extLst>
              </p:cNvPr>
              <p:cNvSpPr>
                <a:spLocks noGrp="1" noRot="1" noChangeAspect="1" noMove="1" noResize="1" noEditPoints="1" noAdjustHandles="1" noChangeArrowheads="1" noChangeShapeType="1" noTextEdit="1"/>
              </p:cNvSpPr>
              <p:nvPr>
                <p:ph type="body" sz="quarter" idx="17"/>
              </p:nvPr>
            </p:nvSpPr>
            <p:spPr>
              <a:xfrm>
                <a:off x="263524" y="3802498"/>
                <a:ext cx="5652000" cy="717119"/>
              </a:xfrm>
              <a:blipFill>
                <a:blip r:embed="rId6"/>
                <a:stretch>
                  <a:fillRect b="-4274"/>
                </a:stretch>
              </a:blipFill>
            </p:spPr>
            <p:txBody>
              <a:bodyPr/>
              <a:lstStyle/>
              <a:p>
                <a:r>
                  <a:rPr lang="en-GB">
                    <a:noFill/>
                  </a:rPr>
                  <a:t> </a:t>
                </a:r>
              </a:p>
            </p:txBody>
          </p:sp>
        </mc:Fallback>
      </mc:AlternateContent>
      <p:pic>
        <p:nvPicPr>
          <p:cNvPr id="13" name="Picture Placeholder 12" descr="Seven Numicon 4-pieces, each with 1 peg in. The 4-pieces are arranged in a row with a gap between each one. This is followed by an equals symbol and two Numicon 4-pieces; the first 4-piece has 4 pegs in, and the second has 3 pegs.">
            <a:extLst>
              <a:ext uri="{FF2B5EF4-FFF2-40B4-BE49-F238E27FC236}">
                <a16:creationId xmlns:a16="http://schemas.microsoft.com/office/drawing/2014/main" id="{8576C480-D262-17D8-0356-FF10594564E8}"/>
              </a:ext>
            </a:extLst>
          </p:cNvPr>
          <p:cNvPicPr>
            <a:picLocks noGrp="1" noChangeAspect="1"/>
          </p:cNvPicPr>
          <p:nvPr>
            <p:ph type="pic" sz="quarter" idx="13"/>
          </p:nvPr>
        </p:nvPicPr>
        <p:blipFill>
          <a:blip r:embed="rId7"/>
          <a:stretch>
            <a:fillRect/>
          </a:stretch>
        </p:blipFill>
        <p:spPr>
          <a:xfrm>
            <a:off x="1898497" y="3674437"/>
            <a:ext cx="9436253" cy="1099887"/>
          </a:xfrm>
        </p:spPr>
      </p:pic>
      <p:pic>
        <p:nvPicPr>
          <p:cNvPr id="16" name="Picture Placeholder 15" descr="Key words">
            <a:extLst>
              <a:ext uri="{FF2B5EF4-FFF2-40B4-BE49-F238E27FC236}">
                <a16:creationId xmlns:a16="http://schemas.microsoft.com/office/drawing/2014/main" id="{44C6FBB9-3B25-BAA2-E230-312B610C26F5}"/>
              </a:ext>
            </a:extLst>
          </p:cNvPr>
          <p:cNvPicPr>
            <a:picLocks noGrp="1" noChangeAspect="1"/>
          </p:cNvPicPr>
          <p:nvPr>
            <p:ph type="pic" sz="quarter" idx="15"/>
          </p:nvPr>
        </p:nvPicPr>
        <p:blipFill>
          <a:blip r:embed="rId8">
            <a:extLst>
              <a:ext uri="{96DAC541-7B7A-43D3-8B79-37D633B846F1}">
                <asvg:svgBlip xmlns:asvg="http://schemas.microsoft.com/office/drawing/2016/SVG/main" r:embed="rId9"/>
              </a:ext>
            </a:extLst>
          </a:blip>
          <a:srcRect t="220" b="220"/>
          <a:stretch>
            <a:fillRect/>
          </a:stretch>
        </p:blipFill>
        <p:spPr/>
      </p:pic>
      <p:sp>
        <p:nvSpPr>
          <p:cNvPr id="14" name="Text Placeholder 13">
            <a:extLst>
              <a:ext uri="{FF2B5EF4-FFF2-40B4-BE49-F238E27FC236}">
                <a16:creationId xmlns:a16="http://schemas.microsoft.com/office/drawing/2014/main" id="{6A660F3E-E872-3F2B-2B73-CFC7CF2BE264}"/>
              </a:ext>
            </a:extLst>
          </p:cNvPr>
          <p:cNvSpPr>
            <a:spLocks noGrp="1"/>
          </p:cNvSpPr>
          <p:nvPr>
            <p:ph type="body" sz="quarter" idx="14"/>
          </p:nvPr>
        </p:nvSpPr>
        <p:spPr/>
        <p:txBody>
          <a:bodyPr/>
          <a:lstStyle/>
          <a:p>
            <a:r>
              <a:rPr lang="en-US" dirty="0">
                <a:solidFill>
                  <a:schemeClr val="tx1"/>
                </a:solidFill>
              </a:rPr>
              <a:t>numerator </a:t>
            </a:r>
            <a:r>
              <a:rPr lang="en-US" dirty="0">
                <a:solidFill>
                  <a:schemeClr val="bg1">
                    <a:lumMod val="75000"/>
                  </a:schemeClr>
                </a:solidFill>
              </a:rPr>
              <a:t>|</a:t>
            </a:r>
            <a:r>
              <a:rPr lang="en-US" dirty="0">
                <a:solidFill>
                  <a:schemeClr val="tx1"/>
                </a:solidFill>
              </a:rPr>
              <a:t> denominator </a:t>
            </a:r>
            <a:r>
              <a:rPr lang="en-US" dirty="0">
                <a:solidFill>
                  <a:schemeClr val="bg1">
                    <a:lumMod val="75000"/>
                  </a:schemeClr>
                </a:solidFill>
              </a:rPr>
              <a:t>|</a:t>
            </a:r>
            <a:r>
              <a:rPr lang="en-US" dirty="0">
                <a:solidFill>
                  <a:schemeClr val="tx1"/>
                </a:solidFill>
              </a:rPr>
              <a:t> part </a:t>
            </a:r>
            <a:r>
              <a:rPr lang="en-US" dirty="0">
                <a:solidFill>
                  <a:schemeClr val="bg1">
                    <a:lumMod val="75000"/>
                  </a:schemeClr>
                </a:solidFill>
              </a:rPr>
              <a:t>|</a:t>
            </a:r>
            <a:r>
              <a:rPr lang="en-US" dirty="0">
                <a:solidFill>
                  <a:schemeClr val="tx1"/>
                </a:solidFill>
              </a:rPr>
              <a:t> whole </a:t>
            </a:r>
            <a:r>
              <a:rPr lang="en-US" dirty="0">
                <a:solidFill>
                  <a:schemeClr val="bg1">
                    <a:lumMod val="75000"/>
                  </a:schemeClr>
                </a:solidFill>
              </a:rPr>
              <a:t>|</a:t>
            </a:r>
            <a:r>
              <a:rPr lang="en-US" dirty="0">
                <a:solidFill>
                  <a:schemeClr val="tx1"/>
                </a:solidFill>
              </a:rPr>
              <a:t> multiply </a:t>
            </a:r>
            <a:r>
              <a:rPr lang="en-US" dirty="0">
                <a:solidFill>
                  <a:schemeClr val="bg1">
                    <a:lumMod val="75000"/>
                  </a:schemeClr>
                </a:solidFill>
              </a:rPr>
              <a:t>|</a:t>
            </a:r>
            <a:r>
              <a:rPr lang="en-US" dirty="0">
                <a:solidFill>
                  <a:schemeClr val="tx1"/>
                </a:solidFill>
              </a:rPr>
              <a:t> unit fraction | integer </a:t>
            </a:r>
          </a:p>
        </p:txBody>
      </p:sp>
    </p:spTree>
    <p:extLst>
      <p:ext uri="{BB962C8B-B14F-4D97-AF65-F5344CB8AC3E}">
        <p14:creationId xmlns:p14="http://schemas.microsoft.com/office/powerpoint/2010/main" val="107908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48C04-1431-C81F-E134-2F0EDDB31B64}"/>
              </a:ext>
            </a:extLst>
          </p:cNvPr>
          <p:cNvSpPr>
            <a:spLocks noGrp="1"/>
          </p:cNvSpPr>
          <p:nvPr>
            <p:ph type="title"/>
          </p:nvPr>
        </p:nvSpPr>
        <p:spPr>
          <a:xfrm>
            <a:off x="891373" y="307050"/>
            <a:ext cx="4680000" cy="415498"/>
          </a:xfrm>
        </p:spPr>
        <p:txBody>
          <a:bodyPr/>
          <a:lstStyle/>
          <a:p>
            <a:r>
              <a:rPr lang="en-US">
                <a:ea typeface="Calibri"/>
              </a:rPr>
              <a:t>Teach: We do (2)</a:t>
            </a:r>
            <a:endParaRPr lang="en-US"/>
          </a:p>
        </p:txBody>
      </p:sp>
      <p:pic>
        <p:nvPicPr>
          <p:cNvPr id="4" name="Picture 3" descr="Oracy groupings: pairs">
            <a:extLst>
              <a:ext uri="{FF2B5EF4-FFF2-40B4-BE49-F238E27FC236}">
                <a16:creationId xmlns:a16="http://schemas.microsoft.com/office/drawing/2014/main" id="{B3D19C67-618A-99F2-8E38-D1CA648F9408}"/>
              </a:ext>
            </a:extLst>
          </p:cNvPr>
          <p:cNvPicPr>
            <a:picLocks noChangeAspect="1"/>
          </p:cNvPicPr>
          <p:nvPr/>
        </p:nvPicPr>
        <p:blipFill>
          <a:blip r:embed="rId3"/>
          <a:stretch>
            <a:fillRect/>
          </a:stretch>
        </p:blipFill>
        <p:spPr>
          <a:xfrm>
            <a:off x="9662400" y="201600"/>
            <a:ext cx="1080000" cy="1080000"/>
          </a:xfrm>
          <a:prstGeom prst="rect">
            <a:avLst/>
          </a:prstGeom>
        </p:spPr>
      </p:pic>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9DEBDC3-DA2B-499B-D4DF-6AEDB5D55547}"/>
                  </a:ext>
                </a:extLst>
              </p:cNvPr>
              <p:cNvSpPr>
                <a:spLocks noGrp="1"/>
              </p:cNvSpPr>
              <p:nvPr>
                <p:ph type="body" sz="quarter" idx="11"/>
              </p:nvPr>
            </p:nvSpPr>
            <p:spPr>
              <a:xfrm>
                <a:off x="263522" y="1052513"/>
                <a:ext cx="11666011" cy="1241430"/>
              </a:xfrm>
            </p:spPr>
            <p:txBody>
              <a:bodyPr/>
              <a:lstStyle/>
              <a:p>
                <a:pPr marL="0" marR="0" lvl="0" indent="0" rtl="0">
                  <a:spcBef>
                    <a:spcPts val="0"/>
                  </a:spcBef>
                  <a:spcAft>
                    <a:spcPts val="0"/>
                  </a:spcAft>
                  <a:buNone/>
                </a:pPr>
                <a:r>
                  <a:rPr lang="en-GB">
                    <a:solidFill>
                      <a:schemeClr val="dk1"/>
                    </a:solidFill>
                    <a:ea typeface="Calibri"/>
                    <a:cs typeface="Calibri"/>
                    <a:sym typeface="Calibri"/>
                  </a:rPr>
                  <a:t>Children in Class B are also taking part in a relay race. </a:t>
                </a:r>
              </a:p>
              <a:p>
                <a:pPr marL="0" marR="0" lvl="0" indent="0" rtl="0">
                  <a:spcBef>
                    <a:spcPts val="0"/>
                  </a:spcBef>
                  <a:spcAft>
                    <a:spcPts val="0"/>
                  </a:spcAft>
                  <a:buNone/>
                </a:pPr>
                <a:r>
                  <a:rPr lang="en-GB">
                    <a:solidFill>
                      <a:schemeClr val="dk1"/>
                    </a:solidFill>
                    <a:ea typeface="Calibri"/>
                    <a:cs typeface="Calibri"/>
                    <a:sym typeface="Calibri"/>
                  </a:rPr>
                  <a:t>Each child runs </a:t>
                </a:r>
                <a14:m>
                  <m:oMath xmlns:m="http://schemas.openxmlformats.org/officeDocument/2006/math">
                    <m:f>
                      <m:fPr>
                        <m:ctrlPr>
                          <a:rPr lang="en-GB" i="1" dirty="0" smtClean="0">
                            <a:solidFill>
                              <a:schemeClr val="dk1"/>
                            </a:solidFill>
                            <a:latin typeface="Cambria Math" panose="02040503050406030204" pitchFamily="18" charset="0"/>
                            <a:cs typeface="Calibri"/>
                            <a:sym typeface="Calibri"/>
                          </a:rPr>
                        </m:ctrlPr>
                      </m:fPr>
                      <m:num>
                        <m:r>
                          <a:rPr lang="en-US" b="0" i="1" dirty="0" smtClean="0">
                            <a:solidFill>
                              <a:schemeClr val="dk1"/>
                            </a:solidFill>
                            <a:latin typeface="Cambria Math" panose="02040503050406030204" pitchFamily="18" charset="0"/>
                            <a:cs typeface="Calibri"/>
                            <a:sym typeface="Calibri"/>
                          </a:rPr>
                          <m:t>1</m:t>
                        </m:r>
                      </m:num>
                      <m:den>
                        <m:r>
                          <a:rPr lang="en-US" b="0" i="1" dirty="0" smtClean="0">
                            <a:solidFill>
                              <a:schemeClr val="dk1"/>
                            </a:solidFill>
                            <a:latin typeface="Cambria Math" panose="02040503050406030204" pitchFamily="18" charset="0"/>
                            <a:cs typeface="Calibri"/>
                            <a:sym typeface="Calibri"/>
                          </a:rPr>
                          <m:t>6</m:t>
                        </m:r>
                      </m:den>
                    </m:f>
                  </m:oMath>
                </a14:m>
                <a:r>
                  <a:rPr lang="en-GB">
                    <a:solidFill>
                      <a:schemeClr val="dk1"/>
                    </a:solidFill>
                    <a:ea typeface="Calibri"/>
                    <a:cs typeface="Calibri"/>
                    <a:sym typeface="Calibri"/>
                  </a:rPr>
                  <a:t> of a lap of the field.</a:t>
                </a:r>
              </a:p>
            </p:txBody>
          </p:sp>
        </mc:Choice>
        <mc:Fallback xmlns="">
          <p:sp>
            <p:nvSpPr>
              <p:cNvPr id="3" name="Text Placeholder 2">
                <a:extLst>
                  <a:ext uri="{FF2B5EF4-FFF2-40B4-BE49-F238E27FC236}">
                    <a16:creationId xmlns:a16="http://schemas.microsoft.com/office/drawing/2014/main" id="{69DEBDC3-DA2B-499B-D4DF-6AEDB5D55547}"/>
                  </a:ext>
                </a:extLst>
              </p:cNvPr>
              <p:cNvSpPr>
                <a:spLocks noGrp="1" noRot="1" noChangeAspect="1" noMove="1" noResize="1" noEditPoints="1" noAdjustHandles="1" noChangeArrowheads="1" noChangeShapeType="1" noTextEdit="1"/>
              </p:cNvSpPr>
              <p:nvPr>
                <p:ph type="body" sz="quarter" idx="11"/>
              </p:nvPr>
            </p:nvSpPr>
            <p:spPr>
              <a:xfrm>
                <a:off x="263522" y="1052513"/>
                <a:ext cx="11666011" cy="1241430"/>
              </a:xfrm>
              <a:blipFill>
                <a:blip r:embed="rId4"/>
                <a:stretch>
                  <a:fillRect l="-1463" b="-9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9" name="Table 8" descr="A table with the headings Running order (Eva, Logan, Lucie, Raj), then Laps completed after each child and Number sentence. Eva has completed one-sixth of a lap. The number sentence is one-sixth multiplied by 1 is equal to one-sixth. The rest of the table is empty.">
                <a:extLst>
                  <a:ext uri="{FF2B5EF4-FFF2-40B4-BE49-F238E27FC236}">
                    <a16:creationId xmlns:a16="http://schemas.microsoft.com/office/drawing/2014/main" id="{ABFD25BD-B09B-F6DF-19D0-96AD851CD312}"/>
                  </a:ext>
                </a:extLst>
              </p:cNvPr>
              <p:cNvGraphicFramePr>
                <a:graphicFrameLocks noGrp="1"/>
              </p:cNvGraphicFramePr>
              <p:nvPr>
                <p:extLst>
                  <p:ext uri="{D42A27DB-BD31-4B8C-83A1-F6EECF244321}">
                    <p14:modId xmlns:p14="http://schemas.microsoft.com/office/powerpoint/2010/main" val="605663889"/>
                  </p:ext>
                </p:extLst>
              </p:nvPr>
            </p:nvGraphicFramePr>
            <p:xfrm>
              <a:off x="263522" y="2623908"/>
              <a:ext cx="6811046" cy="3325755"/>
            </p:xfrm>
            <a:graphic>
              <a:graphicData uri="http://schemas.openxmlformats.org/drawingml/2006/table">
                <a:tbl>
                  <a:tblPr firstRow="1" bandRow="1">
                    <a:tableStyleId>{5940675A-B579-460E-94D1-54222C63F5DA}</a:tableStyleId>
                  </a:tblPr>
                  <a:tblGrid>
                    <a:gridCol w="1965950">
                      <a:extLst>
                        <a:ext uri="{9D8B030D-6E8A-4147-A177-3AD203B41FA5}">
                          <a16:colId xmlns:a16="http://schemas.microsoft.com/office/drawing/2014/main" val="768399113"/>
                        </a:ext>
                      </a:extLst>
                    </a:gridCol>
                    <a:gridCol w="2422548">
                      <a:extLst>
                        <a:ext uri="{9D8B030D-6E8A-4147-A177-3AD203B41FA5}">
                          <a16:colId xmlns:a16="http://schemas.microsoft.com/office/drawing/2014/main" val="1941291612"/>
                        </a:ext>
                      </a:extLst>
                    </a:gridCol>
                    <a:gridCol w="2422548">
                      <a:extLst>
                        <a:ext uri="{9D8B030D-6E8A-4147-A177-3AD203B41FA5}">
                          <a16:colId xmlns:a16="http://schemas.microsoft.com/office/drawing/2014/main" val="2505284641"/>
                        </a:ext>
                      </a:extLst>
                    </a:gridCol>
                  </a:tblGrid>
                  <a:tr h="865067">
                    <a:tc>
                      <a:txBody>
                        <a:bodyPr/>
                        <a:lstStyle/>
                        <a:p>
                          <a:pPr algn="ctr"/>
                          <a:r>
                            <a:rPr lang="en-US" sz="2200" b="1" dirty="0"/>
                            <a:t>Running order</a:t>
                          </a:r>
                          <a:endParaRPr lang="en-GB" sz="2200" b="1" dirty="0"/>
                        </a:p>
                      </a:txBody>
                      <a:tcPr anchor="ctr"/>
                    </a:tc>
                    <a:tc>
                      <a:txBody>
                        <a:bodyPr/>
                        <a:lstStyle/>
                        <a:p>
                          <a:pPr algn="ctr"/>
                          <a:r>
                            <a:rPr lang="en-US" sz="2200" b="1"/>
                            <a:t>Laps completed after each child</a:t>
                          </a:r>
                          <a:endParaRPr lang="en-GB" sz="2200" b="1"/>
                        </a:p>
                      </a:txBody>
                      <a:tcPr anchor="ctr"/>
                    </a:tc>
                    <a:tc>
                      <a:txBody>
                        <a:bodyPr/>
                        <a:lstStyle/>
                        <a:p>
                          <a:pPr algn="ctr"/>
                          <a:r>
                            <a:rPr lang="en-US" sz="2200" b="1" dirty="0"/>
                            <a:t>Number sentence</a:t>
                          </a:r>
                          <a:endParaRPr lang="en-GB" sz="2200" b="1" dirty="0"/>
                        </a:p>
                      </a:txBody>
                      <a:tcPr anchor="ctr"/>
                    </a:tc>
                    <a:extLst>
                      <a:ext uri="{0D108BD9-81ED-4DB2-BD59-A6C34878D82A}">
                        <a16:rowId xmlns:a16="http://schemas.microsoft.com/office/drawing/2014/main" val="1956586484"/>
                      </a:ext>
                    </a:extLst>
                  </a:tr>
                  <a:tr h="615172">
                    <a:tc>
                      <a:txBody>
                        <a:bodyPr/>
                        <a:lstStyle/>
                        <a:p>
                          <a:pPr algn="l"/>
                          <a:r>
                            <a:rPr lang="en-US" sz="2200"/>
                            <a:t>Eva</a:t>
                          </a:r>
                          <a:endParaRPr lang="en-GB" sz="220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US" sz="1650" b="0" i="1" smtClean="0">
                                        <a:latin typeface="Cambria Math" panose="02040503050406030204" pitchFamily="18" charset="0"/>
                                      </a:rPr>
                                    </m:ctrlPr>
                                  </m:fPr>
                                  <m:num>
                                    <m:r>
                                      <a:rPr lang="en-US" sz="1650" b="0" i="1" smtClean="0">
                                        <a:latin typeface="Cambria Math" panose="02040503050406030204" pitchFamily="18" charset="0"/>
                                      </a:rPr>
                                      <m:t>1</m:t>
                                    </m:r>
                                  </m:num>
                                  <m:den>
                                    <m:r>
                                      <a:rPr lang="en-US" sz="1650" b="0" i="1" smtClean="0">
                                        <a:latin typeface="Cambria Math" panose="02040503050406030204" pitchFamily="18" charset="0"/>
                                      </a:rPr>
                                      <m:t>6</m:t>
                                    </m:r>
                                  </m:den>
                                </m:f>
                              </m:oMath>
                            </m:oMathPara>
                          </a14:m>
                          <a:endParaRPr lang="en-GB" sz="1650" dirty="0"/>
                        </a:p>
                      </a:txBody>
                      <a:tcPr anchor="ctr"/>
                    </a:tc>
                    <a:tc>
                      <a:txBody>
                        <a:bodyPr/>
                        <a:lstStyle/>
                        <a:p>
                          <a:pPr algn="ctr"/>
                          <a14:m>
                            <m:oMath xmlns:m="http://schemas.openxmlformats.org/officeDocument/2006/math">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6</m:t>
                                  </m:r>
                                </m:den>
                              </m:f>
                            </m:oMath>
                          </a14:m>
                          <a:r>
                            <a:rPr lang="en-GB" sz="2200"/>
                            <a:t> × 1 = </a:t>
                          </a:r>
                          <a14:m>
                            <m:oMath xmlns:m="http://schemas.openxmlformats.org/officeDocument/2006/math">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6</m:t>
                                  </m:r>
                                </m:den>
                              </m:f>
                            </m:oMath>
                          </a14:m>
                          <a:endParaRPr lang="en-GB" sz="2200"/>
                        </a:p>
                      </a:txBody>
                      <a:tcPr anchor="ctr"/>
                    </a:tc>
                    <a:extLst>
                      <a:ext uri="{0D108BD9-81ED-4DB2-BD59-A6C34878D82A}">
                        <a16:rowId xmlns:a16="http://schemas.microsoft.com/office/drawing/2014/main" val="1634318384"/>
                      </a:ext>
                    </a:extLst>
                  </a:tr>
                  <a:tr h="615172">
                    <a:tc>
                      <a:txBody>
                        <a:bodyPr/>
                        <a:lstStyle/>
                        <a:p>
                          <a:pPr algn="l"/>
                          <a:r>
                            <a:rPr lang="en-US" sz="2200"/>
                            <a:t>Logan</a:t>
                          </a:r>
                          <a:endParaRPr lang="en-GB" sz="2200"/>
                        </a:p>
                      </a:txBody>
                      <a:tcPr anchor="ctr"/>
                    </a:tc>
                    <a:tc>
                      <a:txBody>
                        <a:bodyPr/>
                        <a:lstStyle/>
                        <a:p>
                          <a:endParaRPr lang="en-GB"/>
                        </a:p>
                      </a:txBody>
                      <a:tcPr anchor="ctr"/>
                    </a:tc>
                    <a:tc>
                      <a:txBody>
                        <a:bodyPr/>
                        <a:lstStyle/>
                        <a:p>
                          <a:endParaRPr lang="en-GB"/>
                        </a:p>
                      </a:txBody>
                      <a:tcPr anchor="ctr"/>
                    </a:tc>
                    <a:extLst>
                      <a:ext uri="{0D108BD9-81ED-4DB2-BD59-A6C34878D82A}">
                        <a16:rowId xmlns:a16="http://schemas.microsoft.com/office/drawing/2014/main" val="2927320573"/>
                      </a:ext>
                    </a:extLst>
                  </a:tr>
                  <a:tr h="615172">
                    <a:tc>
                      <a:txBody>
                        <a:bodyPr/>
                        <a:lstStyle/>
                        <a:p>
                          <a:pPr algn="l"/>
                          <a:r>
                            <a:rPr lang="en-US" sz="2200"/>
                            <a:t>Lucie</a:t>
                          </a:r>
                          <a:endParaRPr lang="en-GB" sz="2200"/>
                        </a:p>
                      </a:txBody>
                      <a:tcPr anchor="ctr"/>
                    </a:tc>
                    <a:tc>
                      <a:txBody>
                        <a:bodyPr/>
                        <a:lstStyle/>
                        <a:p>
                          <a:endParaRPr lang="en-GB" dirty="0"/>
                        </a:p>
                      </a:txBody>
                      <a:tcPr anchor="ctr"/>
                    </a:tc>
                    <a:tc>
                      <a:txBody>
                        <a:bodyPr/>
                        <a:lstStyle/>
                        <a:p>
                          <a:endParaRPr lang="en-GB"/>
                        </a:p>
                      </a:txBody>
                      <a:tcPr anchor="ctr"/>
                    </a:tc>
                    <a:extLst>
                      <a:ext uri="{0D108BD9-81ED-4DB2-BD59-A6C34878D82A}">
                        <a16:rowId xmlns:a16="http://schemas.microsoft.com/office/drawing/2014/main" val="344432582"/>
                      </a:ext>
                    </a:extLst>
                  </a:tr>
                  <a:tr h="615172">
                    <a:tc>
                      <a:txBody>
                        <a:bodyPr/>
                        <a:lstStyle/>
                        <a:p>
                          <a:pPr algn="l"/>
                          <a:r>
                            <a:rPr lang="en-US" sz="2200"/>
                            <a:t>Raj</a:t>
                          </a:r>
                          <a:endParaRPr lang="en-GB" sz="2200"/>
                        </a:p>
                      </a:txBody>
                      <a:tcPr anchor="ctr"/>
                    </a:tc>
                    <a:tc>
                      <a:txBody>
                        <a:bodyPr/>
                        <a:lstStyle/>
                        <a:p>
                          <a:endParaRPr lang="en-GB" dirty="0"/>
                        </a:p>
                      </a:txBody>
                      <a:tcPr anchor="ctr"/>
                    </a:tc>
                    <a:tc>
                      <a:txBody>
                        <a:bodyPr/>
                        <a:lstStyle/>
                        <a:p>
                          <a:endParaRPr lang="en-GB" dirty="0"/>
                        </a:p>
                      </a:txBody>
                      <a:tcPr anchor="ctr"/>
                    </a:tc>
                    <a:extLst>
                      <a:ext uri="{0D108BD9-81ED-4DB2-BD59-A6C34878D82A}">
                        <a16:rowId xmlns:a16="http://schemas.microsoft.com/office/drawing/2014/main" val="1800655283"/>
                      </a:ext>
                    </a:extLst>
                  </a:tr>
                </a:tbl>
              </a:graphicData>
            </a:graphic>
          </p:graphicFrame>
        </mc:Choice>
        <mc:Fallback xmlns="">
          <p:graphicFrame>
            <p:nvGraphicFramePr>
              <p:cNvPr id="9" name="Table 8" descr="A table with the headings Running order (Eva, Logan, Lucie, Raj), then Laps completed after each child and Number sentence. Eva has completed one-sixth of a lap. The number sentence is one-sixth multiplied by 1 is equal to one-sixth. The rest of the table is empty.">
                <a:extLst>
                  <a:ext uri="{FF2B5EF4-FFF2-40B4-BE49-F238E27FC236}">
                    <a16:creationId xmlns:a16="http://schemas.microsoft.com/office/drawing/2014/main" id="{ABFD25BD-B09B-F6DF-19D0-96AD851CD312}"/>
                  </a:ext>
                </a:extLst>
              </p:cNvPr>
              <p:cNvGraphicFramePr>
                <a:graphicFrameLocks noGrp="1"/>
              </p:cNvGraphicFramePr>
              <p:nvPr>
                <p:extLst>
                  <p:ext uri="{D42A27DB-BD31-4B8C-83A1-F6EECF244321}">
                    <p14:modId xmlns:p14="http://schemas.microsoft.com/office/powerpoint/2010/main" val="605663889"/>
                  </p:ext>
                </p:extLst>
              </p:nvPr>
            </p:nvGraphicFramePr>
            <p:xfrm>
              <a:off x="263522" y="2623908"/>
              <a:ext cx="6811046" cy="3325755"/>
            </p:xfrm>
            <a:graphic>
              <a:graphicData uri="http://schemas.openxmlformats.org/drawingml/2006/table">
                <a:tbl>
                  <a:tblPr firstRow="1" bandRow="1">
                    <a:tableStyleId>{5940675A-B579-460E-94D1-54222C63F5DA}</a:tableStyleId>
                  </a:tblPr>
                  <a:tblGrid>
                    <a:gridCol w="1965950">
                      <a:extLst>
                        <a:ext uri="{9D8B030D-6E8A-4147-A177-3AD203B41FA5}">
                          <a16:colId xmlns:a16="http://schemas.microsoft.com/office/drawing/2014/main" val="768399113"/>
                        </a:ext>
                      </a:extLst>
                    </a:gridCol>
                    <a:gridCol w="2422548">
                      <a:extLst>
                        <a:ext uri="{9D8B030D-6E8A-4147-A177-3AD203B41FA5}">
                          <a16:colId xmlns:a16="http://schemas.microsoft.com/office/drawing/2014/main" val="1941291612"/>
                        </a:ext>
                      </a:extLst>
                    </a:gridCol>
                    <a:gridCol w="2422548">
                      <a:extLst>
                        <a:ext uri="{9D8B030D-6E8A-4147-A177-3AD203B41FA5}">
                          <a16:colId xmlns:a16="http://schemas.microsoft.com/office/drawing/2014/main" val="2505284641"/>
                        </a:ext>
                      </a:extLst>
                    </a:gridCol>
                  </a:tblGrid>
                  <a:tr h="865067">
                    <a:tc>
                      <a:txBody>
                        <a:bodyPr/>
                        <a:lstStyle/>
                        <a:p>
                          <a:pPr algn="ctr"/>
                          <a:r>
                            <a:rPr lang="en-US" sz="2200" b="1" dirty="0"/>
                            <a:t>Running order</a:t>
                          </a:r>
                          <a:endParaRPr lang="en-GB" sz="2200" b="1" dirty="0"/>
                        </a:p>
                      </a:txBody>
                      <a:tcPr anchor="ctr"/>
                    </a:tc>
                    <a:tc>
                      <a:txBody>
                        <a:bodyPr/>
                        <a:lstStyle/>
                        <a:p>
                          <a:pPr algn="ctr"/>
                          <a:r>
                            <a:rPr lang="en-US" sz="2200" b="1"/>
                            <a:t>Laps completed after each child</a:t>
                          </a:r>
                          <a:endParaRPr lang="en-GB" sz="2200" b="1"/>
                        </a:p>
                      </a:txBody>
                      <a:tcPr anchor="ctr"/>
                    </a:tc>
                    <a:tc>
                      <a:txBody>
                        <a:bodyPr/>
                        <a:lstStyle/>
                        <a:p>
                          <a:pPr algn="ctr"/>
                          <a:r>
                            <a:rPr lang="en-US" sz="2200" b="1" dirty="0"/>
                            <a:t>Number sentence</a:t>
                          </a:r>
                          <a:endParaRPr lang="en-GB" sz="2200" b="1" dirty="0"/>
                        </a:p>
                      </a:txBody>
                      <a:tcPr anchor="ctr"/>
                    </a:tc>
                    <a:extLst>
                      <a:ext uri="{0D108BD9-81ED-4DB2-BD59-A6C34878D82A}">
                        <a16:rowId xmlns:a16="http://schemas.microsoft.com/office/drawing/2014/main" val="1956586484"/>
                      </a:ext>
                    </a:extLst>
                  </a:tr>
                  <a:tr h="615172">
                    <a:tc>
                      <a:txBody>
                        <a:bodyPr/>
                        <a:lstStyle/>
                        <a:p>
                          <a:pPr algn="l"/>
                          <a:r>
                            <a:rPr lang="en-US" sz="2200"/>
                            <a:t>Eva</a:t>
                          </a:r>
                          <a:endParaRPr lang="en-GB" sz="2200"/>
                        </a:p>
                      </a:txBody>
                      <a:tcPr anchor="ctr"/>
                    </a:tc>
                    <a:tc>
                      <a:txBody>
                        <a:bodyPr/>
                        <a:lstStyle/>
                        <a:p>
                          <a:endParaRPr lang="en-US"/>
                        </a:p>
                      </a:txBody>
                      <a:tcPr anchor="ctr">
                        <a:blipFill>
                          <a:blip r:embed="rId5"/>
                          <a:stretch>
                            <a:fillRect l="-81612" t="-141584" r="-100756" b="-304950"/>
                          </a:stretch>
                        </a:blipFill>
                      </a:tcPr>
                    </a:tc>
                    <a:tc>
                      <a:txBody>
                        <a:bodyPr/>
                        <a:lstStyle/>
                        <a:p>
                          <a:endParaRPr lang="en-US"/>
                        </a:p>
                      </a:txBody>
                      <a:tcPr anchor="ctr">
                        <a:blipFill>
                          <a:blip r:embed="rId5"/>
                          <a:stretch>
                            <a:fillRect l="-181156" t="-141584" r="-503" b="-304950"/>
                          </a:stretch>
                        </a:blipFill>
                      </a:tcPr>
                    </a:tc>
                    <a:extLst>
                      <a:ext uri="{0D108BD9-81ED-4DB2-BD59-A6C34878D82A}">
                        <a16:rowId xmlns:a16="http://schemas.microsoft.com/office/drawing/2014/main" val="1634318384"/>
                      </a:ext>
                    </a:extLst>
                  </a:tr>
                  <a:tr h="615172">
                    <a:tc>
                      <a:txBody>
                        <a:bodyPr/>
                        <a:lstStyle/>
                        <a:p>
                          <a:pPr algn="l"/>
                          <a:r>
                            <a:rPr lang="en-US" sz="2200"/>
                            <a:t>Logan</a:t>
                          </a:r>
                          <a:endParaRPr lang="en-GB" sz="2200"/>
                        </a:p>
                      </a:txBody>
                      <a:tcPr anchor="ctr"/>
                    </a:tc>
                    <a:tc>
                      <a:txBody>
                        <a:bodyPr/>
                        <a:lstStyle/>
                        <a:p>
                          <a:endParaRPr lang="en-GB"/>
                        </a:p>
                      </a:txBody>
                      <a:tcPr anchor="ctr"/>
                    </a:tc>
                    <a:tc>
                      <a:txBody>
                        <a:bodyPr/>
                        <a:lstStyle/>
                        <a:p>
                          <a:endParaRPr lang="en-GB"/>
                        </a:p>
                      </a:txBody>
                      <a:tcPr anchor="ctr"/>
                    </a:tc>
                    <a:extLst>
                      <a:ext uri="{0D108BD9-81ED-4DB2-BD59-A6C34878D82A}">
                        <a16:rowId xmlns:a16="http://schemas.microsoft.com/office/drawing/2014/main" val="2927320573"/>
                      </a:ext>
                    </a:extLst>
                  </a:tr>
                  <a:tr h="615172">
                    <a:tc>
                      <a:txBody>
                        <a:bodyPr/>
                        <a:lstStyle/>
                        <a:p>
                          <a:pPr algn="l"/>
                          <a:r>
                            <a:rPr lang="en-US" sz="2200"/>
                            <a:t>Lucie</a:t>
                          </a:r>
                          <a:endParaRPr lang="en-GB" sz="2200"/>
                        </a:p>
                      </a:txBody>
                      <a:tcPr anchor="ctr"/>
                    </a:tc>
                    <a:tc>
                      <a:txBody>
                        <a:bodyPr/>
                        <a:lstStyle/>
                        <a:p>
                          <a:endParaRPr lang="en-GB" dirty="0"/>
                        </a:p>
                      </a:txBody>
                      <a:tcPr anchor="ctr"/>
                    </a:tc>
                    <a:tc>
                      <a:txBody>
                        <a:bodyPr/>
                        <a:lstStyle/>
                        <a:p>
                          <a:endParaRPr lang="en-GB"/>
                        </a:p>
                      </a:txBody>
                      <a:tcPr anchor="ctr"/>
                    </a:tc>
                    <a:extLst>
                      <a:ext uri="{0D108BD9-81ED-4DB2-BD59-A6C34878D82A}">
                        <a16:rowId xmlns:a16="http://schemas.microsoft.com/office/drawing/2014/main" val="344432582"/>
                      </a:ext>
                    </a:extLst>
                  </a:tr>
                  <a:tr h="615172">
                    <a:tc>
                      <a:txBody>
                        <a:bodyPr/>
                        <a:lstStyle/>
                        <a:p>
                          <a:pPr algn="l"/>
                          <a:r>
                            <a:rPr lang="en-US" sz="2200"/>
                            <a:t>Raj</a:t>
                          </a:r>
                          <a:endParaRPr lang="en-GB" sz="2200"/>
                        </a:p>
                      </a:txBody>
                      <a:tcPr anchor="ctr"/>
                    </a:tc>
                    <a:tc>
                      <a:txBody>
                        <a:bodyPr/>
                        <a:lstStyle/>
                        <a:p>
                          <a:endParaRPr lang="en-GB" dirty="0"/>
                        </a:p>
                      </a:txBody>
                      <a:tcPr anchor="ctr"/>
                    </a:tc>
                    <a:tc>
                      <a:txBody>
                        <a:bodyPr/>
                        <a:lstStyle/>
                        <a:p>
                          <a:endParaRPr lang="en-GB" dirty="0"/>
                        </a:p>
                      </a:txBody>
                      <a:tcPr anchor="ctr"/>
                    </a:tc>
                    <a:extLst>
                      <a:ext uri="{0D108BD9-81ED-4DB2-BD59-A6C34878D82A}">
                        <a16:rowId xmlns:a16="http://schemas.microsoft.com/office/drawing/2014/main" val="1800655283"/>
                      </a:ext>
                    </a:extLst>
                  </a:tr>
                </a:tbl>
              </a:graphicData>
            </a:graphic>
          </p:graphicFrame>
        </mc:Fallback>
      </mc:AlternateContent>
      <mc:AlternateContent xmlns:mc="http://schemas.openxmlformats.org/markup-compatibility/2006" xmlns:a14="http://schemas.microsoft.com/office/drawing/2010/main">
        <mc:Choice Requires="a14">
          <p:sp>
            <p:nvSpPr>
              <p:cNvPr id="6" name="Text Placeholder 30">
                <a:extLst>
                  <a:ext uri="{FF2B5EF4-FFF2-40B4-BE49-F238E27FC236}">
                    <a16:creationId xmlns:a16="http://schemas.microsoft.com/office/drawing/2014/main" id="{2196F005-9E95-FEE0-1CC9-8C536944BD7F}"/>
                  </a:ext>
                </a:extLst>
              </p:cNvPr>
              <p:cNvSpPr txBox="1">
                <a:spLocks/>
              </p:cNvSpPr>
              <p:nvPr/>
            </p:nvSpPr>
            <p:spPr>
              <a:xfrm>
                <a:off x="7901042" y="2033811"/>
                <a:ext cx="3980662" cy="3581177"/>
              </a:xfrm>
              <a:prstGeom prst="roundRect">
                <a:avLst/>
              </a:prstGeom>
              <a:solidFill>
                <a:srgbClr val="E4DFED"/>
              </a:solidFill>
            </p:spPr>
            <p:txBody>
              <a:bodyPr lIns="90000" tIns="46800" rIns="90000" bIns="468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0">
                  <a:buNone/>
                </a:pPr>
                <a14:m>
                  <m:oMath xmlns:m="http://schemas.openxmlformats.org/officeDocument/2006/math">
                    <m:f>
                      <m:fPr>
                        <m:ctrlPr>
                          <a:rPr lang="en-GB" sz="2200" i="1" smtClean="0">
                            <a:latin typeface="Cambria Math" panose="02040503050406030204" pitchFamily="18" charset="0"/>
                            <a:ea typeface="+mn-lt"/>
                            <a:cs typeface="+mn-lt"/>
                          </a:rPr>
                        </m:ctrlPr>
                      </m:fPr>
                      <m:num>
                        <m:r>
                          <a:rPr lang="en-GB" sz="2200" b="0" i="1" smtClean="0">
                            <a:latin typeface="Cambria Math" panose="02040503050406030204" pitchFamily="18" charset="0"/>
                            <a:ea typeface="+mn-lt"/>
                            <a:cs typeface="+mn-lt"/>
                          </a:rPr>
                          <m:t>1</m:t>
                        </m:r>
                      </m:num>
                      <m:den>
                        <m:r>
                          <a:rPr lang="en-GB" sz="2200" b="0" i="1" smtClean="0">
                            <a:latin typeface="Cambria Math" panose="02040503050406030204" pitchFamily="18" charset="0"/>
                            <a:ea typeface="+mn-lt"/>
                            <a:cs typeface="+mn-lt"/>
                          </a:rPr>
                          <m:t>?</m:t>
                        </m:r>
                      </m:den>
                    </m:f>
                    <m:r>
                      <a:rPr lang="en-GB" sz="2200" i="1" smtClean="0">
                        <a:latin typeface="Cambria Math" panose="02040503050406030204" pitchFamily="18" charset="0"/>
                        <a:ea typeface="Cambria Math" panose="02040503050406030204" pitchFamily="18" charset="0"/>
                        <a:cs typeface="+mn-lt"/>
                      </a:rPr>
                      <m:t>×</m:t>
                    </m:r>
                    <m:r>
                      <a:rPr lang="en-GB" sz="2200" b="0" i="1" smtClean="0">
                        <a:latin typeface="Cambria Math" panose="02040503050406030204" pitchFamily="18" charset="0"/>
                        <a:ea typeface="Cambria Math" panose="02040503050406030204" pitchFamily="18" charset="0"/>
                        <a:cs typeface="+mn-lt"/>
                      </a:rPr>
                      <m:t> </m:t>
                    </m:r>
                  </m:oMath>
                </a14:m>
                <a:r>
                  <a:rPr lang="en-GB" sz="2200" dirty="0">
                    <a:ea typeface="+mn-lt"/>
                    <a:cs typeface="+mn-lt"/>
                  </a:rPr>
                  <a:t>__ = </a:t>
                </a:r>
                <a14:m>
                  <m:oMath xmlns:m="http://schemas.openxmlformats.org/officeDocument/2006/math">
                    <m:f>
                      <m:fPr>
                        <m:ctrlPr>
                          <a:rPr lang="en-GB" sz="2200" i="1" smtClean="0">
                            <a:latin typeface="Cambria Math" panose="02040503050406030204" pitchFamily="18" charset="0"/>
                            <a:ea typeface="+mn-lt"/>
                            <a:cs typeface="+mn-lt"/>
                          </a:rPr>
                        </m:ctrlPr>
                      </m:fPr>
                      <m:num>
                        <m:r>
                          <a:rPr lang="en-GB" sz="2200" i="1" smtClean="0">
                            <a:latin typeface="Cambria Math" panose="02040503050406030204" pitchFamily="18" charset="0"/>
                            <a:ea typeface="+mn-lt"/>
                            <a:cs typeface="+mn-lt"/>
                          </a:rPr>
                          <m:t>1</m:t>
                        </m:r>
                      </m:num>
                      <m:den>
                        <m:r>
                          <a:rPr lang="en-GB" sz="2200" i="1" smtClean="0">
                            <a:latin typeface="Cambria Math" panose="02040503050406030204" pitchFamily="18" charset="0"/>
                            <a:ea typeface="+mn-lt"/>
                            <a:cs typeface="+mn-lt"/>
                          </a:rPr>
                          <m:t>?</m:t>
                        </m:r>
                      </m:den>
                    </m:f>
                    <m:r>
                      <a:rPr lang="en-GB" sz="2200" b="0" i="1" smtClean="0">
                        <a:latin typeface="Cambria Math" panose="02040503050406030204" pitchFamily="18" charset="0"/>
                        <a:ea typeface="+mn-lt"/>
                        <a:cs typeface="+mn-lt"/>
                      </a:rPr>
                      <m:t>+</m:t>
                    </m:r>
                  </m:oMath>
                </a14:m>
                <a:r>
                  <a:rPr lang="en-GB" sz="2200" dirty="0">
                    <a:ea typeface="+mn-lt"/>
                    <a:cs typeface="+mn-lt"/>
                  </a:rPr>
                  <a:t> … </a:t>
                </a:r>
                <a14:m>
                  <m:oMath xmlns:m="http://schemas.openxmlformats.org/officeDocument/2006/math">
                    <m:r>
                      <a:rPr lang="en-GB" sz="2200" b="0" i="0" smtClean="0">
                        <a:latin typeface="Cambria Math" panose="02040503050406030204" pitchFamily="18" charset="0"/>
                        <a:ea typeface="+mn-lt"/>
                        <a:cs typeface="+mn-lt"/>
                      </a:rPr>
                      <m:t>+</m:t>
                    </m:r>
                    <m:f>
                      <m:fPr>
                        <m:ctrlPr>
                          <a:rPr lang="en-GB" sz="2200" i="1" smtClean="0">
                            <a:latin typeface="Cambria Math" panose="02040503050406030204" pitchFamily="18" charset="0"/>
                            <a:ea typeface="+mn-lt"/>
                            <a:cs typeface="+mn-lt"/>
                          </a:rPr>
                        </m:ctrlPr>
                      </m:fPr>
                      <m:num>
                        <m:r>
                          <a:rPr lang="en-GB" sz="2200" i="1" smtClean="0">
                            <a:latin typeface="Cambria Math" panose="02040503050406030204" pitchFamily="18" charset="0"/>
                            <a:ea typeface="+mn-lt"/>
                            <a:cs typeface="+mn-lt"/>
                          </a:rPr>
                          <m:t>1</m:t>
                        </m:r>
                      </m:num>
                      <m:den>
                        <m:r>
                          <a:rPr lang="en-GB" sz="2200" i="1" smtClean="0">
                            <a:latin typeface="Cambria Math" panose="02040503050406030204" pitchFamily="18" charset="0"/>
                            <a:ea typeface="+mn-lt"/>
                            <a:cs typeface="+mn-lt"/>
                          </a:rPr>
                          <m:t>?</m:t>
                        </m:r>
                      </m:den>
                    </m:f>
                    <m:r>
                      <a:rPr lang="en-GB" sz="2200" i="1" smtClean="0">
                        <a:latin typeface="Cambria Math" panose="02040503050406030204" pitchFamily="18" charset="0"/>
                        <a:ea typeface="+mn-lt"/>
                        <a:cs typeface="+mn-lt"/>
                      </a:rPr>
                      <m:t> </m:t>
                    </m:r>
                  </m:oMath>
                </a14:m>
                <a:endParaRPr lang="en-GB" sz="2200" dirty="0">
                  <a:ea typeface="+mn-lt"/>
                  <a:cs typeface="+mn-lt"/>
                </a:endParaRPr>
              </a:p>
              <a:p>
                <a:pPr marL="225425" indent="0">
                  <a:buNone/>
                </a:pPr>
                <a:endParaRPr lang="en-GB" sz="2200" dirty="0">
                  <a:ea typeface="+mn-lt"/>
                  <a:cs typeface="+mn-lt"/>
                </a:endParaRPr>
              </a:p>
              <a:p>
                <a:pPr marL="225425" indent="0">
                  <a:lnSpc>
                    <a:spcPct val="150000"/>
                  </a:lnSpc>
                  <a:buNone/>
                </a:pPr>
                <a:r>
                  <a:rPr lang="en-GB" sz="2200" dirty="0">
                    <a:ea typeface="Calibri"/>
                    <a:cs typeface="Calibri"/>
                  </a:rPr>
                  <a:t>To multiply a fraction by __, I multiply the numerator by __ and the denominator remains the same. </a:t>
                </a:r>
              </a:p>
            </p:txBody>
          </p:sp>
        </mc:Choice>
        <mc:Fallback xmlns="">
          <p:sp>
            <p:nvSpPr>
              <p:cNvPr id="6" name="Text Placeholder 30">
                <a:extLst>
                  <a:ext uri="{FF2B5EF4-FFF2-40B4-BE49-F238E27FC236}">
                    <a16:creationId xmlns:a16="http://schemas.microsoft.com/office/drawing/2014/main" id="{2196F005-9E95-FEE0-1CC9-8C536944BD7F}"/>
                  </a:ext>
                </a:extLst>
              </p:cNvPr>
              <p:cNvSpPr txBox="1">
                <a:spLocks noRot="1" noChangeAspect="1" noMove="1" noResize="1" noEditPoints="1" noAdjustHandles="1" noChangeArrowheads="1" noChangeShapeType="1" noTextEdit="1"/>
              </p:cNvSpPr>
              <p:nvPr/>
            </p:nvSpPr>
            <p:spPr>
              <a:xfrm>
                <a:off x="7901042" y="2033811"/>
                <a:ext cx="3980662" cy="3581177"/>
              </a:xfrm>
              <a:prstGeom prst="roundRect">
                <a:avLst/>
              </a:prstGeom>
              <a:blipFill>
                <a:blip r:embed="rId9"/>
                <a:stretch>
                  <a:fillRect/>
                </a:stretch>
              </a:blipFill>
            </p:spPr>
            <p:txBody>
              <a:bodyPr/>
              <a:lstStyle/>
              <a:p>
                <a:r>
                  <a:rPr lang="en-GB">
                    <a:noFill/>
                  </a:rPr>
                  <a:t> </a:t>
                </a:r>
              </a:p>
            </p:txBody>
          </p:sp>
        </mc:Fallback>
      </mc:AlternateContent>
      <p:pic>
        <p:nvPicPr>
          <p:cNvPr id="11" name="Picture Placeholder 10" descr="Key words">
            <a:extLst>
              <a:ext uri="{FF2B5EF4-FFF2-40B4-BE49-F238E27FC236}">
                <a16:creationId xmlns:a16="http://schemas.microsoft.com/office/drawing/2014/main" id="{FEF80339-6558-988D-78E4-000954616148}"/>
              </a:ext>
            </a:extLst>
          </p:cNvPr>
          <p:cNvPicPr>
            <a:picLocks noGrp="1" noChangeAspect="1"/>
          </p:cNvPicPr>
          <p:nvPr>
            <p:ph type="pic" sz="quarter" idx="17"/>
          </p:nvPr>
        </p:nvPicPr>
        <p:blipFill>
          <a:blip r:embed="rId10">
            <a:extLst>
              <a:ext uri="{96DAC541-7B7A-43D3-8B79-37D633B846F1}">
                <asvg:svgBlip xmlns:asvg="http://schemas.microsoft.com/office/drawing/2016/SVG/main" r:embed="rId11"/>
              </a:ext>
            </a:extLst>
          </a:blip>
          <a:srcRect t="220" b="220"/>
          <a:stretch>
            <a:fillRect/>
          </a:stretch>
        </p:blipFill>
        <p:spPr/>
      </p:pic>
      <p:sp>
        <p:nvSpPr>
          <p:cNvPr id="7" name="Text Placeholder 6">
            <a:extLst>
              <a:ext uri="{FF2B5EF4-FFF2-40B4-BE49-F238E27FC236}">
                <a16:creationId xmlns:a16="http://schemas.microsoft.com/office/drawing/2014/main" id="{3D7B1F56-4A50-6E2A-1E86-25768643F4C6}"/>
              </a:ext>
            </a:extLst>
          </p:cNvPr>
          <p:cNvSpPr>
            <a:spLocks noGrp="1"/>
          </p:cNvSpPr>
          <p:nvPr>
            <p:ph type="body" sz="quarter" idx="16"/>
          </p:nvPr>
        </p:nvSpPr>
        <p:spPr/>
        <p:txBody>
          <a:bodyPr/>
          <a:lstStyle/>
          <a:p>
            <a:r>
              <a:rPr lang="en-US">
                <a:solidFill>
                  <a:schemeClr val="tx1"/>
                </a:solidFill>
              </a:rPr>
              <a:t>numerator </a:t>
            </a:r>
            <a:r>
              <a:rPr lang="en-US">
                <a:solidFill>
                  <a:schemeClr val="bg1">
                    <a:lumMod val="75000"/>
                  </a:schemeClr>
                </a:solidFill>
              </a:rPr>
              <a:t>|</a:t>
            </a:r>
            <a:r>
              <a:rPr lang="en-US">
                <a:solidFill>
                  <a:schemeClr val="tx1"/>
                </a:solidFill>
              </a:rPr>
              <a:t> denominator </a:t>
            </a:r>
            <a:r>
              <a:rPr lang="en-US">
                <a:solidFill>
                  <a:schemeClr val="bg1">
                    <a:lumMod val="75000"/>
                  </a:schemeClr>
                </a:solidFill>
              </a:rPr>
              <a:t>|</a:t>
            </a:r>
            <a:r>
              <a:rPr lang="en-US">
                <a:solidFill>
                  <a:schemeClr val="tx1"/>
                </a:solidFill>
              </a:rPr>
              <a:t> part </a:t>
            </a:r>
            <a:r>
              <a:rPr lang="en-US">
                <a:solidFill>
                  <a:schemeClr val="bg1">
                    <a:lumMod val="75000"/>
                  </a:schemeClr>
                </a:solidFill>
              </a:rPr>
              <a:t>|</a:t>
            </a:r>
            <a:r>
              <a:rPr lang="en-US">
                <a:solidFill>
                  <a:schemeClr val="tx1"/>
                </a:solidFill>
              </a:rPr>
              <a:t> whole </a:t>
            </a:r>
            <a:r>
              <a:rPr lang="en-US">
                <a:solidFill>
                  <a:schemeClr val="bg1">
                    <a:lumMod val="75000"/>
                  </a:schemeClr>
                </a:solidFill>
              </a:rPr>
              <a:t>|</a:t>
            </a:r>
            <a:r>
              <a:rPr lang="en-US">
                <a:solidFill>
                  <a:schemeClr val="tx1"/>
                </a:solidFill>
              </a:rPr>
              <a:t> multiply </a:t>
            </a:r>
            <a:r>
              <a:rPr lang="en-US">
                <a:solidFill>
                  <a:schemeClr val="bg1">
                    <a:lumMod val="75000"/>
                  </a:schemeClr>
                </a:solidFill>
              </a:rPr>
              <a:t>|</a:t>
            </a:r>
            <a:r>
              <a:rPr lang="en-US">
                <a:solidFill>
                  <a:schemeClr val="tx1"/>
                </a:solidFill>
              </a:rPr>
              <a:t> unit fraction </a:t>
            </a:r>
            <a:r>
              <a:rPr lang="en-US">
                <a:solidFill>
                  <a:schemeClr val="bg1">
                    <a:lumMod val="75000"/>
                  </a:schemeClr>
                </a:solidFill>
              </a:rPr>
              <a:t>|</a:t>
            </a:r>
            <a:r>
              <a:rPr lang="en-US">
                <a:solidFill>
                  <a:schemeClr val="tx1"/>
                </a:solidFill>
              </a:rPr>
              <a:t> integer </a:t>
            </a:r>
          </a:p>
        </p:txBody>
      </p:sp>
    </p:spTree>
    <p:extLst>
      <p:ext uri="{BB962C8B-B14F-4D97-AF65-F5344CB8AC3E}">
        <p14:creationId xmlns:p14="http://schemas.microsoft.com/office/powerpoint/2010/main" val="1036545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1116-36BC-6A18-D938-4C0A80FE7360}"/>
              </a:ext>
            </a:extLst>
          </p:cNvPr>
          <p:cNvSpPr>
            <a:spLocks noGrp="1"/>
          </p:cNvSpPr>
          <p:nvPr>
            <p:ph type="title"/>
          </p:nvPr>
        </p:nvSpPr>
        <p:spPr>
          <a:xfrm>
            <a:off x="891373" y="307050"/>
            <a:ext cx="4680000" cy="415498"/>
          </a:xfrm>
        </p:spPr>
        <p:txBody>
          <a:bodyPr/>
          <a:lstStyle/>
          <a:p>
            <a:r>
              <a:rPr lang="en-US">
                <a:ea typeface="Calibri"/>
              </a:rPr>
              <a:t>Hinge</a:t>
            </a:r>
            <a:endParaRPr lang="en-US"/>
          </a:p>
        </p:txBody>
      </p:sp>
      <p:sp>
        <p:nvSpPr>
          <p:cNvPr id="3" name="Text Placeholder 2">
            <a:extLst>
              <a:ext uri="{FF2B5EF4-FFF2-40B4-BE49-F238E27FC236}">
                <a16:creationId xmlns:a16="http://schemas.microsoft.com/office/drawing/2014/main" id="{76231890-F25C-F8C6-1F3F-5888EF8E1784}"/>
              </a:ext>
            </a:extLst>
          </p:cNvPr>
          <p:cNvSpPr>
            <a:spLocks noGrp="1"/>
          </p:cNvSpPr>
          <p:nvPr>
            <p:ph type="body" sz="quarter" idx="11"/>
          </p:nvPr>
        </p:nvSpPr>
        <p:spPr>
          <a:xfrm>
            <a:off x="263523" y="1052513"/>
            <a:ext cx="9000000" cy="1118255"/>
          </a:xfrm>
        </p:spPr>
        <p:txBody>
          <a:bodyPr/>
          <a:lstStyle/>
          <a:p>
            <a:r>
              <a:rPr lang="en-US"/>
              <a:t>Which of these calculations is correct?</a:t>
            </a:r>
          </a:p>
          <a:p>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CB50DE2-E4CE-8437-B499-3764B606DBFF}"/>
                  </a:ext>
                </a:extLst>
              </p:cNvPr>
              <p:cNvSpPr txBox="1"/>
              <p:nvPr/>
            </p:nvSpPr>
            <p:spPr>
              <a:xfrm>
                <a:off x="263523" y="2199051"/>
                <a:ext cx="4137506" cy="3606436"/>
              </a:xfrm>
              <a:prstGeom prst="rect">
                <a:avLst/>
              </a:prstGeom>
              <a:noFill/>
            </p:spPr>
            <p:txBody>
              <a:bodyPr wrap="square" rtlCol="0">
                <a:spAutoFit/>
              </a:bodyPr>
              <a:lstStyle/>
              <a:p>
                <a:pPr marL="0" marR="0" lvl="0" indent="0" algn="l" rtl="0">
                  <a:spcBef>
                    <a:spcPts val="0"/>
                  </a:spcBef>
                  <a:spcAft>
                    <a:spcPts val="4800"/>
                  </a:spcAft>
                  <a:buNone/>
                </a:pPr>
                <a:r>
                  <a:rPr lang="en-GB" sz="2200" b="1">
                    <a:solidFill>
                      <a:schemeClr val="tx1"/>
                    </a:solidFill>
                    <a:latin typeface="Calibri"/>
                    <a:ea typeface="Calibri"/>
                    <a:cs typeface="Calibri"/>
                    <a:sym typeface="Calibri"/>
                  </a:rPr>
                  <a:t>A</a:t>
                </a:r>
                <a:r>
                  <a:rPr lang="en-GB" sz="2200">
                    <a:solidFill>
                      <a:schemeClr val="tx1"/>
                    </a:solidFill>
                    <a:latin typeface="Calibri"/>
                    <a:ea typeface="Calibri"/>
                    <a:cs typeface="Calibri"/>
                    <a:sym typeface="Calibri"/>
                  </a:rPr>
                  <a:t>      </a:t>
                </a:r>
                <a14:m>
                  <m:oMath xmlns:m="http://schemas.openxmlformats.org/officeDocument/2006/math">
                    <m:f>
                      <m:fPr>
                        <m:ctrlPr>
                          <a:rPr lang="en-US" sz="2200" b="0" i="1" smtClean="0">
                            <a:solidFill>
                              <a:schemeClr val="tx1"/>
                            </a:solidFill>
                            <a:latin typeface="Cambria Math" panose="02040503050406030204" pitchFamily="18" charset="0"/>
                            <a:ea typeface="Calibri"/>
                            <a:cs typeface="Calibri"/>
                            <a:sym typeface="Calibri"/>
                          </a:rPr>
                        </m:ctrlPr>
                      </m:fPr>
                      <m:num>
                        <m:r>
                          <a:rPr lang="en-US" sz="2200" b="0" i="1" smtClean="0">
                            <a:solidFill>
                              <a:schemeClr val="tx1"/>
                            </a:solidFill>
                            <a:latin typeface="Cambria Math" panose="02040503050406030204" pitchFamily="18" charset="0"/>
                            <a:ea typeface="Calibri"/>
                            <a:cs typeface="Calibri"/>
                            <a:sym typeface="Calibri"/>
                          </a:rPr>
                          <m:t>1</m:t>
                        </m:r>
                      </m:num>
                      <m:den>
                        <m:r>
                          <a:rPr lang="en-US" sz="2200" b="0" i="1" smtClean="0">
                            <a:solidFill>
                              <a:schemeClr val="tx1"/>
                            </a:solidFill>
                            <a:latin typeface="Cambria Math" panose="02040503050406030204" pitchFamily="18" charset="0"/>
                            <a:ea typeface="Calibri"/>
                            <a:cs typeface="Calibri"/>
                            <a:sym typeface="Calibri"/>
                          </a:rPr>
                          <m:t>8</m:t>
                        </m:r>
                      </m:den>
                    </m:f>
                  </m:oMath>
                </a14:m>
                <a:r>
                  <a:rPr lang="en-GB" sz="2200">
                    <a:solidFill>
                      <a:schemeClr val="tx1"/>
                    </a:solidFill>
                    <a:latin typeface="Calibri"/>
                    <a:ea typeface="Calibri"/>
                    <a:cs typeface="Calibri"/>
                    <a:sym typeface="Calibri"/>
                  </a:rPr>
                  <a:t> × 5 = </a:t>
                </a:r>
                <a14:m>
                  <m:oMath xmlns:m="http://schemas.openxmlformats.org/officeDocument/2006/math">
                    <m:f>
                      <m:fPr>
                        <m:ctrlPr>
                          <a:rPr lang="en-US" sz="2200" b="0" i="1" smtClean="0">
                            <a:solidFill>
                              <a:schemeClr val="tx1"/>
                            </a:solidFill>
                            <a:latin typeface="Cambria Math" panose="02040503050406030204" pitchFamily="18" charset="0"/>
                            <a:ea typeface="Calibri"/>
                            <a:cs typeface="Calibri"/>
                            <a:sym typeface="Calibri"/>
                          </a:rPr>
                        </m:ctrlPr>
                      </m:fPr>
                      <m:num>
                        <m:r>
                          <a:rPr lang="en-US" sz="2200" b="0" i="1" smtClean="0">
                            <a:solidFill>
                              <a:schemeClr val="tx1"/>
                            </a:solidFill>
                            <a:latin typeface="Cambria Math" panose="02040503050406030204" pitchFamily="18" charset="0"/>
                            <a:ea typeface="Calibri"/>
                            <a:cs typeface="Calibri"/>
                            <a:sym typeface="Calibri"/>
                          </a:rPr>
                          <m:t>5</m:t>
                        </m:r>
                      </m:num>
                      <m:den>
                        <m:r>
                          <a:rPr lang="en-US" sz="2200" b="0" i="1" smtClean="0">
                            <a:solidFill>
                              <a:schemeClr val="tx1"/>
                            </a:solidFill>
                            <a:latin typeface="Cambria Math" panose="02040503050406030204" pitchFamily="18" charset="0"/>
                            <a:ea typeface="Calibri"/>
                            <a:cs typeface="Calibri"/>
                            <a:sym typeface="Calibri"/>
                          </a:rPr>
                          <m:t>8</m:t>
                        </m:r>
                      </m:den>
                    </m:f>
                  </m:oMath>
                </a14:m>
                <a:endParaRPr lang="en-US" sz="2200" b="0">
                  <a:solidFill>
                    <a:schemeClr val="tx1"/>
                  </a:solidFill>
                  <a:latin typeface="Calibri"/>
                  <a:ea typeface="Calibri"/>
                  <a:cs typeface="Calibri"/>
                  <a:sym typeface="Calibri"/>
                </a:endParaRPr>
              </a:p>
              <a:p>
                <a:pPr marL="0" marR="0" lvl="0" indent="0" algn="l" rtl="0">
                  <a:spcBef>
                    <a:spcPts val="0"/>
                  </a:spcBef>
                  <a:spcAft>
                    <a:spcPts val="4800"/>
                  </a:spcAft>
                  <a:buNone/>
                </a:pPr>
                <a:r>
                  <a:rPr lang="en-GB" sz="2200" b="1">
                    <a:solidFill>
                      <a:schemeClr val="tx1"/>
                    </a:solidFill>
                    <a:latin typeface="Calibri"/>
                    <a:ea typeface="Calibri"/>
                    <a:cs typeface="Calibri"/>
                    <a:sym typeface="Calibri"/>
                  </a:rPr>
                  <a:t>B </a:t>
                </a:r>
                <a:r>
                  <a:rPr lang="en-GB" sz="2200">
                    <a:solidFill>
                      <a:schemeClr val="tx1"/>
                    </a:solidFill>
                    <a:latin typeface="Calibri"/>
                    <a:ea typeface="Calibri"/>
                    <a:cs typeface="Calibri"/>
                    <a:sym typeface="Calibri"/>
                  </a:rPr>
                  <a:t>     </a:t>
                </a:r>
                <a14:m>
                  <m:oMath xmlns:m="http://schemas.openxmlformats.org/officeDocument/2006/math">
                    <m:f>
                      <m:fPr>
                        <m:ctrlPr>
                          <a:rPr lang="en-US" sz="2200" b="0" i="1" smtClean="0">
                            <a:solidFill>
                              <a:schemeClr val="tx1"/>
                            </a:solidFill>
                            <a:latin typeface="Cambria Math" panose="02040503050406030204" pitchFamily="18" charset="0"/>
                            <a:ea typeface="Calibri"/>
                            <a:cs typeface="Calibri"/>
                            <a:sym typeface="Calibri"/>
                          </a:rPr>
                        </m:ctrlPr>
                      </m:fPr>
                      <m:num>
                        <m:r>
                          <a:rPr lang="en-US" sz="2200" b="0" i="1" smtClean="0">
                            <a:solidFill>
                              <a:schemeClr val="tx1"/>
                            </a:solidFill>
                            <a:latin typeface="Cambria Math" panose="02040503050406030204" pitchFamily="18" charset="0"/>
                            <a:ea typeface="Calibri"/>
                            <a:cs typeface="Calibri"/>
                            <a:sym typeface="Calibri"/>
                          </a:rPr>
                          <m:t>1</m:t>
                        </m:r>
                      </m:num>
                      <m:den>
                        <m:r>
                          <a:rPr lang="en-US" sz="2200" b="0" i="1" smtClean="0">
                            <a:solidFill>
                              <a:schemeClr val="tx1"/>
                            </a:solidFill>
                            <a:latin typeface="Cambria Math" panose="02040503050406030204" pitchFamily="18" charset="0"/>
                            <a:ea typeface="Calibri"/>
                            <a:cs typeface="Calibri"/>
                            <a:sym typeface="Calibri"/>
                          </a:rPr>
                          <m:t>8</m:t>
                        </m:r>
                      </m:den>
                    </m:f>
                  </m:oMath>
                </a14:m>
                <a:r>
                  <a:rPr lang="en-GB" sz="2200">
                    <a:solidFill>
                      <a:schemeClr val="tx1"/>
                    </a:solidFill>
                    <a:latin typeface="Calibri"/>
                    <a:ea typeface="Calibri"/>
                    <a:cs typeface="Calibri"/>
                    <a:sym typeface="Calibri"/>
                  </a:rPr>
                  <a:t> × 5 = </a:t>
                </a:r>
                <a14:m>
                  <m:oMath xmlns:m="http://schemas.openxmlformats.org/officeDocument/2006/math">
                    <m:f>
                      <m:fPr>
                        <m:ctrlPr>
                          <a:rPr lang="en-US" sz="2200" b="0" i="1" smtClean="0">
                            <a:solidFill>
                              <a:schemeClr val="tx1"/>
                            </a:solidFill>
                            <a:latin typeface="Cambria Math" panose="02040503050406030204" pitchFamily="18" charset="0"/>
                            <a:ea typeface="Calibri"/>
                            <a:cs typeface="Calibri"/>
                            <a:sym typeface="Calibri"/>
                          </a:rPr>
                        </m:ctrlPr>
                      </m:fPr>
                      <m:num>
                        <m:r>
                          <a:rPr lang="en-US" sz="2200" b="0" i="1" smtClean="0">
                            <a:solidFill>
                              <a:schemeClr val="tx1"/>
                            </a:solidFill>
                            <a:latin typeface="Cambria Math" panose="02040503050406030204" pitchFamily="18" charset="0"/>
                            <a:ea typeface="Calibri"/>
                            <a:cs typeface="Calibri"/>
                            <a:sym typeface="Calibri"/>
                          </a:rPr>
                          <m:t>5</m:t>
                        </m:r>
                      </m:num>
                      <m:den>
                        <m:r>
                          <a:rPr lang="en-US" sz="2200" b="0" i="1" smtClean="0">
                            <a:solidFill>
                              <a:schemeClr val="tx1"/>
                            </a:solidFill>
                            <a:latin typeface="Cambria Math" panose="02040503050406030204" pitchFamily="18" charset="0"/>
                            <a:ea typeface="Calibri"/>
                            <a:cs typeface="Calibri"/>
                            <a:sym typeface="Calibri"/>
                          </a:rPr>
                          <m:t>40</m:t>
                        </m:r>
                      </m:den>
                    </m:f>
                  </m:oMath>
                </a14:m>
                <a:endParaRPr lang="en-GB" sz="2200">
                  <a:solidFill>
                    <a:schemeClr val="tx1"/>
                  </a:solidFill>
                  <a:latin typeface="Calibri"/>
                  <a:ea typeface="Calibri"/>
                  <a:cs typeface="Calibri"/>
                  <a:sym typeface="Calibri"/>
                </a:endParaRPr>
              </a:p>
              <a:p>
                <a:pPr>
                  <a:spcAft>
                    <a:spcPts val="4800"/>
                  </a:spcAft>
                </a:pPr>
                <a:r>
                  <a:rPr lang="en-GB" sz="2200" b="1">
                    <a:solidFill>
                      <a:schemeClr val="tx1"/>
                    </a:solidFill>
                    <a:latin typeface="Calibri"/>
                    <a:ea typeface="Calibri"/>
                    <a:cs typeface="Calibri"/>
                    <a:sym typeface="Calibri"/>
                  </a:rPr>
                  <a:t>C </a:t>
                </a:r>
                <a:r>
                  <a:rPr lang="en-GB" sz="2200">
                    <a:solidFill>
                      <a:schemeClr val="tx1"/>
                    </a:solidFill>
                    <a:latin typeface="Calibri"/>
                    <a:ea typeface="Calibri"/>
                    <a:cs typeface="Calibri"/>
                    <a:sym typeface="Calibri"/>
                  </a:rPr>
                  <a:t>     </a:t>
                </a:r>
                <a14:m>
                  <m:oMath xmlns:m="http://schemas.openxmlformats.org/officeDocument/2006/math">
                    <m:f>
                      <m:fPr>
                        <m:ctrlPr>
                          <a:rPr lang="en-US" sz="2200" b="0" i="1" smtClean="0">
                            <a:solidFill>
                              <a:schemeClr val="tx1"/>
                            </a:solidFill>
                            <a:latin typeface="Cambria Math" panose="02040503050406030204" pitchFamily="18" charset="0"/>
                            <a:ea typeface="Calibri"/>
                            <a:cs typeface="Calibri"/>
                            <a:sym typeface="Calibri"/>
                          </a:rPr>
                        </m:ctrlPr>
                      </m:fPr>
                      <m:num>
                        <m:r>
                          <a:rPr lang="en-US" sz="2200" b="0" i="1" smtClean="0">
                            <a:solidFill>
                              <a:schemeClr val="tx1"/>
                            </a:solidFill>
                            <a:latin typeface="Cambria Math" panose="02040503050406030204" pitchFamily="18" charset="0"/>
                            <a:ea typeface="Calibri"/>
                            <a:cs typeface="Calibri"/>
                            <a:sym typeface="Calibri"/>
                          </a:rPr>
                          <m:t>1</m:t>
                        </m:r>
                      </m:num>
                      <m:den>
                        <m:r>
                          <a:rPr lang="en-US" sz="2200" b="0" i="1" smtClean="0">
                            <a:solidFill>
                              <a:schemeClr val="tx1"/>
                            </a:solidFill>
                            <a:latin typeface="Cambria Math" panose="02040503050406030204" pitchFamily="18" charset="0"/>
                            <a:ea typeface="Calibri"/>
                            <a:cs typeface="Calibri"/>
                            <a:sym typeface="Calibri"/>
                          </a:rPr>
                          <m:t>8</m:t>
                        </m:r>
                      </m:den>
                    </m:f>
                  </m:oMath>
                </a14:m>
                <a:r>
                  <a:rPr lang="en-GB" sz="2200">
                    <a:solidFill>
                      <a:schemeClr val="tx1"/>
                    </a:solidFill>
                    <a:latin typeface="Calibri"/>
                    <a:ea typeface="Calibri"/>
                    <a:cs typeface="Calibri"/>
                    <a:sym typeface="Calibri"/>
                  </a:rPr>
                  <a:t> × 5 = </a:t>
                </a:r>
                <a14:m>
                  <m:oMath xmlns:m="http://schemas.openxmlformats.org/officeDocument/2006/math">
                    <m:f>
                      <m:fPr>
                        <m:ctrlPr>
                          <a:rPr lang="en-US" sz="2200" b="0" i="1" smtClean="0">
                            <a:solidFill>
                              <a:schemeClr val="tx1"/>
                            </a:solidFill>
                            <a:latin typeface="Cambria Math" panose="02040503050406030204" pitchFamily="18" charset="0"/>
                            <a:ea typeface="Calibri"/>
                            <a:cs typeface="Calibri"/>
                            <a:sym typeface="Calibri"/>
                          </a:rPr>
                        </m:ctrlPr>
                      </m:fPr>
                      <m:num>
                        <m:r>
                          <a:rPr lang="en-US" sz="2200" b="0" i="1" smtClean="0">
                            <a:solidFill>
                              <a:schemeClr val="tx1"/>
                            </a:solidFill>
                            <a:latin typeface="Cambria Math" panose="02040503050406030204" pitchFamily="18" charset="0"/>
                            <a:ea typeface="Calibri"/>
                            <a:cs typeface="Calibri"/>
                            <a:sym typeface="Calibri"/>
                          </a:rPr>
                          <m:t>1</m:t>
                        </m:r>
                      </m:num>
                      <m:den>
                        <m:r>
                          <a:rPr lang="en-US" sz="2200" b="0" i="1" smtClean="0">
                            <a:solidFill>
                              <a:schemeClr val="tx1"/>
                            </a:solidFill>
                            <a:latin typeface="Cambria Math" panose="02040503050406030204" pitchFamily="18" charset="0"/>
                            <a:ea typeface="Calibri"/>
                            <a:cs typeface="Calibri"/>
                            <a:sym typeface="Calibri"/>
                          </a:rPr>
                          <m:t>40</m:t>
                        </m:r>
                      </m:den>
                    </m:f>
                  </m:oMath>
                </a14:m>
                <a:endParaRPr lang="en-GB" sz="2200">
                  <a:solidFill>
                    <a:schemeClr val="tx1"/>
                  </a:solidFill>
                  <a:latin typeface="Calibri"/>
                  <a:ea typeface="Calibri"/>
                  <a:cs typeface="Calibri"/>
                  <a:sym typeface="Calibri"/>
                </a:endParaRPr>
              </a:p>
              <a:p>
                <a:pPr>
                  <a:spcAft>
                    <a:spcPts val="4800"/>
                  </a:spcAft>
                </a:pPr>
                <a:endParaRPr lang="en-GB"/>
              </a:p>
            </p:txBody>
          </p:sp>
        </mc:Choice>
        <mc:Fallback xmlns="">
          <p:sp>
            <p:nvSpPr>
              <p:cNvPr id="9" name="TextBox 8">
                <a:extLst>
                  <a:ext uri="{FF2B5EF4-FFF2-40B4-BE49-F238E27FC236}">
                    <a16:creationId xmlns:a16="http://schemas.microsoft.com/office/drawing/2014/main" id="{1CB50DE2-E4CE-8437-B499-3764B606DBFF}"/>
                  </a:ext>
                </a:extLst>
              </p:cNvPr>
              <p:cNvSpPr txBox="1">
                <a:spLocks noRot="1" noChangeAspect="1" noMove="1" noResize="1" noEditPoints="1" noAdjustHandles="1" noChangeArrowheads="1" noChangeShapeType="1" noTextEdit="1"/>
              </p:cNvSpPr>
              <p:nvPr/>
            </p:nvSpPr>
            <p:spPr>
              <a:xfrm>
                <a:off x="263523" y="2199051"/>
                <a:ext cx="4137506" cy="3606436"/>
              </a:xfrm>
              <a:prstGeom prst="rect">
                <a:avLst/>
              </a:prstGeom>
              <a:blipFill>
                <a:blip r:embed="rId5"/>
                <a:stretch>
                  <a:fillRect l="-1915"/>
                </a:stretch>
              </a:blipFill>
            </p:spPr>
            <p:txBody>
              <a:bodyPr/>
              <a:lstStyle/>
              <a:p>
                <a:r>
                  <a:rPr lang="en-GB">
                    <a:noFill/>
                  </a:rPr>
                  <a:t> </a:t>
                </a:r>
              </a:p>
            </p:txBody>
          </p:sp>
        </mc:Fallback>
      </mc:AlternateContent>
      <p:pic>
        <p:nvPicPr>
          <p:cNvPr id="8" name="Picture Placeholder 7" descr="Key words">
            <a:extLst>
              <a:ext uri="{FF2B5EF4-FFF2-40B4-BE49-F238E27FC236}">
                <a16:creationId xmlns:a16="http://schemas.microsoft.com/office/drawing/2014/main" id="{06A8F70B-BBC4-93E8-B9F7-13339B1B6901}"/>
              </a:ext>
            </a:extLst>
          </p:cNvPr>
          <p:cNvPicPr>
            <a:picLocks noGrp="1" noChangeAspect="1"/>
          </p:cNvPicPr>
          <p:nvPr>
            <p:ph type="pic" sz="quarter" idx="17"/>
          </p:nvPr>
        </p:nvPicPr>
        <p:blipFill>
          <a:blip r:embed="rId6">
            <a:extLst>
              <a:ext uri="{96DAC541-7B7A-43D3-8B79-37D633B846F1}">
                <asvg:svgBlip xmlns:asvg="http://schemas.microsoft.com/office/drawing/2016/SVG/main" r:embed="rId7"/>
              </a:ext>
            </a:extLst>
          </a:blip>
          <a:srcRect t="220" b="220"/>
          <a:stretch>
            <a:fillRect/>
          </a:stretch>
        </p:blipFill>
        <p:spPr/>
      </p:pic>
      <p:sp>
        <p:nvSpPr>
          <p:cNvPr id="6" name="Text Placeholder 5">
            <a:extLst>
              <a:ext uri="{FF2B5EF4-FFF2-40B4-BE49-F238E27FC236}">
                <a16:creationId xmlns:a16="http://schemas.microsoft.com/office/drawing/2014/main" id="{20DC97B8-DDCD-EE10-A9B0-1C70C3F49E7B}"/>
              </a:ext>
            </a:extLst>
          </p:cNvPr>
          <p:cNvSpPr>
            <a:spLocks noGrp="1"/>
          </p:cNvSpPr>
          <p:nvPr>
            <p:ph type="body" sz="quarter" idx="14"/>
          </p:nvPr>
        </p:nvSpPr>
        <p:spPr/>
        <p:txBody>
          <a:bodyPr/>
          <a:lstStyle/>
          <a:p>
            <a:r>
              <a:rPr lang="en-US" dirty="0">
                <a:solidFill>
                  <a:schemeClr val="tx1"/>
                </a:solidFill>
              </a:rPr>
              <a:t>numerator </a:t>
            </a:r>
            <a:r>
              <a:rPr lang="en-US" dirty="0"/>
              <a:t>|</a:t>
            </a:r>
            <a:r>
              <a:rPr lang="en-US" dirty="0">
                <a:solidFill>
                  <a:schemeClr val="tx1"/>
                </a:solidFill>
              </a:rPr>
              <a:t> denominator </a:t>
            </a:r>
            <a:r>
              <a:rPr lang="en-US" dirty="0"/>
              <a:t>|</a:t>
            </a:r>
            <a:r>
              <a:rPr lang="en-US" dirty="0">
                <a:solidFill>
                  <a:schemeClr val="tx1"/>
                </a:solidFill>
              </a:rPr>
              <a:t> part </a:t>
            </a:r>
            <a:r>
              <a:rPr lang="en-US" dirty="0"/>
              <a:t>|</a:t>
            </a:r>
            <a:r>
              <a:rPr lang="en-US" dirty="0">
                <a:solidFill>
                  <a:schemeClr val="tx1"/>
                </a:solidFill>
              </a:rPr>
              <a:t> whole </a:t>
            </a:r>
            <a:r>
              <a:rPr lang="en-US" dirty="0"/>
              <a:t>|</a:t>
            </a:r>
            <a:r>
              <a:rPr lang="en-US" dirty="0">
                <a:solidFill>
                  <a:schemeClr val="tx1"/>
                </a:solidFill>
              </a:rPr>
              <a:t> multiply </a:t>
            </a:r>
            <a:r>
              <a:rPr lang="en-US" dirty="0"/>
              <a:t>|</a:t>
            </a:r>
            <a:r>
              <a:rPr lang="en-US" dirty="0">
                <a:solidFill>
                  <a:schemeClr val="tx1"/>
                </a:solidFill>
              </a:rPr>
              <a:t> unit fraction </a:t>
            </a:r>
            <a:r>
              <a:rPr lang="en-US" dirty="0"/>
              <a:t>|</a:t>
            </a:r>
            <a:r>
              <a:rPr lang="en-US" dirty="0">
                <a:solidFill>
                  <a:schemeClr val="tx1"/>
                </a:solidFill>
              </a:rPr>
              <a:t> integer </a:t>
            </a:r>
          </a:p>
        </p:txBody>
      </p:sp>
    </p:spTree>
    <p:extLst>
      <p:ext uri="{BB962C8B-B14F-4D97-AF65-F5344CB8AC3E}">
        <p14:creationId xmlns:p14="http://schemas.microsoft.com/office/powerpoint/2010/main" val="1259227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0C708-73BF-1344-2129-186CD50347E8}"/>
              </a:ext>
            </a:extLst>
          </p:cNvPr>
          <p:cNvSpPr>
            <a:spLocks noGrp="1"/>
          </p:cNvSpPr>
          <p:nvPr>
            <p:ph type="title"/>
          </p:nvPr>
        </p:nvSpPr>
        <p:spPr>
          <a:xfrm>
            <a:off x="891373" y="307050"/>
            <a:ext cx="4680000" cy="415498"/>
          </a:xfrm>
        </p:spPr>
        <p:txBody>
          <a:bodyPr/>
          <a:lstStyle/>
          <a:p>
            <a:r>
              <a:rPr lang="en-US" dirty="0">
                <a:ea typeface="Calibri"/>
              </a:rPr>
              <a:t>Teach: You do</a:t>
            </a:r>
            <a:endParaRPr lang="en-US" dirty="0"/>
          </a:p>
        </p:txBody>
      </p:sp>
      <p:pic>
        <p:nvPicPr>
          <p:cNvPr id="3" name="Picture 2" descr="Oracy groupings: pairs">
            <a:extLst>
              <a:ext uri="{FF2B5EF4-FFF2-40B4-BE49-F238E27FC236}">
                <a16:creationId xmlns:a16="http://schemas.microsoft.com/office/drawing/2014/main" id="{9A8CA33A-2B28-2D7E-96FA-74E38040692A}"/>
              </a:ext>
            </a:extLst>
          </p:cNvPr>
          <p:cNvPicPr>
            <a:picLocks noChangeAspect="1"/>
          </p:cNvPicPr>
          <p:nvPr/>
        </p:nvPicPr>
        <p:blipFill>
          <a:blip r:embed="rId3"/>
          <a:stretch>
            <a:fillRect/>
          </a:stretch>
        </p:blipFill>
        <p:spPr>
          <a:xfrm>
            <a:off x="9662400" y="201600"/>
            <a:ext cx="1080000" cy="1080000"/>
          </a:xfrm>
          <a:prstGeom prst="rect">
            <a:avLst/>
          </a:prstGeom>
        </p:spPr>
      </p:pic>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8C4CD2D6-FB4F-D73A-0128-D3ADB7AB55F7}"/>
                  </a:ext>
                </a:extLst>
              </p:cNvPr>
              <p:cNvSpPr>
                <a:spLocks noGrp="1"/>
              </p:cNvSpPr>
              <p:nvPr>
                <p:ph type="body" sz="quarter" idx="11"/>
              </p:nvPr>
            </p:nvSpPr>
            <p:spPr>
              <a:xfrm>
                <a:off x="263521" y="1052513"/>
                <a:ext cx="7662789" cy="1516377"/>
              </a:xfrm>
            </p:spPr>
            <p:txBody>
              <a:bodyPr/>
              <a:lstStyle/>
              <a:p>
                <a:pPr>
                  <a:lnSpc>
                    <a:spcPct val="100000"/>
                  </a:lnSpc>
                </a:pPr>
                <a:r>
                  <a:rPr lang="en-US" dirty="0"/>
                  <a:t>The PE department is setting up for sports day.</a:t>
                </a:r>
              </a:p>
              <a:p>
                <a:pPr>
                  <a:lnSpc>
                    <a:spcPct val="100000"/>
                  </a:lnSpc>
                </a:pPr>
                <a:r>
                  <a:rPr lang="en-US" dirty="0"/>
                  <a:t>Each class has been given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20</m:t>
                        </m:r>
                      </m:den>
                    </m:f>
                  </m:oMath>
                </a14:m>
                <a:r>
                  <a:rPr lang="en-US" dirty="0"/>
                  <a:t> of the waiting area to sit in.</a:t>
                </a:r>
              </a:p>
              <a:p>
                <a:pPr>
                  <a:lnSpc>
                    <a:spcPct val="100000"/>
                  </a:lnSpc>
                  <a:spcBef>
                    <a:spcPts val="1200"/>
                  </a:spcBef>
                  <a:spcAft>
                    <a:spcPts val="600"/>
                  </a:spcAft>
                </a:pPr>
                <a:r>
                  <a:rPr lang="en-US" dirty="0"/>
                  <a:t>The table shows the number of classes in each age group.</a:t>
                </a:r>
              </a:p>
            </p:txBody>
          </p:sp>
        </mc:Choice>
        <mc:Fallback xmlns="">
          <p:sp>
            <p:nvSpPr>
              <p:cNvPr id="7" name="Text Placeholder 6">
                <a:extLst>
                  <a:ext uri="{FF2B5EF4-FFF2-40B4-BE49-F238E27FC236}">
                    <a16:creationId xmlns:a16="http://schemas.microsoft.com/office/drawing/2014/main" id="{8C4CD2D6-FB4F-D73A-0128-D3ADB7AB55F7}"/>
                  </a:ext>
                </a:extLst>
              </p:cNvPr>
              <p:cNvSpPr>
                <a:spLocks noGrp="1" noRot="1" noChangeAspect="1" noMove="1" noResize="1" noEditPoints="1" noAdjustHandles="1" noChangeArrowheads="1" noChangeShapeType="1" noTextEdit="1"/>
              </p:cNvSpPr>
              <p:nvPr>
                <p:ph type="body" sz="quarter" idx="11"/>
              </p:nvPr>
            </p:nvSpPr>
            <p:spPr>
              <a:xfrm>
                <a:off x="263521" y="1052513"/>
                <a:ext cx="7662789" cy="1516377"/>
              </a:xfrm>
              <a:blipFill>
                <a:blip r:embed="rId8"/>
                <a:stretch>
                  <a:fillRect l="-2228" t="-6048" b="-10484"/>
                </a:stretch>
              </a:blipFill>
            </p:spPr>
            <p:txBody>
              <a:bodyPr/>
              <a:lstStyle/>
              <a:p>
                <a:r>
                  <a:rPr lang="en-GB">
                    <a:noFill/>
                  </a:rPr>
                  <a:t> </a:t>
                </a:r>
              </a:p>
            </p:txBody>
          </p:sp>
        </mc:Fallback>
      </mc:AlternateContent>
      <p:graphicFrame>
        <p:nvGraphicFramePr>
          <p:cNvPr id="18" name="Table 17" descr="A table with age group and number of classes as the headings. 7 to 8 years has 2 classes. 8 to 9 years has 3 classes. 9 to 10 years has 4 classes. 10 to 11 years has 5 classes.">
            <a:extLst>
              <a:ext uri="{FF2B5EF4-FFF2-40B4-BE49-F238E27FC236}">
                <a16:creationId xmlns:a16="http://schemas.microsoft.com/office/drawing/2014/main" id="{528BFC07-C4C0-5F7B-099D-154F3FA5DF0B}"/>
              </a:ext>
            </a:extLst>
          </p:cNvPr>
          <p:cNvGraphicFramePr>
            <a:graphicFrameLocks noGrp="1"/>
          </p:cNvGraphicFramePr>
          <p:nvPr>
            <p:extLst>
              <p:ext uri="{D42A27DB-BD31-4B8C-83A1-F6EECF244321}">
                <p14:modId xmlns:p14="http://schemas.microsoft.com/office/powerpoint/2010/main" val="60465183"/>
              </p:ext>
            </p:extLst>
          </p:nvPr>
        </p:nvGraphicFramePr>
        <p:xfrm>
          <a:off x="7455533" y="1719184"/>
          <a:ext cx="4422099" cy="2133600"/>
        </p:xfrm>
        <a:graphic>
          <a:graphicData uri="http://schemas.openxmlformats.org/drawingml/2006/table">
            <a:tbl>
              <a:tblPr firstRow="1" bandRow="1">
                <a:tableStyleId>{5940675A-B579-460E-94D1-54222C63F5DA}</a:tableStyleId>
              </a:tblPr>
              <a:tblGrid>
                <a:gridCol w="1963712">
                  <a:extLst>
                    <a:ext uri="{9D8B030D-6E8A-4147-A177-3AD203B41FA5}">
                      <a16:colId xmlns:a16="http://schemas.microsoft.com/office/drawing/2014/main" val="2742774557"/>
                    </a:ext>
                  </a:extLst>
                </a:gridCol>
                <a:gridCol w="2458387">
                  <a:extLst>
                    <a:ext uri="{9D8B030D-6E8A-4147-A177-3AD203B41FA5}">
                      <a16:colId xmlns:a16="http://schemas.microsoft.com/office/drawing/2014/main" val="3636171929"/>
                    </a:ext>
                  </a:extLst>
                </a:gridCol>
              </a:tblGrid>
              <a:tr h="393288">
                <a:tc>
                  <a:txBody>
                    <a:bodyPr/>
                    <a:lstStyle/>
                    <a:p>
                      <a:pPr algn="ctr"/>
                      <a:r>
                        <a:rPr lang="en-US" sz="2200" b="1" dirty="0"/>
                        <a:t>Age group</a:t>
                      </a:r>
                      <a:endParaRPr lang="en-GB" sz="2200" b="1" dirty="0"/>
                    </a:p>
                  </a:txBody>
                  <a:tcPr/>
                </a:tc>
                <a:tc>
                  <a:txBody>
                    <a:bodyPr/>
                    <a:lstStyle/>
                    <a:p>
                      <a:pPr algn="ctr"/>
                      <a:r>
                        <a:rPr lang="en-US" sz="2200" b="1" dirty="0"/>
                        <a:t>Number of classes</a:t>
                      </a:r>
                      <a:endParaRPr lang="en-GB" sz="2200" b="1" dirty="0"/>
                    </a:p>
                  </a:txBody>
                  <a:tcPr/>
                </a:tc>
                <a:extLst>
                  <a:ext uri="{0D108BD9-81ED-4DB2-BD59-A6C34878D82A}">
                    <a16:rowId xmlns:a16="http://schemas.microsoft.com/office/drawing/2014/main" val="79462981"/>
                  </a:ext>
                </a:extLst>
              </a:tr>
              <a:tr h="404161">
                <a:tc>
                  <a:txBody>
                    <a:bodyPr/>
                    <a:lstStyle/>
                    <a:p>
                      <a:pPr algn="l"/>
                      <a:r>
                        <a:rPr lang="en-US" sz="2200" dirty="0"/>
                        <a:t>7 to 8 years</a:t>
                      </a:r>
                      <a:endParaRPr lang="en-GB" sz="2200" dirty="0"/>
                    </a:p>
                  </a:txBody>
                  <a:tcPr/>
                </a:tc>
                <a:tc>
                  <a:txBody>
                    <a:bodyPr/>
                    <a:lstStyle/>
                    <a:p>
                      <a:pPr algn="ctr"/>
                      <a:r>
                        <a:rPr lang="en-US" sz="2200" dirty="0"/>
                        <a:t>2</a:t>
                      </a:r>
                      <a:endParaRPr lang="en-GB" sz="2200" dirty="0"/>
                    </a:p>
                  </a:txBody>
                  <a:tcPr/>
                </a:tc>
                <a:extLst>
                  <a:ext uri="{0D108BD9-81ED-4DB2-BD59-A6C34878D82A}">
                    <a16:rowId xmlns:a16="http://schemas.microsoft.com/office/drawing/2014/main" val="1001882010"/>
                  </a:ext>
                </a:extLst>
              </a:tr>
              <a:tr h="404161">
                <a:tc>
                  <a:txBody>
                    <a:bodyPr/>
                    <a:lstStyle/>
                    <a:p>
                      <a:pPr algn="l"/>
                      <a:r>
                        <a:rPr lang="en-US" sz="2200" dirty="0"/>
                        <a:t>8 to 9 years</a:t>
                      </a:r>
                      <a:endParaRPr lang="en-GB" sz="2200" dirty="0"/>
                    </a:p>
                  </a:txBody>
                  <a:tcPr/>
                </a:tc>
                <a:tc>
                  <a:txBody>
                    <a:bodyPr/>
                    <a:lstStyle/>
                    <a:p>
                      <a:pPr algn="ctr"/>
                      <a:r>
                        <a:rPr lang="en-US" sz="2200"/>
                        <a:t>3</a:t>
                      </a:r>
                      <a:endParaRPr lang="en-GB" sz="2200"/>
                    </a:p>
                  </a:txBody>
                  <a:tcPr/>
                </a:tc>
                <a:extLst>
                  <a:ext uri="{0D108BD9-81ED-4DB2-BD59-A6C34878D82A}">
                    <a16:rowId xmlns:a16="http://schemas.microsoft.com/office/drawing/2014/main" val="3167822114"/>
                  </a:ext>
                </a:extLst>
              </a:tr>
              <a:tr h="404161">
                <a:tc>
                  <a:txBody>
                    <a:bodyPr/>
                    <a:lstStyle/>
                    <a:p>
                      <a:pPr algn="l"/>
                      <a:r>
                        <a:rPr lang="en-US" sz="2200" dirty="0"/>
                        <a:t>9 to 10 years</a:t>
                      </a:r>
                      <a:endParaRPr lang="en-GB" sz="2200" dirty="0"/>
                    </a:p>
                  </a:txBody>
                  <a:tcPr/>
                </a:tc>
                <a:tc>
                  <a:txBody>
                    <a:bodyPr/>
                    <a:lstStyle/>
                    <a:p>
                      <a:pPr algn="ctr"/>
                      <a:r>
                        <a:rPr lang="en-US" sz="2200"/>
                        <a:t>4</a:t>
                      </a:r>
                      <a:endParaRPr lang="en-GB" sz="2200"/>
                    </a:p>
                  </a:txBody>
                  <a:tcPr/>
                </a:tc>
                <a:extLst>
                  <a:ext uri="{0D108BD9-81ED-4DB2-BD59-A6C34878D82A}">
                    <a16:rowId xmlns:a16="http://schemas.microsoft.com/office/drawing/2014/main" val="3018177681"/>
                  </a:ext>
                </a:extLst>
              </a:tr>
              <a:tr h="390705">
                <a:tc>
                  <a:txBody>
                    <a:bodyPr/>
                    <a:lstStyle/>
                    <a:p>
                      <a:pPr algn="l"/>
                      <a:r>
                        <a:rPr lang="en-US" sz="2200" dirty="0"/>
                        <a:t>10 to 11 years</a:t>
                      </a:r>
                      <a:endParaRPr lang="en-GB" sz="2200" dirty="0"/>
                    </a:p>
                  </a:txBody>
                  <a:tcPr/>
                </a:tc>
                <a:tc>
                  <a:txBody>
                    <a:bodyPr/>
                    <a:lstStyle/>
                    <a:p>
                      <a:pPr algn="ctr"/>
                      <a:r>
                        <a:rPr lang="en-US" sz="2200" dirty="0"/>
                        <a:t>5</a:t>
                      </a:r>
                      <a:endParaRPr lang="en-GB" sz="2200" dirty="0"/>
                    </a:p>
                  </a:txBody>
                  <a:tcPr/>
                </a:tc>
                <a:extLst>
                  <a:ext uri="{0D108BD9-81ED-4DB2-BD59-A6C34878D82A}">
                    <a16:rowId xmlns:a16="http://schemas.microsoft.com/office/drawing/2014/main" val="2220985370"/>
                  </a:ext>
                </a:extLst>
              </a:tr>
            </a:tbl>
          </a:graphicData>
        </a:graphic>
      </p:graphicFrame>
      <p:sp>
        <p:nvSpPr>
          <p:cNvPr id="4" name="Text Placeholder 3">
            <a:extLst>
              <a:ext uri="{FF2B5EF4-FFF2-40B4-BE49-F238E27FC236}">
                <a16:creationId xmlns:a16="http://schemas.microsoft.com/office/drawing/2014/main" id="{D88886C9-99EA-0A96-8CD2-4597AA15438B}"/>
              </a:ext>
            </a:extLst>
          </p:cNvPr>
          <p:cNvSpPr>
            <a:spLocks noGrp="1"/>
          </p:cNvSpPr>
          <p:nvPr>
            <p:ph type="body" sz="quarter" idx="16"/>
          </p:nvPr>
        </p:nvSpPr>
        <p:spPr>
          <a:xfrm>
            <a:off x="263521" y="3281631"/>
            <a:ext cx="7028924" cy="2441694"/>
          </a:xfrm>
        </p:spPr>
        <p:txBody>
          <a:bodyPr/>
          <a:lstStyle/>
          <a:p>
            <a:pPr>
              <a:lnSpc>
                <a:spcPct val="100000"/>
              </a:lnSpc>
            </a:pPr>
            <a:r>
              <a:rPr lang="en-US" dirty="0"/>
              <a:t>What fraction of the waiting area does each age group need?</a:t>
            </a:r>
          </a:p>
          <a:p>
            <a:pPr>
              <a:lnSpc>
                <a:spcPct val="100000"/>
              </a:lnSpc>
            </a:pPr>
            <a:r>
              <a:rPr lang="en-US" dirty="0"/>
              <a:t>Write these as multiplication calculations.</a:t>
            </a:r>
          </a:p>
          <a:p>
            <a:pPr>
              <a:lnSpc>
                <a:spcPct val="100000"/>
              </a:lnSpc>
            </a:pPr>
            <a:endParaRPr lang="en-US" dirty="0"/>
          </a:p>
          <a:p>
            <a:pPr>
              <a:lnSpc>
                <a:spcPct val="100000"/>
              </a:lnSpc>
            </a:pPr>
            <a:r>
              <a:rPr lang="en-US" dirty="0"/>
              <a:t>The remaining area is left for visitors to watch.</a:t>
            </a:r>
          </a:p>
          <a:p>
            <a:pPr>
              <a:lnSpc>
                <a:spcPct val="100000"/>
              </a:lnSpc>
            </a:pPr>
            <a:r>
              <a:rPr lang="en-US" dirty="0"/>
              <a:t>What fraction of the waiting area is left for visitors?</a:t>
            </a:r>
          </a:p>
        </p:txBody>
      </p:sp>
      <p:sp>
        <p:nvSpPr>
          <p:cNvPr id="5" name="Text Placeholder 4">
            <a:extLst>
              <a:ext uri="{FF2B5EF4-FFF2-40B4-BE49-F238E27FC236}">
                <a16:creationId xmlns:a16="http://schemas.microsoft.com/office/drawing/2014/main" id="{ABEA608C-2AC3-BB29-BC5A-627B46234C6C}"/>
              </a:ext>
            </a:extLst>
          </p:cNvPr>
          <p:cNvSpPr>
            <a:spLocks noGrp="1"/>
          </p:cNvSpPr>
          <p:nvPr>
            <p:ph type="body" sz="quarter" idx="17"/>
          </p:nvPr>
        </p:nvSpPr>
        <p:spPr>
          <a:xfrm>
            <a:off x="8139688" y="4617541"/>
            <a:ext cx="2385550" cy="1324806"/>
          </a:xfrm>
          <a:prstGeom prst="wedgeRoundRectCallout">
            <a:avLst>
              <a:gd name="adj1" fmla="val 58420"/>
              <a:gd name="adj2" fmla="val 637"/>
              <a:gd name="adj3" fmla="val 16667"/>
            </a:avLst>
          </a:prstGeom>
          <a:solidFill>
            <a:srgbClr val="FEF0DF"/>
          </a:solidFill>
        </p:spPr>
        <p:txBody>
          <a:bodyPr lIns="90000" tIns="90000" rIns="90000" bIns="90000"/>
          <a:lstStyle/>
          <a:p>
            <a:pPr>
              <a:lnSpc>
                <a:spcPct val="100000"/>
              </a:lnSpc>
            </a:pPr>
            <a:r>
              <a:rPr lang="en-US" dirty="0"/>
              <a:t>Use Numicon pieces and pegs to help you.</a:t>
            </a:r>
          </a:p>
        </p:txBody>
      </p:sp>
      <p:pic>
        <p:nvPicPr>
          <p:cNvPr id="17" name="Picture Placeholder 16">
            <a:extLst>
              <a:ext uri="{FF2B5EF4-FFF2-40B4-BE49-F238E27FC236}">
                <a16:creationId xmlns:a16="http://schemas.microsoft.com/office/drawing/2014/main" id="{6568E2A3-30C6-1CAF-5329-9C83313004DD}"/>
              </a:ext>
              <a:ext uri="{C183D7F6-B498-43B3-948B-1728B52AA6E4}">
                <adec:decorative xmlns:adec="http://schemas.microsoft.com/office/drawing/2017/decorative" val="1"/>
              </a:ext>
            </a:extLst>
          </p:cNvPr>
          <p:cNvPicPr>
            <a:picLocks noGrp="1" noChangeAspect="1"/>
          </p:cNvPicPr>
          <p:nvPr>
            <p:ph type="pic" sz="quarter" idx="12"/>
          </p:nvPr>
        </p:nvPicPr>
        <p:blipFill>
          <a:blip r:embed="rId9">
            <a:extLst>
              <a:ext uri="{96DAC541-7B7A-43D3-8B79-37D633B846F1}">
                <asvg:svgBlip xmlns:asvg="http://schemas.microsoft.com/office/drawing/2016/SVG/main" r:embed="rId10"/>
              </a:ext>
            </a:extLst>
          </a:blip>
          <a:stretch>
            <a:fillRect/>
          </a:stretch>
        </p:blipFill>
        <p:spPr>
          <a:xfrm>
            <a:off x="10772990" y="4495550"/>
            <a:ext cx="1419010" cy="2161261"/>
          </a:xfrm>
        </p:spPr>
      </p:pic>
      <p:pic>
        <p:nvPicPr>
          <p:cNvPr id="16" name="Picture Placeholder 15" descr="Key words">
            <a:extLst>
              <a:ext uri="{FF2B5EF4-FFF2-40B4-BE49-F238E27FC236}">
                <a16:creationId xmlns:a16="http://schemas.microsoft.com/office/drawing/2014/main" id="{BF45CEE3-CB10-FC54-051C-E51447C9855B}"/>
              </a:ext>
            </a:extLst>
          </p:cNvPr>
          <p:cNvPicPr>
            <a:picLocks noGrp="1" noChangeAspect="1"/>
          </p:cNvPicPr>
          <p:nvPr>
            <p:ph type="pic" sz="quarter" idx="15"/>
          </p:nvPr>
        </p:nvPicPr>
        <p:blipFill>
          <a:blip r:embed="rId11">
            <a:extLst>
              <a:ext uri="{96DAC541-7B7A-43D3-8B79-37D633B846F1}">
                <asvg:svgBlip xmlns:asvg="http://schemas.microsoft.com/office/drawing/2016/SVG/main" r:embed="rId12"/>
              </a:ext>
            </a:extLst>
          </a:blip>
          <a:srcRect t="220" b="220"/>
          <a:stretch>
            <a:fillRect/>
          </a:stretch>
        </p:blipFill>
        <p:spPr/>
      </p:pic>
      <p:sp>
        <p:nvSpPr>
          <p:cNvPr id="14" name="Text Placeholder 13">
            <a:extLst>
              <a:ext uri="{FF2B5EF4-FFF2-40B4-BE49-F238E27FC236}">
                <a16:creationId xmlns:a16="http://schemas.microsoft.com/office/drawing/2014/main" id="{EE9299E3-6C1B-F1E1-664D-C1AA5B78D9E2}"/>
              </a:ext>
            </a:extLst>
          </p:cNvPr>
          <p:cNvSpPr>
            <a:spLocks noGrp="1"/>
          </p:cNvSpPr>
          <p:nvPr>
            <p:ph type="body" sz="quarter" idx="14"/>
          </p:nvPr>
        </p:nvSpPr>
        <p:spPr/>
        <p:txBody>
          <a:bodyPr/>
          <a:lstStyle/>
          <a:p>
            <a:r>
              <a:rPr lang="en-US" dirty="0">
                <a:solidFill>
                  <a:schemeClr val="tx1"/>
                </a:solidFill>
              </a:rPr>
              <a:t>numerator </a:t>
            </a:r>
            <a:r>
              <a:rPr lang="en-US" dirty="0"/>
              <a:t>|</a:t>
            </a:r>
            <a:r>
              <a:rPr lang="en-US" dirty="0">
                <a:solidFill>
                  <a:schemeClr val="tx1"/>
                </a:solidFill>
              </a:rPr>
              <a:t> denominator </a:t>
            </a:r>
            <a:r>
              <a:rPr lang="en-US" dirty="0"/>
              <a:t>|</a:t>
            </a:r>
            <a:r>
              <a:rPr lang="en-US" dirty="0">
                <a:solidFill>
                  <a:schemeClr val="tx1"/>
                </a:solidFill>
              </a:rPr>
              <a:t> part </a:t>
            </a:r>
            <a:r>
              <a:rPr lang="en-US" dirty="0"/>
              <a:t>|</a:t>
            </a:r>
            <a:r>
              <a:rPr lang="en-US" dirty="0">
                <a:solidFill>
                  <a:schemeClr val="tx1"/>
                </a:solidFill>
              </a:rPr>
              <a:t> whole </a:t>
            </a:r>
            <a:r>
              <a:rPr lang="en-US" dirty="0"/>
              <a:t>|</a:t>
            </a:r>
            <a:r>
              <a:rPr lang="en-US" dirty="0">
                <a:solidFill>
                  <a:schemeClr val="tx1"/>
                </a:solidFill>
              </a:rPr>
              <a:t> multiply </a:t>
            </a:r>
            <a:r>
              <a:rPr lang="en-US" dirty="0"/>
              <a:t>|</a:t>
            </a:r>
            <a:r>
              <a:rPr lang="en-US" dirty="0">
                <a:solidFill>
                  <a:schemeClr val="tx1"/>
                </a:solidFill>
              </a:rPr>
              <a:t> unit fraction </a:t>
            </a:r>
            <a:r>
              <a:rPr lang="en-US" dirty="0"/>
              <a:t>|</a:t>
            </a:r>
            <a:r>
              <a:rPr lang="en-US" dirty="0">
                <a:solidFill>
                  <a:schemeClr val="tx1"/>
                </a:solidFill>
              </a:rPr>
              <a:t> integer </a:t>
            </a:r>
          </a:p>
        </p:txBody>
      </p:sp>
    </p:spTree>
    <p:extLst>
      <p:ext uri="{BB962C8B-B14F-4D97-AF65-F5344CB8AC3E}">
        <p14:creationId xmlns:p14="http://schemas.microsoft.com/office/powerpoint/2010/main" val="1899720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92FD1-2CA2-31A3-4DD7-AB4C2A5EBB19}"/>
              </a:ext>
            </a:extLst>
          </p:cNvPr>
          <p:cNvSpPr>
            <a:spLocks noGrp="1"/>
          </p:cNvSpPr>
          <p:nvPr>
            <p:ph type="title"/>
          </p:nvPr>
        </p:nvSpPr>
        <p:spPr/>
        <p:txBody>
          <a:bodyPr/>
          <a:lstStyle/>
          <a:p>
            <a:r>
              <a:rPr lang="en-US">
                <a:ea typeface="Calibri"/>
              </a:rPr>
              <a:t>Exit</a:t>
            </a:r>
            <a:endParaRPr lang="en-US"/>
          </a:p>
        </p:txBody>
      </p:sp>
      <p:sp>
        <p:nvSpPr>
          <p:cNvPr id="3" name="Text Placeholder 2">
            <a:extLst>
              <a:ext uri="{FF2B5EF4-FFF2-40B4-BE49-F238E27FC236}">
                <a16:creationId xmlns:a16="http://schemas.microsoft.com/office/drawing/2014/main" id="{4340BB20-556F-0272-0DE7-0ECFDE16EC53}"/>
              </a:ext>
            </a:extLst>
          </p:cNvPr>
          <p:cNvSpPr>
            <a:spLocks noGrp="1"/>
          </p:cNvSpPr>
          <p:nvPr>
            <p:ph type="body" sz="quarter" idx="11"/>
          </p:nvPr>
        </p:nvSpPr>
        <p:spPr/>
        <p:txBody>
          <a:bodyPr/>
          <a:lstStyle/>
          <a:p>
            <a:r>
              <a:rPr lang="en-US"/>
              <a:t>True or false?</a:t>
            </a:r>
          </a:p>
        </p:txBody>
      </p:sp>
      <p:sp>
        <p:nvSpPr>
          <p:cNvPr id="4" name="Text Placeholder 3">
            <a:extLst>
              <a:ext uri="{FF2B5EF4-FFF2-40B4-BE49-F238E27FC236}">
                <a16:creationId xmlns:a16="http://schemas.microsoft.com/office/drawing/2014/main" id="{8889033D-1D87-CECD-CCFD-377DEFABF538}"/>
              </a:ext>
            </a:extLst>
          </p:cNvPr>
          <p:cNvSpPr>
            <a:spLocks noGrp="1"/>
          </p:cNvSpPr>
          <p:nvPr>
            <p:ph type="body" sz="quarter" idx="16"/>
          </p:nvPr>
        </p:nvSpPr>
        <p:spPr>
          <a:xfrm>
            <a:off x="1424709" y="2301784"/>
            <a:ext cx="5307850" cy="1151329"/>
          </a:xfrm>
          <a:prstGeom prst="wedgeRoundRectCallout">
            <a:avLst>
              <a:gd name="adj1" fmla="val 61072"/>
              <a:gd name="adj2" fmla="val -2988"/>
              <a:gd name="adj3" fmla="val 16667"/>
            </a:avLst>
          </a:prstGeom>
          <a:solidFill>
            <a:srgbClr val="FEF0DF"/>
          </a:solidFill>
        </p:spPr>
        <p:txBody>
          <a:bodyPr lIns="180000" tIns="180000" rIns="180000" bIns="180000"/>
          <a:lstStyle/>
          <a:p>
            <a:pPr marL="0" indent="0">
              <a:lnSpc>
                <a:spcPct val="100000"/>
              </a:lnSpc>
              <a:spcBef>
                <a:spcPts val="0"/>
              </a:spcBef>
              <a:buNone/>
            </a:pPr>
            <a:r>
              <a:rPr lang="en-US" sz="2200" dirty="0"/>
              <a:t>When you multiply a unit fraction by an integer, the product is still a unit fraction. </a:t>
            </a:r>
          </a:p>
        </p:txBody>
      </p:sp>
      <p:pic>
        <p:nvPicPr>
          <p:cNvPr id="10" name="Picture Placeholder 9">
            <a:extLst>
              <a:ext uri="{FF2B5EF4-FFF2-40B4-BE49-F238E27FC236}">
                <a16:creationId xmlns:a16="http://schemas.microsoft.com/office/drawing/2014/main" id="{DEB1FA85-C5CF-0E60-91D8-8A4197C6EE08}"/>
              </a:ext>
              <a:ext uri="{C183D7F6-B498-43B3-948B-1728B52AA6E4}">
                <adec:decorative xmlns:adec="http://schemas.microsoft.com/office/drawing/2017/decorative" val="1"/>
              </a:ext>
            </a:extLst>
          </p:cNvPr>
          <p:cNvPicPr>
            <a:picLocks noGrp="1" noChangeAspect="1"/>
          </p:cNvPicPr>
          <p:nvPr>
            <p:ph type="pic" sz="quarter" idx="20"/>
          </p:nvPr>
        </p:nvPicPr>
        <p:blipFill>
          <a:blip r:embed="rId3"/>
          <a:stretch>
            <a:fillRect/>
          </a:stretch>
        </p:blipFill>
        <p:spPr>
          <a:xfrm flipH="1">
            <a:off x="7124623" y="2301784"/>
            <a:ext cx="1957383" cy="2895248"/>
          </a:xfrm>
          <a:prstGeom prst="rect">
            <a:avLst/>
          </a:prstGeom>
        </p:spPr>
      </p:pic>
      <p:sp>
        <p:nvSpPr>
          <p:cNvPr id="27" name="Text Placeholder 26">
            <a:extLst>
              <a:ext uri="{FF2B5EF4-FFF2-40B4-BE49-F238E27FC236}">
                <a16:creationId xmlns:a16="http://schemas.microsoft.com/office/drawing/2014/main" id="{097DB68A-0370-B44A-4F76-803F8CA7342E}"/>
              </a:ext>
              <a:ext uri="{C183D7F6-B498-43B3-948B-1728B52AA6E4}">
                <adec:decorative xmlns:adec="http://schemas.microsoft.com/office/drawing/2017/decorative" val="1"/>
              </a:ext>
            </a:extLst>
          </p:cNvPr>
          <p:cNvSpPr>
            <a:spLocks noGrp="1"/>
          </p:cNvSpPr>
          <p:nvPr>
            <p:ph type="body" sz="quarter" idx="19"/>
          </p:nvPr>
        </p:nvSpPr>
        <p:spPr>
          <a:xfrm>
            <a:off x="7429545" y="5095727"/>
            <a:ext cx="1347537" cy="507831"/>
          </a:xfrm>
        </p:spPr>
        <p:txBody>
          <a:bodyPr/>
          <a:lstStyle/>
          <a:p>
            <a:pPr algn="ctr"/>
            <a:r>
              <a:rPr lang="en-US" dirty="0"/>
              <a:t>Ravi</a:t>
            </a:r>
            <a:endParaRPr lang="en-GB" dirty="0"/>
          </a:p>
        </p:txBody>
      </p:sp>
      <p:sp>
        <p:nvSpPr>
          <p:cNvPr id="12" name="Text Placeholder 2">
            <a:extLst>
              <a:ext uri="{FF2B5EF4-FFF2-40B4-BE49-F238E27FC236}">
                <a16:creationId xmlns:a16="http://schemas.microsoft.com/office/drawing/2014/main" id="{38C3C256-67FA-974B-D0B3-7D6B5A3042CA}"/>
              </a:ext>
            </a:extLst>
          </p:cNvPr>
          <p:cNvSpPr txBox="1">
            <a:spLocks/>
          </p:cNvSpPr>
          <p:nvPr/>
        </p:nvSpPr>
        <p:spPr>
          <a:xfrm>
            <a:off x="263523" y="4801885"/>
            <a:ext cx="5307850" cy="507831"/>
          </a:xfrm>
          <a:prstGeom prst="rect">
            <a:avLst/>
          </a:prstGeom>
        </p:spPr>
        <p:txBody>
          <a:bodyPr wrap="square" lIns="0" tIns="0" rIns="0" bIns="0">
            <a:spAutoFit/>
          </a:bodyPr>
          <a:lstStyle>
            <a:lvl1pPr marL="0" indent="0" algn="l" defTabSz="914400" rtl="0" eaLnBrk="1" fontAlgn="t" latinLnBrk="0" hangingPunct="1">
              <a:lnSpc>
                <a:spcPct val="15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dirty="0"/>
              <a:t>Give an example to prove your thinking.</a:t>
            </a:r>
          </a:p>
        </p:txBody>
      </p:sp>
      <p:pic>
        <p:nvPicPr>
          <p:cNvPr id="20" name="Picture Placeholder 19" descr="Key words">
            <a:extLst>
              <a:ext uri="{FF2B5EF4-FFF2-40B4-BE49-F238E27FC236}">
                <a16:creationId xmlns:a16="http://schemas.microsoft.com/office/drawing/2014/main" id="{85EA9393-88CE-F3C7-14B2-821B28A8B83F}"/>
              </a:ext>
            </a:extLst>
          </p:cNvPr>
          <p:cNvPicPr>
            <a:picLocks noGrp="1" noChangeAspect="1"/>
          </p:cNvPicPr>
          <p:nvPr>
            <p:ph type="pic" sz="quarter" idx="15"/>
          </p:nvPr>
        </p:nvPicPr>
        <p:blipFill>
          <a:blip r:embed="rId4">
            <a:extLst>
              <a:ext uri="{96DAC541-7B7A-43D3-8B79-37D633B846F1}">
                <asvg:svgBlip xmlns:asvg="http://schemas.microsoft.com/office/drawing/2016/SVG/main" r:embed="rId5"/>
              </a:ext>
            </a:extLst>
          </a:blip>
          <a:srcRect t="1530" b="1530"/>
          <a:stretch/>
        </p:blipFill>
        <p:spPr/>
      </p:pic>
      <p:sp>
        <p:nvSpPr>
          <p:cNvPr id="6" name="Text Placeholder 5">
            <a:extLst>
              <a:ext uri="{FF2B5EF4-FFF2-40B4-BE49-F238E27FC236}">
                <a16:creationId xmlns:a16="http://schemas.microsoft.com/office/drawing/2014/main" id="{08B0737E-2CCE-CFBA-49FF-29B68E33C051}"/>
              </a:ext>
            </a:extLst>
          </p:cNvPr>
          <p:cNvSpPr>
            <a:spLocks noGrp="1"/>
          </p:cNvSpPr>
          <p:nvPr>
            <p:ph type="body" sz="quarter" idx="14"/>
          </p:nvPr>
        </p:nvSpPr>
        <p:spPr/>
        <p:txBody>
          <a:bodyPr/>
          <a:lstStyle/>
          <a:p>
            <a:r>
              <a:rPr lang="en-US">
                <a:solidFill>
                  <a:schemeClr val="tx1"/>
                </a:solidFill>
              </a:rPr>
              <a:t>numerator </a:t>
            </a:r>
            <a:r>
              <a:rPr lang="en-US"/>
              <a:t>|</a:t>
            </a:r>
            <a:r>
              <a:rPr lang="en-US">
                <a:solidFill>
                  <a:schemeClr val="tx1"/>
                </a:solidFill>
              </a:rPr>
              <a:t> denominator </a:t>
            </a:r>
            <a:r>
              <a:rPr lang="en-US"/>
              <a:t>|</a:t>
            </a:r>
            <a:r>
              <a:rPr lang="en-US">
                <a:solidFill>
                  <a:schemeClr val="tx1"/>
                </a:solidFill>
              </a:rPr>
              <a:t> part </a:t>
            </a:r>
            <a:r>
              <a:rPr lang="en-US"/>
              <a:t>|</a:t>
            </a:r>
            <a:r>
              <a:rPr lang="en-US">
                <a:solidFill>
                  <a:schemeClr val="tx1"/>
                </a:solidFill>
              </a:rPr>
              <a:t> whole </a:t>
            </a:r>
            <a:r>
              <a:rPr lang="en-US"/>
              <a:t>|</a:t>
            </a:r>
            <a:r>
              <a:rPr lang="en-US">
                <a:solidFill>
                  <a:schemeClr val="tx1"/>
                </a:solidFill>
              </a:rPr>
              <a:t> multiply </a:t>
            </a:r>
            <a:r>
              <a:rPr lang="en-US"/>
              <a:t>|</a:t>
            </a:r>
            <a:r>
              <a:rPr lang="en-US">
                <a:solidFill>
                  <a:schemeClr val="tx1"/>
                </a:solidFill>
              </a:rPr>
              <a:t> unit fraction </a:t>
            </a:r>
            <a:r>
              <a:rPr lang="en-US"/>
              <a:t>|</a:t>
            </a:r>
            <a:r>
              <a:rPr lang="en-US">
                <a:solidFill>
                  <a:schemeClr val="tx1"/>
                </a:solidFill>
              </a:rPr>
              <a:t> integer </a:t>
            </a:r>
            <a:r>
              <a:rPr lang="en-US"/>
              <a:t>|</a:t>
            </a:r>
            <a:r>
              <a:rPr lang="en-US">
                <a:solidFill>
                  <a:schemeClr val="tx1"/>
                </a:solidFill>
              </a:rPr>
              <a:t> product </a:t>
            </a:r>
          </a:p>
        </p:txBody>
      </p:sp>
    </p:spTree>
    <p:extLst>
      <p:ext uri="{BB962C8B-B14F-4D97-AF65-F5344CB8AC3E}">
        <p14:creationId xmlns:p14="http://schemas.microsoft.com/office/powerpoint/2010/main" val="3843862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A5B8-4E56-6D82-014A-57185C01AD0A}"/>
              </a:ext>
            </a:extLst>
          </p:cNvPr>
          <p:cNvSpPr>
            <a:spLocks noGrp="1"/>
          </p:cNvSpPr>
          <p:nvPr>
            <p:ph type="title"/>
          </p:nvPr>
        </p:nvSpPr>
        <p:spPr/>
        <p:txBody>
          <a:bodyPr/>
          <a:lstStyle/>
          <a:p>
            <a:r>
              <a:rPr lang="en-US" dirty="0">
                <a:ea typeface="Calibri"/>
              </a:rPr>
              <a:t>Reflection</a:t>
            </a:r>
            <a:endParaRPr lang="en-US" dirty="0"/>
          </a:p>
        </p:txBody>
      </p:sp>
      <p:grpSp>
        <p:nvGrpSpPr>
          <p:cNvPr id="4" name="Group 3" descr="Hold up the Numicon piece that shows how you feel about multiplying a unit fraction by an integer.">
            <a:extLst>
              <a:ext uri="{FF2B5EF4-FFF2-40B4-BE49-F238E27FC236}">
                <a16:creationId xmlns:a16="http://schemas.microsoft.com/office/drawing/2014/main" id="{B712C364-AE11-C24F-DFA2-B22150AFDF01}"/>
              </a:ext>
            </a:extLst>
          </p:cNvPr>
          <p:cNvGrpSpPr/>
          <p:nvPr/>
        </p:nvGrpSpPr>
        <p:grpSpPr>
          <a:xfrm>
            <a:off x="2437903" y="2278251"/>
            <a:ext cx="7790978" cy="1623460"/>
            <a:chOff x="442849" y="2673927"/>
            <a:chExt cx="6733805" cy="1879690"/>
          </a:xfrm>
        </p:grpSpPr>
        <p:sp>
          <p:nvSpPr>
            <p:cNvPr id="5" name="Rounded Rectangle 4">
              <a:extLst>
                <a:ext uri="{FF2B5EF4-FFF2-40B4-BE49-F238E27FC236}">
                  <a16:creationId xmlns:a16="http://schemas.microsoft.com/office/drawing/2014/main" id="{4C4F670D-D361-5C4B-B8FD-0FF8DD6823F8}"/>
                </a:ext>
              </a:extLst>
            </p:cNvPr>
            <p:cNvSpPr/>
            <p:nvPr/>
          </p:nvSpPr>
          <p:spPr>
            <a:xfrm>
              <a:off x="770095" y="2673927"/>
              <a:ext cx="6406559" cy="1879690"/>
            </a:xfrm>
            <a:prstGeom prst="roundRect">
              <a:avLst/>
            </a:prstGeom>
            <a:solidFill>
              <a:srgbClr val="F7AD4D">
                <a:alpha val="181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Ins="180000" rtlCol="0" anchor="ctr"/>
            <a:lstStyle/>
            <a:p>
              <a:r>
                <a:rPr lang="en-GB" sz="2200" dirty="0">
                  <a:solidFill>
                    <a:schemeClr val="tx1"/>
                  </a:solidFill>
                </a:rPr>
                <a:t>Hold up the Numicon piece that shows how you feel about multiplying a unit fraction by an integer. </a:t>
              </a:r>
            </a:p>
          </p:txBody>
        </p:sp>
        <p:sp>
          <p:nvSpPr>
            <p:cNvPr id="7" name="Merge 7">
              <a:extLst>
                <a:ext uri="{FF2B5EF4-FFF2-40B4-BE49-F238E27FC236}">
                  <a16:creationId xmlns:a16="http://schemas.microsoft.com/office/drawing/2014/main" id="{388E7582-B664-2656-5CA8-F5CED2D122AB}"/>
                </a:ext>
              </a:extLst>
            </p:cNvPr>
            <p:cNvSpPr>
              <a:spLocks noChangeAspect="1"/>
            </p:cNvSpPr>
            <p:nvPr/>
          </p:nvSpPr>
          <p:spPr>
            <a:xfrm rot="5400000">
              <a:off x="403048" y="3833180"/>
              <a:ext cx="406848" cy="327246"/>
            </a:xfrm>
            <a:prstGeom prst="flowChartMerge">
              <a:avLst/>
            </a:prstGeom>
            <a:solidFill>
              <a:srgbClr val="F7AD4D">
                <a:alpha val="18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grpSp>
      <p:pic>
        <p:nvPicPr>
          <p:cNvPr id="6" name="Picture Placeholder 5">
            <a:extLst>
              <a:ext uri="{FF2B5EF4-FFF2-40B4-BE49-F238E27FC236}">
                <a16:creationId xmlns:a16="http://schemas.microsoft.com/office/drawing/2014/main" id="{0A032828-D828-38EF-B5A4-C5352E60E59D}"/>
              </a:ext>
              <a:ext uri="{C183D7F6-B498-43B3-948B-1728B52AA6E4}">
                <adec:decorative xmlns:adec="http://schemas.microsoft.com/office/drawing/2017/decorative" val="1"/>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tretch>
            <a:fillRect/>
          </a:stretch>
        </p:blipFill>
        <p:spPr>
          <a:xfrm>
            <a:off x="236992" y="2022021"/>
            <a:ext cx="2450293" cy="5178634"/>
          </a:xfrm>
        </p:spPr>
      </p:pic>
    </p:spTree>
    <p:extLst>
      <p:ext uri="{BB962C8B-B14F-4D97-AF65-F5344CB8AC3E}">
        <p14:creationId xmlns:p14="http://schemas.microsoft.com/office/powerpoint/2010/main" val="2438873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C7EA-5A5A-8AFC-46A3-CB5FE47C70DE}"/>
              </a:ext>
            </a:extLst>
          </p:cNvPr>
          <p:cNvSpPr>
            <a:spLocks noGrp="1"/>
          </p:cNvSpPr>
          <p:nvPr>
            <p:ph type="title"/>
          </p:nvPr>
        </p:nvSpPr>
        <p:spPr>
          <a:xfrm>
            <a:off x="891373" y="307050"/>
            <a:ext cx="4680000" cy="415498"/>
          </a:xfrm>
        </p:spPr>
        <p:txBody>
          <a:bodyPr/>
          <a:lstStyle/>
          <a:p>
            <a:r>
              <a:rPr lang="en-US" dirty="0">
                <a:ea typeface="Calibri"/>
              </a:rPr>
              <a:t>Extend and explore</a:t>
            </a:r>
            <a:endParaRPr lang="en-US" dirty="0"/>
          </a:p>
        </p:txBody>
      </p:sp>
      <p:pic>
        <p:nvPicPr>
          <p:cNvPr id="9" name="Picture 8" descr="Oracy groupings: pairs">
            <a:extLst>
              <a:ext uri="{FF2B5EF4-FFF2-40B4-BE49-F238E27FC236}">
                <a16:creationId xmlns:a16="http://schemas.microsoft.com/office/drawing/2014/main" id="{821F5B10-F062-AAAA-3286-8D1F5664E093}"/>
              </a:ext>
            </a:extLst>
          </p:cNvPr>
          <p:cNvPicPr>
            <a:picLocks noChangeAspect="1"/>
          </p:cNvPicPr>
          <p:nvPr/>
        </p:nvPicPr>
        <p:blipFill>
          <a:blip r:embed="rId3"/>
          <a:stretch>
            <a:fillRect/>
          </a:stretch>
        </p:blipFill>
        <p:spPr>
          <a:xfrm>
            <a:off x="9662400" y="201600"/>
            <a:ext cx="1080000" cy="1080000"/>
          </a:xfrm>
          <a:prstGeom prst="rect">
            <a:avLst/>
          </a:prstGeom>
        </p:spPr>
      </p:pic>
      <p:sp>
        <p:nvSpPr>
          <p:cNvPr id="5" name="Text Placeholder 4">
            <a:extLst>
              <a:ext uri="{FF2B5EF4-FFF2-40B4-BE49-F238E27FC236}">
                <a16:creationId xmlns:a16="http://schemas.microsoft.com/office/drawing/2014/main" id="{6F83420D-0F40-FB9C-BF24-F2CB04269541}"/>
              </a:ext>
            </a:extLst>
          </p:cNvPr>
          <p:cNvSpPr>
            <a:spLocks noGrp="1"/>
          </p:cNvSpPr>
          <p:nvPr>
            <p:ph type="body" sz="quarter" idx="11"/>
          </p:nvPr>
        </p:nvSpPr>
        <p:spPr>
          <a:xfrm>
            <a:off x="263523" y="1052513"/>
            <a:ext cx="8101015" cy="3257302"/>
          </a:xfrm>
        </p:spPr>
        <p:txBody>
          <a:bodyPr/>
          <a:lstStyle/>
          <a:p>
            <a:r>
              <a:rPr lang="en-US" dirty="0"/>
              <a:t>Spin the first spinner (A) to get a unit fraction.</a:t>
            </a:r>
          </a:p>
          <a:p>
            <a:r>
              <a:rPr lang="en-US" dirty="0"/>
              <a:t>Spin the second spinner (B) to get an integer.</a:t>
            </a:r>
          </a:p>
          <a:p>
            <a:pPr>
              <a:spcBef>
                <a:spcPts val="1200"/>
              </a:spcBef>
            </a:pPr>
            <a:r>
              <a:rPr lang="en-US" dirty="0"/>
              <a:t>Write a number sentence to multiply the unit fraction by the integer.</a:t>
            </a:r>
          </a:p>
          <a:p>
            <a:r>
              <a:rPr lang="en-US" dirty="0"/>
              <a:t>You can use apparatus or a written calculation.</a:t>
            </a:r>
          </a:p>
          <a:p>
            <a:pPr>
              <a:spcBef>
                <a:spcPts val="1200"/>
              </a:spcBef>
            </a:pPr>
            <a:r>
              <a:rPr lang="en-US" dirty="0"/>
              <a:t>Spin again and repeat!</a:t>
            </a:r>
          </a:p>
        </p:txBody>
      </p:sp>
      <p:pic>
        <p:nvPicPr>
          <p:cNvPr id="7" name="Picture Placeholder 6" descr="Two spinners. Spinner A has options one twentieth, one half, one third, one quarter, one fifth and one tenth. Spinner B has options 2, 3, 4, 5, 6, and 7.">
            <a:extLst>
              <a:ext uri="{FF2B5EF4-FFF2-40B4-BE49-F238E27FC236}">
                <a16:creationId xmlns:a16="http://schemas.microsoft.com/office/drawing/2014/main" id="{36878C40-A332-E45E-47E2-97664B233CB7}"/>
              </a:ext>
            </a:extLst>
          </p:cNvPr>
          <p:cNvPicPr>
            <a:picLocks noGrp="1" noChangeAspect="1"/>
          </p:cNvPicPr>
          <p:nvPr>
            <p:ph type="pic" sz="quarter" idx="12"/>
          </p:nvPr>
        </p:nvPicPr>
        <p:blipFill>
          <a:blip r:embed="rId4"/>
          <a:srcRect t="11" b="11"/>
          <a:stretch>
            <a:fillRect/>
          </a:stretch>
        </p:blipFill>
        <p:spPr>
          <a:xfrm>
            <a:off x="8289584" y="1206950"/>
            <a:ext cx="3203575" cy="5029167"/>
          </a:xfrm>
        </p:spPr>
      </p:pic>
      <p:grpSp>
        <p:nvGrpSpPr>
          <p:cNvPr id="3" name="Group 2" descr="Speech bubble: How many solutions can you find?">
            <a:extLst>
              <a:ext uri="{FF2B5EF4-FFF2-40B4-BE49-F238E27FC236}">
                <a16:creationId xmlns:a16="http://schemas.microsoft.com/office/drawing/2014/main" id="{11EB09AA-6713-2ACF-C93A-372C155CDF53}"/>
              </a:ext>
            </a:extLst>
          </p:cNvPr>
          <p:cNvGrpSpPr/>
          <p:nvPr/>
        </p:nvGrpSpPr>
        <p:grpSpPr>
          <a:xfrm>
            <a:off x="3653554" y="4106864"/>
            <a:ext cx="3207246" cy="1260000"/>
            <a:chOff x="1429093" y="5029200"/>
            <a:chExt cx="3207246" cy="1260000"/>
          </a:xfrm>
        </p:grpSpPr>
        <p:sp>
          <p:nvSpPr>
            <p:cNvPr id="4" name="Rounded Rectangle 4">
              <a:extLst>
                <a:ext uri="{FF2B5EF4-FFF2-40B4-BE49-F238E27FC236}">
                  <a16:creationId xmlns:a16="http://schemas.microsoft.com/office/drawing/2014/main" id="{BA90B934-0799-01B7-4FE0-823A4CA0E051}"/>
                </a:ext>
              </a:extLst>
            </p:cNvPr>
            <p:cNvSpPr/>
            <p:nvPr/>
          </p:nvSpPr>
          <p:spPr>
            <a:xfrm>
              <a:off x="1429093" y="5029200"/>
              <a:ext cx="2880000" cy="1260000"/>
            </a:xfrm>
            <a:prstGeom prst="roundRect">
              <a:avLst/>
            </a:prstGeom>
            <a:solidFill>
              <a:srgbClr val="F7AD4D">
                <a:alpha val="181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00">
                  <a:solidFill>
                    <a:schemeClr val="tx1"/>
                  </a:solidFill>
                </a:rPr>
                <a:t>How many solutions can you find?</a:t>
              </a:r>
            </a:p>
          </p:txBody>
        </p:sp>
        <p:sp>
          <p:nvSpPr>
            <p:cNvPr id="11" name="Merge 7">
              <a:extLst>
                <a:ext uri="{FF2B5EF4-FFF2-40B4-BE49-F238E27FC236}">
                  <a16:creationId xmlns:a16="http://schemas.microsoft.com/office/drawing/2014/main" id="{AA3A7325-61CA-E70A-3C0E-2A35E9FB3BC0}"/>
                </a:ext>
              </a:extLst>
            </p:cNvPr>
            <p:cNvSpPr>
              <a:spLocks noChangeAspect="1"/>
            </p:cNvSpPr>
            <p:nvPr/>
          </p:nvSpPr>
          <p:spPr>
            <a:xfrm rot="16200000">
              <a:off x="4269292" y="5454365"/>
              <a:ext cx="406848" cy="327246"/>
            </a:xfrm>
            <a:prstGeom prst="flowChartMerge">
              <a:avLst/>
            </a:prstGeom>
            <a:solidFill>
              <a:srgbClr val="F7AD4D">
                <a:alpha val="18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Graphic 9">
            <a:extLst>
              <a:ext uri="{FF2B5EF4-FFF2-40B4-BE49-F238E27FC236}">
                <a16:creationId xmlns:a16="http://schemas.microsoft.com/office/drawing/2014/main" id="{711CB91E-509C-9E94-C6A3-4851FD8F184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88137" y="3061196"/>
            <a:ext cx="1676401" cy="3783029"/>
          </a:xfrm>
          <a:prstGeom prst="rect">
            <a:avLst/>
          </a:prstGeom>
        </p:spPr>
      </p:pic>
      <p:pic>
        <p:nvPicPr>
          <p:cNvPr id="8" name="Picture Placeholder 7" descr="Key words">
            <a:extLst>
              <a:ext uri="{FF2B5EF4-FFF2-40B4-BE49-F238E27FC236}">
                <a16:creationId xmlns:a16="http://schemas.microsoft.com/office/drawing/2014/main" id="{EA1784A1-B4D4-CD78-8921-081E9FDBBA31}"/>
              </a:ext>
            </a:extLst>
          </p:cNvPr>
          <p:cNvPicPr>
            <a:picLocks noGrp="1" noChangeAspect="1"/>
          </p:cNvPicPr>
          <p:nvPr>
            <p:ph type="pic" sz="quarter" idx="15"/>
          </p:nvPr>
        </p:nvPicPr>
        <p:blipFill>
          <a:blip r:embed="rId7">
            <a:extLst>
              <a:ext uri="{96DAC541-7B7A-43D3-8B79-37D633B846F1}">
                <asvg:svgBlip xmlns:asvg="http://schemas.microsoft.com/office/drawing/2016/SVG/main" r:embed="rId8"/>
              </a:ext>
            </a:extLst>
          </a:blip>
          <a:srcRect t="220" b="220"/>
          <a:stretch>
            <a:fillRect/>
          </a:stretch>
        </p:blipFill>
        <p:spPr/>
      </p:pic>
      <p:sp>
        <p:nvSpPr>
          <p:cNvPr id="6" name="Text Placeholder 5">
            <a:extLst>
              <a:ext uri="{FF2B5EF4-FFF2-40B4-BE49-F238E27FC236}">
                <a16:creationId xmlns:a16="http://schemas.microsoft.com/office/drawing/2014/main" id="{3280B209-7FCE-83AA-6D87-513D7C9DDEF4}"/>
              </a:ext>
            </a:extLst>
          </p:cNvPr>
          <p:cNvSpPr>
            <a:spLocks noGrp="1"/>
          </p:cNvSpPr>
          <p:nvPr>
            <p:ph type="body" sz="quarter" idx="14"/>
          </p:nvPr>
        </p:nvSpPr>
        <p:spPr/>
        <p:txBody>
          <a:bodyPr/>
          <a:lstStyle/>
          <a:p>
            <a:r>
              <a:rPr lang="en-US">
                <a:solidFill>
                  <a:schemeClr val="tx1"/>
                </a:solidFill>
              </a:rPr>
              <a:t>numerator </a:t>
            </a:r>
            <a:r>
              <a:rPr lang="en-US"/>
              <a:t>|</a:t>
            </a:r>
            <a:r>
              <a:rPr lang="en-US">
                <a:solidFill>
                  <a:schemeClr val="tx1"/>
                </a:solidFill>
              </a:rPr>
              <a:t> denominator </a:t>
            </a:r>
            <a:r>
              <a:rPr lang="en-US"/>
              <a:t>|</a:t>
            </a:r>
            <a:r>
              <a:rPr lang="en-US">
                <a:solidFill>
                  <a:schemeClr val="tx1"/>
                </a:solidFill>
              </a:rPr>
              <a:t> part </a:t>
            </a:r>
            <a:r>
              <a:rPr lang="en-US"/>
              <a:t>|</a:t>
            </a:r>
            <a:r>
              <a:rPr lang="en-US">
                <a:solidFill>
                  <a:schemeClr val="tx1"/>
                </a:solidFill>
              </a:rPr>
              <a:t> whole </a:t>
            </a:r>
            <a:r>
              <a:rPr lang="en-US"/>
              <a:t>|</a:t>
            </a:r>
            <a:r>
              <a:rPr lang="en-US">
                <a:solidFill>
                  <a:schemeClr val="tx1"/>
                </a:solidFill>
              </a:rPr>
              <a:t> multiply </a:t>
            </a:r>
            <a:r>
              <a:rPr lang="en-US"/>
              <a:t>|</a:t>
            </a:r>
            <a:r>
              <a:rPr lang="en-US">
                <a:solidFill>
                  <a:schemeClr val="tx1"/>
                </a:solidFill>
              </a:rPr>
              <a:t> unit fraction </a:t>
            </a:r>
            <a:r>
              <a:rPr lang="en-US"/>
              <a:t>|</a:t>
            </a:r>
            <a:r>
              <a:rPr lang="en-US">
                <a:solidFill>
                  <a:schemeClr val="tx1"/>
                </a:solidFill>
              </a:rPr>
              <a:t> integer </a:t>
            </a:r>
          </a:p>
        </p:txBody>
      </p:sp>
    </p:spTree>
    <p:extLst>
      <p:ext uri="{BB962C8B-B14F-4D97-AF65-F5344CB8AC3E}">
        <p14:creationId xmlns:p14="http://schemas.microsoft.com/office/powerpoint/2010/main" val="2154313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EDF437-AB88-EE34-F305-25DB225B7DB9}"/>
              </a:ext>
            </a:extLst>
          </p:cNvPr>
          <p:cNvSpPr>
            <a:spLocks noGrp="1"/>
          </p:cNvSpPr>
          <p:nvPr>
            <p:ph type="body" sz="quarter" idx="11"/>
          </p:nvPr>
        </p:nvSpPr>
        <p:spPr>
          <a:xfrm>
            <a:off x="798513" y="3114000"/>
            <a:ext cx="6120000" cy="332399"/>
          </a:xfrm>
        </p:spPr>
        <p:txBody>
          <a:bodyPr lIns="0" tIns="0" rIns="0" bIns="0" anchor="t">
            <a:spAutoFit/>
          </a:bodyPr>
          <a:lstStyle/>
          <a:p>
            <a:r>
              <a:rPr lang="en-US">
                <a:ea typeface="Calibri"/>
                <a:cs typeface="Calibri"/>
              </a:rPr>
              <a:t>Year 5 (P6)  |  Fractions</a:t>
            </a:r>
          </a:p>
        </p:txBody>
      </p:sp>
      <p:sp>
        <p:nvSpPr>
          <p:cNvPr id="3" name="Title 2">
            <a:extLst>
              <a:ext uri="{FF2B5EF4-FFF2-40B4-BE49-F238E27FC236}">
                <a16:creationId xmlns:a16="http://schemas.microsoft.com/office/drawing/2014/main" id="{FE1C6467-06B8-9993-036C-C90D1A29001E}"/>
              </a:ext>
            </a:extLst>
          </p:cNvPr>
          <p:cNvSpPr>
            <a:spLocks noGrp="1"/>
          </p:cNvSpPr>
          <p:nvPr>
            <p:ph type="title"/>
          </p:nvPr>
        </p:nvSpPr>
        <p:spPr/>
        <p:txBody>
          <a:bodyPr lIns="0" tIns="0" rIns="0" bIns="0" anchor="t">
            <a:spAutoFit/>
          </a:bodyPr>
          <a:lstStyle/>
          <a:p>
            <a:r>
              <a:rPr lang="en-US"/>
              <a:t>Multiply a unit fraction by an integer</a:t>
            </a:r>
          </a:p>
        </p:txBody>
      </p:sp>
    </p:spTree>
    <p:extLst>
      <p:ext uri="{BB962C8B-B14F-4D97-AF65-F5344CB8AC3E}">
        <p14:creationId xmlns:p14="http://schemas.microsoft.com/office/powerpoint/2010/main" val="1450953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224E-85EA-943B-C2E2-B3E338DAEFFC}"/>
              </a:ext>
            </a:extLst>
          </p:cNvPr>
          <p:cNvSpPr>
            <a:spLocks noGrp="1"/>
          </p:cNvSpPr>
          <p:nvPr>
            <p:ph type="title"/>
          </p:nvPr>
        </p:nvSpPr>
        <p:spPr/>
        <p:txBody>
          <a:bodyPr/>
          <a:lstStyle/>
          <a:p>
            <a:r>
              <a:rPr lang="en-US">
                <a:latin typeface="Calibri"/>
                <a:ea typeface="Calibri"/>
                <a:cs typeface="Calibri"/>
              </a:rPr>
              <a:t>Learning outcomes</a:t>
            </a:r>
            <a:endParaRPr lang="en-US">
              <a:ea typeface="Calibri"/>
            </a:endParaRPr>
          </a:p>
        </p:txBody>
      </p:sp>
      <p:sp>
        <p:nvSpPr>
          <p:cNvPr id="3" name="Text Placeholder 2">
            <a:extLst>
              <a:ext uri="{FF2B5EF4-FFF2-40B4-BE49-F238E27FC236}">
                <a16:creationId xmlns:a16="http://schemas.microsoft.com/office/drawing/2014/main" id="{6EAC75C0-7B0C-50B7-F386-4C4F88294B3B}"/>
              </a:ext>
            </a:extLst>
          </p:cNvPr>
          <p:cNvSpPr>
            <a:spLocks noGrp="1"/>
          </p:cNvSpPr>
          <p:nvPr>
            <p:ph type="body" sz="quarter" idx="10"/>
          </p:nvPr>
        </p:nvSpPr>
        <p:spPr>
          <a:xfrm>
            <a:off x="263525" y="1638123"/>
            <a:ext cx="3240000" cy="2500511"/>
          </a:xfrm>
        </p:spPr>
        <p:txBody>
          <a:bodyPr wrap="square" lIns="180000" tIns="180000" rIns="180000" bIns="180000" anchor="t">
            <a:spAutoFit/>
          </a:bodyPr>
          <a:lstStyle/>
          <a:p>
            <a:r>
              <a:rPr lang="en-GB" dirty="0">
                <a:cs typeface="Calibri"/>
              </a:rPr>
              <a:t>Are children ready?</a:t>
            </a:r>
          </a:p>
          <a:p>
            <a:pPr marL="285750" lvl="1" indent="-285750">
              <a:buFont typeface="Arial" panose="020B0604020202020204" pitchFamily="34" charset="0"/>
              <a:buChar char="•"/>
            </a:pPr>
            <a:r>
              <a:rPr lang="en-GB" dirty="0"/>
              <a:t>I can add fractions and mixed numbers.</a:t>
            </a:r>
          </a:p>
          <a:p>
            <a:pPr marL="285750" lvl="1" indent="-285750">
              <a:buFont typeface="Arial" panose="020B0604020202020204" pitchFamily="34" charset="0"/>
              <a:buChar char="•"/>
            </a:pPr>
            <a:r>
              <a:rPr lang="en-GB" dirty="0"/>
              <a:t>I can add two or more fractions.</a:t>
            </a:r>
          </a:p>
          <a:p>
            <a:pPr marL="285750" lvl="1" indent="-285750">
              <a:buFont typeface="Arial" panose="020B0604020202020204" pitchFamily="34" charset="0"/>
              <a:buChar char="•"/>
            </a:pPr>
            <a:endParaRPr lang="en-GB" dirty="0"/>
          </a:p>
          <a:p>
            <a:pPr lvl="1"/>
            <a:r>
              <a:rPr lang="en-GB" dirty="0"/>
              <a:t>Not ready? Try Numicon Essentials: </a:t>
            </a:r>
            <a:r>
              <a:rPr lang="en-GB" b="1" dirty="0"/>
              <a:t>Add fractions and mixed numbers </a:t>
            </a:r>
            <a:r>
              <a:rPr lang="en-GB" dirty="0"/>
              <a:t>(Year 4/P5)</a:t>
            </a:r>
            <a:endParaRPr lang="en-GB" dirty="0">
              <a:ea typeface="Calibri"/>
              <a:cs typeface="Calibri"/>
            </a:endParaRPr>
          </a:p>
        </p:txBody>
      </p:sp>
      <p:sp>
        <p:nvSpPr>
          <p:cNvPr id="4" name="Text Placeholder 3">
            <a:extLst>
              <a:ext uri="{FF2B5EF4-FFF2-40B4-BE49-F238E27FC236}">
                <a16:creationId xmlns:a16="http://schemas.microsoft.com/office/drawing/2014/main" id="{D6768861-F55D-0E81-DD0B-7FFBFB388018}"/>
              </a:ext>
            </a:extLst>
          </p:cNvPr>
          <p:cNvSpPr>
            <a:spLocks noGrp="1"/>
          </p:cNvSpPr>
          <p:nvPr>
            <p:ph type="body" sz="quarter" idx="14"/>
          </p:nvPr>
        </p:nvSpPr>
        <p:spPr>
          <a:xfrm>
            <a:off x="3936000" y="1638124"/>
            <a:ext cx="4320000" cy="3133505"/>
          </a:xfrm>
        </p:spPr>
        <p:txBody>
          <a:bodyPr/>
          <a:lstStyle/>
          <a:p>
            <a:r>
              <a:rPr lang="en-GB"/>
              <a:t>Learning outcomes</a:t>
            </a:r>
          </a:p>
          <a:p>
            <a:pPr marL="285750" lvl="1" indent="-285750">
              <a:buFont typeface="Arial" panose="020B0604020202020204" pitchFamily="34" charset="0"/>
              <a:buChar char="•"/>
            </a:pPr>
            <a:r>
              <a:rPr lang="en-GB"/>
              <a:t>I can multiply a unit fraction by an integer.</a:t>
            </a:r>
          </a:p>
          <a:p>
            <a:r>
              <a:rPr lang="en-GB"/>
              <a:t>Lesson summary</a:t>
            </a:r>
          </a:p>
          <a:p>
            <a:pPr lvl="1"/>
            <a:r>
              <a:rPr lang="en-GB"/>
              <a:t>In this lesson, children will be building on their knowledge of adding fractions and explore multiplying unit fractions by integers. Through their practice, they will use repeated addition to multiply a unit fraction by a given whole number. They will work with different manipulatives, including Numicon pieces, pegs and number lines. </a:t>
            </a:r>
          </a:p>
        </p:txBody>
      </p:sp>
      <p:sp>
        <p:nvSpPr>
          <p:cNvPr id="5" name="Text Placeholder 4">
            <a:extLst>
              <a:ext uri="{FF2B5EF4-FFF2-40B4-BE49-F238E27FC236}">
                <a16:creationId xmlns:a16="http://schemas.microsoft.com/office/drawing/2014/main" id="{DA7AC7B9-341B-3BEE-8F2E-C238775E67FC}"/>
              </a:ext>
            </a:extLst>
          </p:cNvPr>
          <p:cNvSpPr>
            <a:spLocks noGrp="1"/>
          </p:cNvSpPr>
          <p:nvPr>
            <p:ph type="body" sz="quarter" idx="15"/>
          </p:nvPr>
        </p:nvSpPr>
        <p:spPr>
          <a:xfrm>
            <a:off x="8688475" y="1638122"/>
            <a:ext cx="3240000" cy="2548729"/>
          </a:xfrm>
        </p:spPr>
        <p:txBody>
          <a:bodyPr wrap="square" lIns="180000" tIns="180000" rIns="180000" bIns="180000" anchor="t">
            <a:spAutoFit/>
          </a:bodyPr>
          <a:lstStyle/>
          <a:p>
            <a:r>
              <a:rPr lang="en-GB">
                <a:cs typeface="Calibri"/>
              </a:rPr>
              <a:t>Where next?</a:t>
            </a:r>
          </a:p>
          <a:p>
            <a:pPr marL="285750" lvl="1" indent="-285750">
              <a:buFont typeface="Arial" panose="020B0604020202020204" pitchFamily="34" charset="0"/>
              <a:buChar char="•"/>
            </a:pPr>
            <a:r>
              <a:rPr lang="en-GB"/>
              <a:t>I can multiply a non-unit fraction by an integer.</a:t>
            </a:r>
          </a:p>
          <a:p>
            <a:pPr marL="285750" lvl="1" indent="-285750">
              <a:buFont typeface="Arial" panose="020B0604020202020204" pitchFamily="34" charset="0"/>
              <a:buChar char="•"/>
            </a:pPr>
            <a:r>
              <a:rPr lang="en-GB"/>
              <a:t>I can multiply a mixed number by an integer.</a:t>
            </a:r>
          </a:p>
          <a:p>
            <a:pPr lvl="1"/>
            <a:r>
              <a:rPr lang="en-GB"/>
              <a:t>Ready to move on? Try Numicon Essentials: </a:t>
            </a:r>
            <a:r>
              <a:rPr lang="en-GB" b="1"/>
              <a:t>Multiply a non-unit fraction by an integer</a:t>
            </a:r>
            <a:endParaRPr lang="en-GB" b="1">
              <a:ea typeface="Calibri"/>
              <a:cs typeface="Calibri"/>
            </a:endParaRPr>
          </a:p>
        </p:txBody>
      </p:sp>
    </p:spTree>
    <p:extLst>
      <p:ext uri="{BB962C8B-B14F-4D97-AF65-F5344CB8AC3E}">
        <p14:creationId xmlns:p14="http://schemas.microsoft.com/office/powerpoint/2010/main" val="2426804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B16F-C121-BE22-1265-2F879F87D4D8}"/>
              </a:ext>
            </a:extLst>
          </p:cNvPr>
          <p:cNvSpPr>
            <a:spLocks noGrp="1"/>
          </p:cNvSpPr>
          <p:nvPr>
            <p:ph type="title"/>
          </p:nvPr>
        </p:nvSpPr>
        <p:spPr/>
        <p:txBody>
          <a:bodyPr/>
          <a:lstStyle/>
          <a:p>
            <a:r>
              <a:rPr lang="en-US">
                <a:latin typeface="Calibri"/>
                <a:ea typeface="Calibri"/>
                <a:cs typeface="Calibri"/>
              </a:rPr>
              <a:t>Curriculum links</a:t>
            </a:r>
            <a:endParaRPr lang="en-US"/>
          </a:p>
        </p:txBody>
      </p:sp>
      <p:sp>
        <p:nvSpPr>
          <p:cNvPr id="3" name="Text Placeholder 2">
            <a:extLst>
              <a:ext uri="{FF2B5EF4-FFF2-40B4-BE49-F238E27FC236}">
                <a16:creationId xmlns:a16="http://schemas.microsoft.com/office/drawing/2014/main" id="{FFEC6FA9-DAD6-EE29-94AE-22C16668F27D}"/>
              </a:ext>
            </a:extLst>
          </p:cNvPr>
          <p:cNvSpPr>
            <a:spLocks noGrp="1"/>
          </p:cNvSpPr>
          <p:nvPr>
            <p:ph type="body" sz="quarter" idx="10"/>
          </p:nvPr>
        </p:nvSpPr>
        <p:spPr>
          <a:xfrm>
            <a:off x="262800" y="999505"/>
            <a:ext cx="5688000" cy="1113977"/>
          </a:xfrm>
        </p:spPr>
        <p:txBody>
          <a:bodyPr/>
          <a:lstStyle/>
          <a:p>
            <a:r>
              <a:rPr lang="en-US"/>
              <a:t>White Rose small steps</a:t>
            </a:r>
          </a:p>
          <a:p>
            <a:pPr lvl="1"/>
            <a:r>
              <a:rPr lang="en-US"/>
              <a:t>Year 5 | Spring term | Block 2 – Fractions B</a:t>
            </a:r>
          </a:p>
        </p:txBody>
      </p:sp>
      <p:sp>
        <p:nvSpPr>
          <p:cNvPr id="4" name="Text Placeholder 3">
            <a:extLst>
              <a:ext uri="{FF2B5EF4-FFF2-40B4-BE49-F238E27FC236}">
                <a16:creationId xmlns:a16="http://schemas.microsoft.com/office/drawing/2014/main" id="{71E7CC1D-1493-0CDB-B918-46AF26CBFD2E}"/>
              </a:ext>
            </a:extLst>
          </p:cNvPr>
          <p:cNvSpPr>
            <a:spLocks noGrp="1"/>
          </p:cNvSpPr>
          <p:nvPr>
            <p:ph type="body" sz="quarter" idx="21"/>
          </p:nvPr>
        </p:nvSpPr>
        <p:spPr>
          <a:xfrm>
            <a:off x="263525" y="2126734"/>
            <a:ext cx="5687275" cy="3212116"/>
          </a:xfrm>
        </p:spPr>
        <p:txBody>
          <a:bodyPr/>
          <a:lstStyle/>
          <a:p>
            <a:pPr>
              <a:lnSpc>
                <a:spcPct val="100000"/>
              </a:lnSpc>
              <a:spcAft>
                <a:spcPts val="1800"/>
              </a:spcAft>
            </a:pPr>
            <a:r>
              <a:rPr lang="en-GB" sz="1400" i="1" dirty="0"/>
              <a:t>This Numicon Essentials lesson could be used as an introduction, intervention, replacement and/or to deepen understanding of the White Rose small step shown below. This lesson does not include the use of bar models</a:t>
            </a:r>
            <a:r>
              <a:rPr lang="en-GB" i="1" dirty="0"/>
              <a:t> and combines the use of number lines and</a:t>
            </a:r>
            <a:r>
              <a:rPr lang="en-GB" sz="1400" i="1" dirty="0"/>
              <a:t> manipulatives to bring the learning to life.</a:t>
            </a:r>
          </a:p>
          <a:p>
            <a:pPr lvl="1"/>
            <a:r>
              <a:rPr lang="en-GB" sz="1400" b="1" dirty="0">
                <a:solidFill>
                  <a:srgbClr val="00B1F1"/>
                </a:solidFill>
              </a:rPr>
              <a:t>▮</a:t>
            </a:r>
            <a:r>
              <a:rPr lang="en-GB" sz="1400" b="1" dirty="0">
                <a:solidFill>
                  <a:schemeClr val="bg1"/>
                </a:solidFill>
              </a:rPr>
              <a:t> This </a:t>
            </a:r>
            <a:r>
              <a:rPr lang="en-GB" sz="1400" b="1" dirty="0"/>
              <a:t>Step 1	Multiply a unit fraction by an integer</a:t>
            </a:r>
          </a:p>
          <a:p>
            <a:pPr lvl="1"/>
            <a:r>
              <a:rPr lang="en-GB" sz="1400" dirty="0"/>
              <a:t>	Step 2	Multiply a non-unit fraction by an integer</a:t>
            </a:r>
          </a:p>
          <a:p>
            <a:pPr lvl="1"/>
            <a:r>
              <a:rPr lang="en-GB" sz="1400" dirty="0"/>
              <a:t>	Step 3	Multiply a mixed number by an integer</a:t>
            </a:r>
          </a:p>
          <a:p>
            <a:pPr lvl="1"/>
            <a:r>
              <a:rPr lang="en-GB" sz="1400" dirty="0"/>
              <a:t>	Step 4	Calculate a fraction of a quantity</a:t>
            </a:r>
          </a:p>
          <a:p>
            <a:pPr lvl="1"/>
            <a:r>
              <a:rPr lang="en-GB" sz="1400" dirty="0"/>
              <a:t>	Step 5	Fraction of an amount</a:t>
            </a:r>
          </a:p>
          <a:p>
            <a:endParaRPr lang="en-GB" dirty="0"/>
          </a:p>
        </p:txBody>
      </p:sp>
      <p:sp>
        <p:nvSpPr>
          <p:cNvPr id="5" name="Text Placeholder 4">
            <a:extLst>
              <a:ext uri="{FF2B5EF4-FFF2-40B4-BE49-F238E27FC236}">
                <a16:creationId xmlns:a16="http://schemas.microsoft.com/office/drawing/2014/main" id="{7C49762F-F616-2144-3D37-B916EC7D2BA2}"/>
              </a:ext>
            </a:extLst>
          </p:cNvPr>
          <p:cNvSpPr>
            <a:spLocks noGrp="1"/>
          </p:cNvSpPr>
          <p:nvPr>
            <p:ph type="body" sz="quarter" idx="22"/>
          </p:nvPr>
        </p:nvSpPr>
        <p:spPr/>
        <p:txBody>
          <a:bodyPr/>
          <a:lstStyle/>
          <a:p>
            <a:r>
              <a:rPr lang="en-US" i="0" dirty="0">
                <a:hlinkClick r:id="rId3"/>
              </a:rPr>
              <a:t>Click here</a:t>
            </a:r>
            <a:r>
              <a:rPr lang="en-US" dirty="0"/>
              <a:t> for the </a:t>
            </a:r>
            <a:r>
              <a:rPr lang="en-US" dirty="0">
                <a:ea typeface="Calibri"/>
                <a:cs typeface="Calibri"/>
              </a:rPr>
              <a:t>full White Rose curriculum mapping chart.</a:t>
            </a:r>
          </a:p>
          <a:p>
            <a:endParaRPr lang="en-US" dirty="0"/>
          </a:p>
          <a:p>
            <a:endParaRPr lang="en-US" dirty="0"/>
          </a:p>
        </p:txBody>
      </p:sp>
      <p:sp>
        <p:nvSpPr>
          <p:cNvPr id="6" name="Text Placeholder 5">
            <a:extLst>
              <a:ext uri="{FF2B5EF4-FFF2-40B4-BE49-F238E27FC236}">
                <a16:creationId xmlns:a16="http://schemas.microsoft.com/office/drawing/2014/main" id="{89E62E72-4B52-18E8-F614-5B3DD76A4DE4}"/>
              </a:ext>
            </a:extLst>
          </p:cNvPr>
          <p:cNvSpPr>
            <a:spLocks noGrp="1"/>
          </p:cNvSpPr>
          <p:nvPr>
            <p:ph type="body" sz="quarter" idx="16"/>
          </p:nvPr>
        </p:nvSpPr>
        <p:spPr>
          <a:xfrm>
            <a:off x="6240475" y="1052513"/>
            <a:ext cx="5688000" cy="4549277"/>
          </a:xfrm>
        </p:spPr>
        <p:txBody>
          <a:bodyPr wrap="square" lIns="180000" tIns="180000" rIns="180000" bIns="180000" anchor="t">
            <a:spAutoFit/>
          </a:bodyPr>
          <a:lstStyle/>
          <a:p>
            <a:r>
              <a:rPr lang="en-GB" dirty="0">
                <a:ea typeface="Calibri"/>
                <a:cs typeface="Calibri"/>
              </a:rPr>
              <a:t>Curriculum charts</a:t>
            </a:r>
          </a:p>
          <a:p>
            <a:pPr lvl="1"/>
            <a:r>
              <a:rPr lang="en-GB" b="0" i="0" u="none" strike="noStrike" dirty="0">
                <a:solidFill>
                  <a:srgbClr val="212121"/>
                </a:solidFill>
                <a:effectLst/>
                <a:latin typeface="Calibri"/>
                <a:cs typeface="Calibri"/>
                <a:hlinkClick r:id="rId4"/>
              </a:rPr>
              <a:t>Northern Ireland </a:t>
            </a:r>
            <a:r>
              <a:rPr lang="en-GB" b="0" i="0" u="none" strike="noStrike" dirty="0">
                <a:solidFill>
                  <a:srgbClr val="212121"/>
                </a:solidFill>
                <a:effectLst/>
                <a:latin typeface="Calibri"/>
                <a:cs typeface="Calibri"/>
              </a:rPr>
              <a:t> |</a:t>
            </a:r>
            <a:r>
              <a:rPr lang="en-GB" dirty="0">
                <a:solidFill>
                  <a:srgbClr val="212121"/>
                </a:solidFill>
                <a:latin typeface="Calibri"/>
                <a:cs typeface="Calibri"/>
              </a:rPr>
              <a:t> </a:t>
            </a:r>
            <a:r>
              <a:rPr lang="en-GB" b="0" i="0" u="none" strike="noStrike" dirty="0">
                <a:solidFill>
                  <a:srgbClr val="212121"/>
                </a:solidFill>
                <a:effectLst/>
                <a:latin typeface="Calibri"/>
                <a:cs typeface="Calibri"/>
                <a:hlinkClick r:id="rId5"/>
              </a:rPr>
              <a:t>Numicon</a:t>
            </a:r>
            <a:r>
              <a:rPr lang="en-GB" b="0" i="0" u="none" strike="noStrike" dirty="0">
                <a:solidFill>
                  <a:srgbClr val="212121"/>
                </a:solidFill>
                <a:effectLst/>
                <a:latin typeface="Calibri"/>
                <a:cs typeface="Calibri"/>
              </a:rPr>
              <a:t> |</a:t>
            </a:r>
            <a:r>
              <a:rPr lang="en-GB" dirty="0">
                <a:solidFill>
                  <a:srgbClr val="212121"/>
                </a:solidFill>
                <a:latin typeface="Calibri"/>
                <a:cs typeface="Calibri"/>
              </a:rPr>
              <a:t> </a:t>
            </a:r>
            <a:r>
              <a:rPr lang="en-GB" dirty="0">
                <a:solidFill>
                  <a:srgbClr val="212121"/>
                </a:solidFill>
                <a:latin typeface="Calibri"/>
                <a:cs typeface="Calibri"/>
                <a:hlinkClick r:id="rId6"/>
              </a:rPr>
              <a:t>Oxford International Curriculum </a:t>
            </a:r>
            <a:r>
              <a:rPr lang="en-GB" dirty="0">
                <a:solidFill>
                  <a:srgbClr val="212121"/>
                </a:solidFill>
                <a:latin typeface="Calibri"/>
                <a:cs typeface="Calibri"/>
              </a:rPr>
              <a:t>| </a:t>
            </a:r>
            <a:r>
              <a:rPr lang="en-GB" b="0" i="0" u="none" strike="noStrike" dirty="0">
                <a:solidFill>
                  <a:srgbClr val="212121"/>
                </a:solidFill>
                <a:effectLst/>
                <a:latin typeface="Calibri"/>
                <a:cs typeface="Calibri"/>
                <a:hlinkClick r:id="rId7"/>
              </a:rPr>
              <a:t>PYP</a:t>
            </a:r>
            <a:r>
              <a:rPr lang="en-GB" b="0" i="0" u="none" strike="noStrike" dirty="0">
                <a:solidFill>
                  <a:srgbClr val="212121"/>
                </a:solidFill>
                <a:effectLst/>
                <a:latin typeface="Calibri"/>
                <a:cs typeface="Calibri"/>
              </a:rPr>
              <a:t> |</a:t>
            </a:r>
            <a:r>
              <a:rPr lang="en-GB" dirty="0">
                <a:solidFill>
                  <a:srgbClr val="212121"/>
                </a:solidFill>
                <a:latin typeface="Calibri"/>
                <a:cs typeface="Calibri"/>
              </a:rPr>
              <a:t> </a:t>
            </a:r>
            <a:br>
              <a:rPr lang="en-GB" dirty="0">
                <a:latin typeface="Calibri" panose="020F0502020204030204" pitchFamily="34" charset="0"/>
                <a:cs typeface="Calibri" panose="020F0502020204030204" pitchFamily="34" charset="0"/>
              </a:rPr>
            </a:br>
            <a:r>
              <a:rPr lang="en-GB" b="0" i="0" u="none" strike="noStrike" dirty="0">
                <a:solidFill>
                  <a:srgbClr val="212121"/>
                </a:solidFill>
                <a:effectLst/>
                <a:latin typeface="Calibri"/>
                <a:cs typeface="Calibri"/>
                <a:hlinkClick r:id="rId8"/>
              </a:rPr>
              <a:t>Ready to Progress</a:t>
            </a:r>
            <a:r>
              <a:rPr lang="en-GB" b="0" i="0" u="none" strike="noStrike" dirty="0">
                <a:solidFill>
                  <a:srgbClr val="212121"/>
                </a:solidFill>
                <a:effectLst/>
                <a:latin typeface="Calibri"/>
                <a:cs typeface="Calibri"/>
              </a:rPr>
              <a:t> |</a:t>
            </a:r>
            <a:r>
              <a:rPr lang="en-GB" dirty="0">
                <a:solidFill>
                  <a:srgbClr val="212121"/>
                </a:solidFill>
                <a:latin typeface="Calibri"/>
                <a:cs typeface="Calibri"/>
              </a:rPr>
              <a:t> </a:t>
            </a:r>
            <a:r>
              <a:rPr lang="en-GB" b="0" i="0" u="none" strike="noStrike" dirty="0">
                <a:solidFill>
                  <a:srgbClr val="212121"/>
                </a:solidFill>
                <a:effectLst/>
                <a:latin typeface="Calibri"/>
                <a:cs typeface="Calibri"/>
                <a:hlinkClick r:id="rId9"/>
              </a:rPr>
              <a:t>Republic of Ireland </a:t>
            </a:r>
            <a:r>
              <a:rPr lang="en-GB" dirty="0">
                <a:solidFill>
                  <a:srgbClr val="212121"/>
                </a:solidFill>
                <a:latin typeface="Calibri"/>
                <a:cs typeface="Calibri"/>
              </a:rPr>
              <a:t> | </a:t>
            </a:r>
            <a:r>
              <a:rPr lang="en-GB" b="0" i="0" u="none" strike="noStrike" dirty="0">
                <a:solidFill>
                  <a:srgbClr val="212121"/>
                </a:solidFill>
                <a:effectLst/>
                <a:latin typeface="Calibri"/>
                <a:cs typeface="Calibri"/>
                <a:hlinkClick r:id="rId10"/>
              </a:rPr>
              <a:t>Scotland</a:t>
            </a:r>
            <a:r>
              <a:rPr lang="en-GB" dirty="0">
                <a:solidFill>
                  <a:srgbClr val="212121"/>
                </a:solidFill>
                <a:latin typeface="Calibri"/>
                <a:cs typeface="Calibri"/>
              </a:rPr>
              <a:t> | </a:t>
            </a:r>
            <a:r>
              <a:rPr lang="en-GB" dirty="0">
                <a:solidFill>
                  <a:srgbClr val="212121"/>
                </a:solidFill>
                <a:latin typeface="Calibri"/>
                <a:cs typeface="Calibri"/>
                <a:hlinkClick r:id="rId11"/>
              </a:rPr>
              <a:t>Te Mātaiaho </a:t>
            </a:r>
            <a:r>
              <a:rPr lang="en-GB" dirty="0">
                <a:solidFill>
                  <a:srgbClr val="212121"/>
                </a:solidFill>
                <a:latin typeface="Calibri"/>
                <a:cs typeface="Calibri"/>
              </a:rPr>
              <a:t>| </a:t>
            </a:r>
            <a:r>
              <a:rPr lang="en-GB" b="0" i="0" u="none" strike="noStrike" dirty="0">
                <a:solidFill>
                  <a:srgbClr val="212121"/>
                </a:solidFill>
                <a:effectLst/>
                <a:latin typeface="Calibri"/>
                <a:cs typeface="Calibri"/>
                <a:hlinkClick r:id="rId12"/>
              </a:rPr>
              <a:t>Wales</a:t>
            </a:r>
            <a:endParaRPr lang="en-GB" dirty="0">
              <a:latin typeface="Calibri"/>
              <a:cs typeface="Calibri"/>
            </a:endParaRPr>
          </a:p>
          <a:p>
            <a:r>
              <a:rPr lang="en-GB" dirty="0">
                <a:ea typeface="Calibri"/>
                <a:cs typeface="Calibri"/>
              </a:rPr>
              <a:t>English National Curriculum</a:t>
            </a:r>
          </a:p>
          <a:p>
            <a:pPr lvl="1"/>
            <a:r>
              <a:rPr lang="en-GB" dirty="0">
                <a:ea typeface="Calibri"/>
                <a:cs typeface="Calibri"/>
                <a:hlinkClick r:id="rId13"/>
              </a:rPr>
              <a:t>Curriculum chart</a:t>
            </a:r>
            <a:endParaRPr lang="en-GB" dirty="0">
              <a:ea typeface="Calibri"/>
              <a:cs typeface="Calibri"/>
            </a:endParaRPr>
          </a:p>
          <a:p>
            <a:pPr marL="285750" lvl="1" indent="-285750">
              <a:buChar char="•"/>
            </a:pPr>
            <a:r>
              <a:rPr lang="en-GB" dirty="0">
                <a:ea typeface="Calibri"/>
                <a:cs typeface="Calibri"/>
              </a:rPr>
              <a:t>Multiply proper fractions and mixed numbers by whole numbers, supported by materials and diagrams.</a:t>
            </a:r>
          </a:p>
          <a:p>
            <a:r>
              <a:rPr lang="en-GB" dirty="0">
                <a:ea typeface="Calibri"/>
                <a:cs typeface="Calibri"/>
              </a:rPr>
              <a:t>NCETM</a:t>
            </a:r>
          </a:p>
          <a:p>
            <a:pPr lvl="1"/>
            <a:r>
              <a:rPr lang="en-GB" dirty="0">
                <a:ea typeface="Calibri"/>
                <a:cs typeface="Calibri"/>
                <a:hlinkClick r:id="rId14"/>
              </a:rPr>
              <a:t>Curriculum chart</a:t>
            </a:r>
            <a:endParaRPr lang="en-GB" dirty="0">
              <a:ea typeface="Calibri"/>
              <a:cs typeface="Calibri"/>
            </a:endParaRPr>
          </a:p>
          <a:p>
            <a:pPr lvl="1"/>
            <a:r>
              <a:rPr lang="en-GB" b="1" dirty="0">
                <a:solidFill>
                  <a:srgbClr val="000000"/>
                </a:solidFill>
                <a:ea typeface="Calibri"/>
                <a:cs typeface="Calibri"/>
              </a:rPr>
              <a:t>Year 5 Fractions:</a:t>
            </a:r>
          </a:p>
          <a:p>
            <a:pPr lvl="1"/>
            <a:r>
              <a:rPr lang="en-US" dirty="0">
                <a:solidFill>
                  <a:srgbClr val="000000"/>
                </a:solidFill>
                <a:ea typeface="Calibri"/>
                <a:cs typeface="Calibri"/>
              </a:rPr>
              <a:t>3. Pupils multiply a proper fraction by a whole number (within a whole).</a:t>
            </a:r>
          </a:p>
          <a:p>
            <a:pPr lvl="1"/>
            <a:r>
              <a:rPr lang="en-US" dirty="0">
                <a:solidFill>
                  <a:srgbClr val="000000"/>
                </a:solidFill>
                <a:ea typeface="Calibri"/>
                <a:cs typeface="Calibri"/>
              </a:rPr>
              <a:t>4. Pupils multiply a proper fraction by a whole number (greater than a </a:t>
            </a:r>
            <a:r>
              <a:rPr lang="en-US">
                <a:solidFill>
                  <a:srgbClr val="000000"/>
                </a:solidFill>
                <a:ea typeface="Calibri"/>
                <a:cs typeface="Calibri"/>
              </a:rPr>
              <a:t>whole).</a:t>
            </a:r>
            <a:endParaRPr lang="en-GB" dirty="0">
              <a:solidFill>
                <a:srgbClr val="000000"/>
              </a:solidFill>
              <a:ea typeface="Calibri"/>
              <a:cs typeface="Calibri"/>
            </a:endParaRPr>
          </a:p>
        </p:txBody>
      </p:sp>
      <p:sp>
        <p:nvSpPr>
          <p:cNvPr id="7" name="Text Placeholder 4">
            <a:extLst>
              <a:ext uri="{FF2B5EF4-FFF2-40B4-BE49-F238E27FC236}">
                <a16:creationId xmlns:a16="http://schemas.microsoft.com/office/drawing/2014/main" id="{B8B77F28-BE91-8641-FE60-BEE360355803}"/>
              </a:ext>
            </a:extLst>
          </p:cNvPr>
          <p:cNvSpPr txBox="1">
            <a:spLocks/>
          </p:cNvSpPr>
          <p:nvPr/>
        </p:nvSpPr>
        <p:spPr>
          <a:xfrm>
            <a:off x="6240475" y="6304547"/>
            <a:ext cx="3862426" cy="285222"/>
          </a:xfrm>
          <a:prstGeom prst="rect">
            <a:avLst/>
          </a:prstGeom>
          <a:solidFill>
            <a:srgbClr val="E0E6F0"/>
          </a:solidFill>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pPr>
            <a:r>
              <a:rPr lang="en-GB" sz="1400" dirty="0">
                <a:hlinkClick r:id="rId15"/>
              </a:rPr>
              <a:t>Click here</a:t>
            </a:r>
            <a:r>
              <a:rPr lang="en-GB" sz="1400" dirty="0"/>
              <a:t> for a full list of Numicon Essentials lessons</a:t>
            </a:r>
            <a:r>
              <a:rPr lang="en-GB" sz="1400" dirty="0">
                <a:ea typeface="Calibri"/>
                <a:cs typeface="Calibri"/>
              </a:rPr>
              <a:t>.</a:t>
            </a:r>
            <a:endParaRPr lang="en-GB" sz="1400" dirty="0"/>
          </a:p>
          <a:p>
            <a:pPr marL="0" indent="0">
              <a:lnSpc>
                <a:spcPct val="100000"/>
              </a:lnSpc>
              <a:spcBef>
                <a:spcPts val="0"/>
              </a:spcBef>
              <a:buClrTx/>
              <a:buNone/>
            </a:pPr>
            <a:endParaRPr lang="en-GB" sz="1400" dirty="0"/>
          </a:p>
        </p:txBody>
      </p:sp>
    </p:spTree>
    <p:extLst>
      <p:ext uri="{BB962C8B-B14F-4D97-AF65-F5344CB8AC3E}">
        <p14:creationId xmlns:p14="http://schemas.microsoft.com/office/powerpoint/2010/main" val="390485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A2771-195F-588A-1C52-4D0DF2AF85DF}"/>
              </a:ext>
            </a:extLst>
          </p:cNvPr>
          <p:cNvSpPr>
            <a:spLocks noGrp="1"/>
          </p:cNvSpPr>
          <p:nvPr>
            <p:ph type="title"/>
          </p:nvPr>
        </p:nvSpPr>
        <p:spPr/>
        <p:txBody>
          <a:bodyPr/>
          <a:lstStyle/>
          <a:p>
            <a:r>
              <a:rPr lang="en-US">
                <a:latin typeface="Calibri"/>
                <a:ea typeface="Calibri"/>
                <a:cs typeface="Calibri"/>
              </a:rPr>
              <a:t>Lesson essentials</a:t>
            </a:r>
            <a:endParaRPr lang="en-US"/>
          </a:p>
        </p:txBody>
      </p:sp>
      <p:sp>
        <p:nvSpPr>
          <p:cNvPr id="3" name="Text Placeholder 2">
            <a:extLst>
              <a:ext uri="{FF2B5EF4-FFF2-40B4-BE49-F238E27FC236}">
                <a16:creationId xmlns:a16="http://schemas.microsoft.com/office/drawing/2014/main" id="{7A5A1CFD-1439-8C9F-3C4D-C5941ED0DDD4}"/>
              </a:ext>
            </a:extLst>
          </p:cNvPr>
          <p:cNvSpPr>
            <a:spLocks noGrp="1"/>
          </p:cNvSpPr>
          <p:nvPr>
            <p:ph type="body" sz="quarter" idx="14"/>
          </p:nvPr>
        </p:nvSpPr>
        <p:spPr>
          <a:xfrm>
            <a:off x="269874" y="1052513"/>
            <a:ext cx="3686109" cy="3708021"/>
          </a:xfrm>
        </p:spPr>
        <p:txBody>
          <a:bodyPr wrap="square" lIns="180000" tIns="180000" rIns="180000" bIns="180000" anchor="t">
            <a:spAutoFit/>
          </a:bodyPr>
          <a:lstStyle/>
          <a:p>
            <a:r>
              <a:rPr lang="en-GB" dirty="0">
                <a:ea typeface="Calibri"/>
                <a:cs typeface="Calibri"/>
              </a:rPr>
              <a:t>Resources</a:t>
            </a:r>
          </a:p>
          <a:p>
            <a:pPr marL="285750" lvl="1" indent="-285750">
              <a:buChar char="•"/>
            </a:pPr>
            <a:r>
              <a:rPr lang="en-GB" dirty="0">
                <a:ea typeface="Calibri"/>
                <a:cs typeface="Calibri"/>
              </a:rPr>
              <a:t>Numicon pieces</a:t>
            </a:r>
          </a:p>
          <a:p>
            <a:pPr marL="285750" lvl="1" indent="-285750">
              <a:buChar char="•"/>
            </a:pPr>
            <a:r>
              <a:rPr lang="en-GB" dirty="0">
                <a:ea typeface="Calibri"/>
                <a:cs typeface="Calibri"/>
              </a:rPr>
              <a:t>Numicon pegs or equivalent (marbles, beads, counters)</a:t>
            </a:r>
          </a:p>
          <a:p>
            <a:pPr marL="285750" lvl="1" indent="-285750">
              <a:buChar char="•"/>
            </a:pPr>
            <a:r>
              <a:rPr lang="en-GB" dirty="0">
                <a:ea typeface="Calibri"/>
                <a:cs typeface="Calibri"/>
              </a:rPr>
              <a:t>Numicon spinners (optional)</a:t>
            </a:r>
          </a:p>
          <a:p>
            <a:pPr marL="285750" lvl="1" indent="-285750">
              <a:buChar char="•"/>
            </a:pPr>
            <a:r>
              <a:rPr lang="en-GB" dirty="0">
                <a:ea typeface="Calibri"/>
                <a:cs typeface="Calibri"/>
              </a:rPr>
              <a:t>Visualiser (optional)</a:t>
            </a:r>
          </a:p>
          <a:p>
            <a:pPr marL="285750" lvl="1" indent="-285750">
              <a:buChar char="•"/>
            </a:pPr>
            <a:r>
              <a:rPr lang="en-GB" dirty="0">
                <a:ea typeface="Calibri"/>
                <a:cs typeface="Calibri"/>
              </a:rPr>
              <a:t>Numicon IWB Software (optional)</a:t>
            </a:r>
          </a:p>
          <a:p>
            <a:pPr marL="285750" lvl="1" indent="-285750">
              <a:buFont typeface="Arial,Sans-Serif" panose="020B0604020202020204" pitchFamily="34" charset="0"/>
              <a:buChar char="•"/>
            </a:pPr>
            <a:r>
              <a:rPr lang="en-GB" dirty="0">
                <a:cs typeface="Calibri"/>
              </a:rPr>
              <a:t>Print-outs of You do slide (optional) and Extend and explore slides</a:t>
            </a:r>
          </a:p>
          <a:p>
            <a:pPr lvl="1"/>
            <a:r>
              <a:rPr lang="en-GB" b="1" dirty="0">
                <a:cs typeface="Calibri"/>
                <a:hlinkClick r:id="rId3"/>
              </a:rPr>
              <a:t>Resource pack (PCMs):</a:t>
            </a:r>
            <a:endParaRPr lang="en-GB" b="1" dirty="0">
              <a:ea typeface="Calibri"/>
              <a:cs typeface="Calibri"/>
            </a:endParaRPr>
          </a:p>
          <a:p>
            <a:pPr marL="285750" lvl="1" indent="-285750">
              <a:buFont typeface="Arial,Sans-Serif" panose="020B0604020202020204" pitchFamily="34" charset="0"/>
              <a:buChar char="•"/>
            </a:pPr>
            <a:r>
              <a:rPr lang="en-GB" dirty="0">
                <a:cs typeface="Calibri"/>
              </a:rPr>
              <a:t>Fraction and integer spinners with cards</a:t>
            </a:r>
            <a:endParaRPr lang="en-GB" dirty="0">
              <a:highlight>
                <a:srgbClr val="FFFF00"/>
              </a:highlight>
            </a:endParaRPr>
          </a:p>
        </p:txBody>
      </p:sp>
      <p:sp>
        <p:nvSpPr>
          <p:cNvPr id="4" name="Text Placeholder 3">
            <a:extLst>
              <a:ext uri="{FF2B5EF4-FFF2-40B4-BE49-F238E27FC236}">
                <a16:creationId xmlns:a16="http://schemas.microsoft.com/office/drawing/2014/main" id="{E2734B6E-9C67-D1E7-7A7B-4E27135796EB}"/>
              </a:ext>
            </a:extLst>
          </p:cNvPr>
          <p:cNvSpPr>
            <a:spLocks noGrp="1"/>
          </p:cNvSpPr>
          <p:nvPr>
            <p:ph type="body" sz="quarter" idx="10"/>
          </p:nvPr>
        </p:nvSpPr>
        <p:spPr>
          <a:xfrm>
            <a:off x="4181776" y="1052513"/>
            <a:ext cx="4054243" cy="2015250"/>
          </a:xfrm>
        </p:spPr>
        <p:txBody>
          <a:bodyPr/>
          <a:lstStyle/>
          <a:p>
            <a:r>
              <a:rPr lang="en-US" dirty="0">
                <a:ea typeface="Calibri"/>
                <a:cs typeface="Calibri"/>
              </a:rPr>
              <a:t>Key vocabulary</a:t>
            </a:r>
          </a:p>
          <a:p>
            <a:pPr lvl="1" indent="-285750"/>
            <a:r>
              <a:rPr lang="en-US" dirty="0">
                <a:ea typeface="Calibri"/>
                <a:cs typeface="Calibri"/>
              </a:rPr>
              <a:t>numerator, denominator, part, whole, equal, multiply, unit fraction, non-unit fraction, integer, product, for every, proper fraction, improper fraction, mixed number</a:t>
            </a:r>
          </a:p>
          <a:p>
            <a:pPr lvl="1" indent="-285750"/>
            <a:r>
              <a:rPr lang="en-GB" dirty="0">
                <a:ea typeface="Calibri"/>
                <a:cs typeface="Calibri"/>
              </a:rPr>
              <a:t>Click </a:t>
            </a:r>
            <a:r>
              <a:rPr lang="en-GB" dirty="0">
                <a:ea typeface="Calibri"/>
                <a:cs typeface="Calibri"/>
                <a:hlinkClick r:id="rId4"/>
              </a:rPr>
              <a:t>here</a:t>
            </a:r>
            <a:r>
              <a:rPr lang="en-GB" dirty="0">
                <a:ea typeface="Calibri"/>
                <a:cs typeface="Calibri"/>
              </a:rPr>
              <a:t> for glossary definitions.</a:t>
            </a:r>
            <a:endParaRPr lang="en-GB" dirty="0">
              <a:ea typeface="Calibri"/>
            </a:endParaRPr>
          </a:p>
        </p:txBody>
      </p:sp>
      <p:sp>
        <p:nvSpPr>
          <p:cNvPr id="5" name="Text Placeholder 4">
            <a:extLst>
              <a:ext uri="{FF2B5EF4-FFF2-40B4-BE49-F238E27FC236}">
                <a16:creationId xmlns:a16="http://schemas.microsoft.com/office/drawing/2014/main" id="{9C4CE5FE-3674-9CFA-97EA-4734092425BF}"/>
              </a:ext>
            </a:extLst>
          </p:cNvPr>
          <p:cNvSpPr>
            <a:spLocks noGrp="1"/>
          </p:cNvSpPr>
          <p:nvPr>
            <p:ph type="body" sz="quarter" idx="18"/>
          </p:nvPr>
        </p:nvSpPr>
        <p:spPr>
          <a:xfrm>
            <a:off x="8465305" y="1052513"/>
            <a:ext cx="3379887" cy="1686955"/>
          </a:xfrm>
        </p:spPr>
        <p:txBody>
          <a:bodyPr/>
          <a:lstStyle/>
          <a:p>
            <a:r>
              <a:rPr lang="en-GB">
                <a:ea typeface="Calibri"/>
                <a:cs typeface="Calibri"/>
              </a:rPr>
              <a:t>Discussion stems</a:t>
            </a:r>
          </a:p>
          <a:p>
            <a:pPr lvl="1" indent="-285750"/>
            <a:r>
              <a:rPr lang="en-GB" b="1">
                <a:ea typeface="Calibri"/>
                <a:cs typeface="Calibri"/>
              </a:rPr>
              <a:t>Instigate:</a:t>
            </a:r>
            <a:r>
              <a:rPr lang="en-GB">
                <a:ea typeface="Calibri"/>
                <a:cs typeface="Calibri"/>
              </a:rPr>
              <a:t> ‘I’d like to start by saying …’</a:t>
            </a:r>
          </a:p>
          <a:p>
            <a:pPr lvl="1" indent="-285750"/>
            <a:r>
              <a:rPr lang="en-GB" b="1">
                <a:ea typeface="Calibri"/>
                <a:cs typeface="Calibri"/>
              </a:rPr>
              <a:t>Build: </a:t>
            </a:r>
            <a:r>
              <a:rPr lang="en-GB">
                <a:ea typeface="Calibri"/>
                <a:cs typeface="Calibri"/>
              </a:rPr>
              <a:t>‘I agree, and I would like to add …’</a:t>
            </a:r>
          </a:p>
          <a:p>
            <a:pPr lvl="1" indent="-285750"/>
            <a:r>
              <a:rPr lang="en-GB" b="1">
                <a:ea typeface="Calibri"/>
                <a:cs typeface="Calibri"/>
              </a:rPr>
              <a:t>Challenge: </a:t>
            </a:r>
            <a:r>
              <a:rPr lang="en-GB">
                <a:ea typeface="Calibri"/>
                <a:cs typeface="Calibri"/>
              </a:rPr>
              <a:t>‘But have you considered …’</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5208A4CA-6473-BFCA-4D7B-BFD71C341B8D}"/>
                  </a:ext>
                </a:extLst>
              </p:cNvPr>
              <p:cNvSpPr>
                <a:spLocks noGrp="1"/>
              </p:cNvSpPr>
              <p:nvPr>
                <p:ph type="body" sz="quarter" idx="16"/>
              </p:nvPr>
            </p:nvSpPr>
            <p:spPr>
              <a:xfrm>
                <a:off x="4181776" y="3082454"/>
                <a:ext cx="4054243" cy="1888548"/>
              </a:xfrm>
            </p:spPr>
            <p:txBody>
              <a:bodyPr wrap="square" lIns="180000" tIns="180000" rIns="180000" bIns="180000" anchor="t">
                <a:spAutoFit/>
              </a:bodyPr>
              <a:lstStyle/>
              <a:p>
                <a:r>
                  <a:rPr lang="en-GB" dirty="0">
                    <a:ea typeface="Calibri"/>
                    <a:cs typeface="Calibri"/>
                  </a:rPr>
                  <a:t>Sentence stems</a:t>
                </a:r>
              </a:p>
              <a:p>
                <a:pPr lvl="1"/>
                <a14:m>
                  <m:oMath xmlns:m="http://schemas.openxmlformats.org/officeDocument/2006/math">
                    <m:f>
                      <m:fPr>
                        <m:ctrlPr>
                          <a:rPr lang="en-GB" i="1" smtClean="0">
                            <a:latin typeface="Cambria Math" panose="02040503050406030204" pitchFamily="18" charset="0"/>
                            <a:ea typeface="+mn-lt"/>
                            <a:cs typeface="+mn-lt"/>
                          </a:rPr>
                        </m:ctrlPr>
                      </m:fPr>
                      <m:num>
                        <m:r>
                          <a:rPr lang="en-GB" b="0" i="1" smtClean="0">
                            <a:latin typeface="Cambria Math" panose="02040503050406030204" pitchFamily="18" charset="0"/>
                            <a:ea typeface="+mn-lt"/>
                            <a:cs typeface="+mn-lt"/>
                          </a:rPr>
                          <m:t>1</m:t>
                        </m:r>
                      </m:num>
                      <m:den>
                        <m:r>
                          <a:rPr lang="en-GB" b="0" i="1" smtClean="0">
                            <a:latin typeface="Cambria Math" panose="02040503050406030204" pitchFamily="18" charset="0"/>
                            <a:ea typeface="+mn-lt"/>
                            <a:cs typeface="+mn-lt"/>
                          </a:rPr>
                          <m:t>?</m:t>
                        </m:r>
                      </m:den>
                    </m:f>
                    <m:r>
                      <a:rPr lang="en-GB" i="1" smtClean="0">
                        <a:latin typeface="Cambria Math" panose="02040503050406030204" pitchFamily="18" charset="0"/>
                        <a:ea typeface="Cambria Math" panose="02040503050406030204" pitchFamily="18" charset="0"/>
                        <a:cs typeface="+mn-lt"/>
                      </a:rPr>
                      <m:t>×</m:t>
                    </m:r>
                    <m:r>
                      <a:rPr lang="en-GB" b="0" i="1" smtClean="0">
                        <a:latin typeface="Cambria Math" panose="02040503050406030204" pitchFamily="18" charset="0"/>
                        <a:ea typeface="Cambria Math" panose="02040503050406030204" pitchFamily="18" charset="0"/>
                        <a:cs typeface="+mn-lt"/>
                      </a:rPr>
                      <m:t> </m:t>
                    </m:r>
                  </m:oMath>
                </a14:m>
                <a:r>
                  <a:rPr lang="en-GB" dirty="0">
                    <a:ea typeface="+mn-lt"/>
                    <a:cs typeface="+mn-lt"/>
                  </a:rPr>
                  <a:t>__ = </a:t>
                </a:r>
                <a14:m>
                  <m:oMath xmlns:m="http://schemas.openxmlformats.org/officeDocument/2006/math">
                    <m:f>
                      <m:fPr>
                        <m:ctrlPr>
                          <a:rPr lang="en-GB" i="1" smtClean="0">
                            <a:latin typeface="Cambria Math" panose="02040503050406030204" pitchFamily="18" charset="0"/>
                            <a:ea typeface="+mn-lt"/>
                            <a:cs typeface="+mn-lt"/>
                          </a:rPr>
                        </m:ctrlPr>
                      </m:fPr>
                      <m:num>
                        <m:r>
                          <a:rPr lang="en-GB" i="1" smtClean="0">
                            <a:latin typeface="Cambria Math" panose="02040503050406030204" pitchFamily="18" charset="0"/>
                            <a:ea typeface="+mn-lt"/>
                            <a:cs typeface="+mn-lt"/>
                          </a:rPr>
                          <m:t>1</m:t>
                        </m:r>
                      </m:num>
                      <m:den>
                        <m:r>
                          <a:rPr lang="en-GB" i="1" smtClean="0">
                            <a:latin typeface="Cambria Math" panose="02040503050406030204" pitchFamily="18" charset="0"/>
                            <a:ea typeface="+mn-lt"/>
                            <a:cs typeface="+mn-lt"/>
                          </a:rPr>
                          <m:t>?</m:t>
                        </m:r>
                      </m:den>
                    </m:f>
                    <m:r>
                      <a:rPr lang="en-GB" b="0" i="1" smtClean="0">
                        <a:latin typeface="Cambria Math" panose="02040503050406030204" pitchFamily="18" charset="0"/>
                        <a:ea typeface="+mn-lt"/>
                        <a:cs typeface="+mn-lt"/>
                      </a:rPr>
                      <m:t>+</m:t>
                    </m:r>
                  </m:oMath>
                </a14:m>
                <a:r>
                  <a:rPr lang="en-GB" dirty="0">
                    <a:ea typeface="+mn-lt"/>
                    <a:cs typeface="+mn-lt"/>
                  </a:rPr>
                  <a:t> … </a:t>
                </a:r>
                <a14:m>
                  <m:oMath xmlns:m="http://schemas.openxmlformats.org/officeDocument/2006/math">
                    <m:r>
                      <a:rPr lang="en-GB" b="0" i="0" smtClean="0">
                        <a:latin typeface="Cambria Math" panose="02040503050406030204" pitchFamily="18" charset="0"/>
                        <a:ea typeface="+mn-lt"/>
                        <a:cs typeface="+mn-lt"/>
                      </a:rPr>
                      <m:t>+</m:t>
                    </m:r>
                    <m:f>
                      <m:fPr>
                        <m:ctrlPr>
                          <a:rPr lang="en-GB" i="1" smtClean="0">
                            <a:latin typeface="Cambria Math" panose="02040503050406030204" pitchFamily="18" charset="0"/>
                            <a:ea typeface="+mn-lt"/>
                            <a:cs typeface="+mn-lt"/>
                          </a:rPr>
                        </m:ctrlPr>
                      </m:fPr>
                      <m:num>
                        <m:r>
                          <a:rPr lang="en-GB" i="1" smtClean="0">
                            <a:latin typeface="Cambria Math" panose="02040503050406030204" pitchFamily="18" charset="0"/>
                            <a:ea typeface="+mn-lt"/>
                            <a:cs typeface="+mn-lt"/>
                          </a:rPr>
                          <m:t>1</m:t>
                        </m:r>
                      </m:num>
                      <m:den>
                        <m:r>
                          <a:rPr lang="en-GB" i="1" smtClean="0">
                            <a:latin typeface="Cambria Math" panose="02040503050406030204" pitchFamily="18" charset="0"/>
                            <a:ea typeface="+mn-lt"/>
                            <a:cs typeface="+mn-lt"/>
                          </a:rPr>
                          <m:t>?</m:t>
                        </m:r>
                      </m:den>
                    </m:f>
                    <m:r>
                      <a:rPr lang="en-GB" i="1" smtClean="0">
                        <a:latin typeface="Cambria Math" panose="02040503050406030204" pitchFamily="18" charset="0"/>
                        <a:ea typeface="+mn-lt"/>
                        <a:cs typeface="+mn-lt"/>
                      </a:rPr>
                      <m:t> </m:t>
                    </m:r>
                  </m:oMath>
                </a14:m>
                <a:endParaRPr lang="en-GB" dirty="0">
                  <a:ea typeface="+mn-lt"/>
                  <a:cs typeface="+mn-lt"/>
                </a:endParaRPr>
              </a:p>
              <a:p>
                <a:pPr lvl="1"/>
                <a:r>
                  <a:rPr lang="en-GB" dirty="0">
                    <a:ea typeface="Calibri"/>
                    <a:cs typeface="Calibri"/>
                  </a:rPr>
                  <a:t>To multiply a fraction by __, I multiply the numerator by __ and the denominator remains the same. </a:t>
                </a:r>
              </a:p>
            </p:txBody>
          </p:sp>
        </mc:Choice>
        <mc:Fallback xmlns="">
          <p:sp>
            <p:nvSpPr>
              <p:cNvPr id="6" name="Text Placeholder 5">
                <a:extLst>
                  <a:ext uri="{FF2B5EF4-FFF2-40B4-BE49-F238E27FC236}">
                    <a16:creationId xmlns:a16="http://schemas.microsoft.com/office/drawing/2014/main" id="{5208A4CA-6473-BFCA-4D7B-BFD71C341B8D}"/>
                  </a:ext>
                </a:extLst>
              </p:cNvPr>
              <p:cNvSpPr>
                <a:spLocks noGrp="1" noRot="1" noChangeAspect="1" noMove="1" noResize="1" noEditPoints="1" noAdjustHandles="1" noChangeArrowheads="1" noChangeShapeType="1" noTextEdit="1"/>
              </p:cNvSpPr>
              <p:nvPr>
                <p:ph type="body" sz="quarter" idx="16"/>
              </p:nvPr>
            </p:nvSpPr>
            <p:spPr>
              <a:xfrm>
                <a:off x="4181776" y="3082454"/>
                <a:ext cx="4054243" cy="1888548"/>
              </a:xfrm>
              <a:blipFill>
                <a:blip r:embed="rId5"/>
                <a:stretch>
                  <a:fillRect/>
                </a:stretch>
              </a:blipFill>
            </p:spPr>
            <p:txBody>
              <a:bodyPr/>
              <a:lstStyle/>
              <a:p>
                <a:r>
                  <a:rPr lang="en-GB">
                    <a:noFill/>
                  </a:rPr>
                  <a:t> </a:t>
                </a:r>
              </a:p>
            </p:txBody>
          </p:sp>
        </mc:Fallback>
      </mc:AlternateContent>
      <p:sp>
        <p:nvSpPr>
          <p:cNvPr id="7" name="Text Placeholder 6">
            <a:extLst>
              <a:ext uri="{FF2B5EF4-FFF2-40B4-BE49-F238E27FC236}">
                <a16:creationId xmlns:a16="http://schemas.microsoft.com/office/drawing/2014/main" id="{0E175A9B-30F3-D265-A5D4-78C324726023}"/>
              </a:ext>
            </a:extLst>
          </p:cNvPr>
          <p:cNvSpPr>
            <a:spLocks noGrp="1"/>
          </p:cNvSpPr>
          <p:nvPr>
            <p:ph type="body" sz="quarter" idx="15"/>
          </p:nvPr>
        </p:nvSpPr>
        <p:spPr>
          <a:xfrm>
            <a:off x="8461812" y="3082454"/>
            <a:ext cx="3379886" cy="1697214"/>
          </a:xfrm>
        </p:spPr>
        <p:txBody>
          <a:bodyPr wrap="square" lIns="180000" tIns="180000" rIns="180000" bIns="180000" anchor="t">
            <a:spAutoFit/>
          </a:bodyPr>
          <a:lstStyle/>
          <a:p>
            <a:r>
              <a:rPr lang="en-GB">
                <a:ea typeface="Calibri"/>
                <a:cs typeface="Calibri"/>
              </a:rPr>
              <a:t>Key ideas and tips</a:t>
            </a:r>
          </a:p>
          <a:p>
            <a:pPr lvl="1"/>
            <a:r>
              <a:rPr lang="en-GB">
                <a:solidFill>
                  <a:srgbClr val="000000"/>
                </a:solidFill>
                <a:ea typeface="Calibri"/>
                <a:cs typeface="Calibri"/>
              </a:rPr>
              <a:t>Refer to understanding of adding fractions with the same denominator when multiplying unit fractions by integers.</a:t>
            </a:r>
            <a:endParaRPr lang="en-GB"/>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D5A40D8D-1BA1-17A7-6DE7-BE113CCA431F}"/>
                  </a:ext>
                </a:extLst>
              </p:cNvPr>
              <p:cNvSpPr>
                <a:spLocks noGrp="1"/>
              </p:cNvSpPr>
              <p:nvPr>
                <p:ph type="body" sz="quarter" idx="17"/>
              </p:nvPr>
            </p:nvSpPr>
            <p:spPr>
              <a:xfrm>
                <a:off x="263524" y="4971002"/>
                <a:ext cx="11658602" cy="1477218"/>
              </a:xfrm>
            </p:spPr>
            <p:txBody>
              <a:bodyPr/>
              <a:lstStyle/>
              <a:p>
                <a:r>
                  <a:rPr lang="en-GB">
                    <a:ea typeface="Calibri"/>
                    <a:cs typeface="Calibri"/>
                  </a:rPr>
                  <a:t>Watch points and misconceptions</a:t>
                </a:r>
              </a:p>
              <a:p>
                <a:pPr marL="285750" lvl="1" indent="-285750">
                  <a:buFont typeface="Arial,Sans-Serif"/>
                  <a:buChar char="•"/>
                </a:pPr>
                <a:r>
                  <a:rPr lang="en-GB">
                    <a:solidFill>
                      <a:srgbClr val="000000"/>
                    </a:solidFill>
                    <a:ea typeface="Calibri"/>
                  </a:rPr>
                  <a:t>When multiplying, children may think that the answer always gets bigger. For example, they may think the result of 5 </a:t>
                </a:r>
                <a14:m>
                  <m:oMath xmlns:m="http://schemas.openxmlformats.org/officeDocument/2006/math">
                    <m:r>
                      <a:rPr lang="en-GB" i="1" smtClean="0">
                        <a:solidFill>
                          <a:srgbClr val="000000"/>
                        </a:solidFill>
                        <a:latin typeface="Cambria Math" panose="02040503050406030204" pitchFamily="18" charset="0"/>
                        <a:ea typeface="Calibri"/>
                      </a:rPr>
                      <m:t>× </m:t>
                    </m:r>
                    <m:f>
                      <m:fPr>
                        <m:ctrlPr>
                          <a:rPr lang="en-GB" b="0" i="1" smtClean="0">
                            <a:solidFill>
                              <a:srgbClr val="000000"/>
                            </a:solidFill>
                            <a:latin typeface="Cambria Math" panose="02040503050406030204" pitchFamily="18" charset="0"/>
                          </a:rPr>
                        </m:ctrlPr>
                      </m:fPr>
                      <m:num>
                        <m:r>
                          <a:rPr lang="en-GB" b="0" i="1" smtClean="0">
                            <a:solidFill>
                              <a:srgbClr val="000000"/>
                            </a:solidFill>
                            <a:latin typeface="Cambria Math" panose="02040503050406030204" pitchFamily="18" charset="0"/>
                          </a:rPr>
                          <m:t>1</m:t>
                        </m:r>
                      </m:num>
                      <m:den>
                        <m:r>
                          <a:rPr lang="en-GB" b="0" i="1" smtClean="0">
                            <a:solidFill>
                              <a:srgbClr val="000000"/>
                            </a:solidFill>
                            <a:latin typeface="Cambria Math" panose="02040503050406030204" pitchFamily="18" charset="0"/>
                          </a:rPr>
                          <m:t>7</m:t>
                        </m:r>
                      </m:den>
                    </m:f>
                  </m:oMath>
                </a14:m>
                <a:r>
                  <a:rPr lang="en-GB">
                    <a:solidFill>
                      <a:srgbClr val="000000"/>
                    </a:solidFill>
                    <a:ea typeface="Calibri"/>
                  </a:rPr>
                  <a:t>  must be greater than 5. </a:t>
                </a:r>
              </a:p>
              <a:p>
                <a:pPr marL="285750" lvl="1" indent="-285750">
                  <a:buFont typeface="Arial,Sans-Serif"/>
                  <a:buChar char="•"/>
                </a:pPr>
                <a:r>
                  <a:rPr lang="en-GB">
                    <a:solidFill>
                      <a:srgbClr val="000000"/>
                    </a:solidFill>
                    <a:ea typeface="Calibri"/>
                  </a:rPr>
                  <a:t>Watch out for children who multiply the numerator and the denominator by the integer, confusing the process with finding equivalent fractions.</a:t>
                </a:r>
              </a:p>
            </p:txBody>
          </p:sp>
        </mc:Choice>
        <mc:Fallback xmlns="">
          <p:sp>
            <p:nvSpPr>
              <p:cNvPr id="8" name="Text Placeholder 7">
                <a:extLst>
                  <a:ext uri="{FF2B5EF4-FFF2-40B4-BE49-F238E27FC236}">
                    <a16:creationId xmlns:a16="http://schemas.microsoft.com/office/drawing/2014/main" id="{D5A40D8D-1BA1-17A7-6DE7-BE113CCA431F}"/>
                  </a:ext>
                </a:extLst>
              </p:cNvPr>
              <p:cNvSpPr>
                <a:spLocks noGrp="1" noRot="1" noChangeAspect="1" noMove="1" noResize="1" noEditPoints="1" noAdjustHandles="1" noChangeArrowheads="1" noChangeShapeType="1" noTextEdit="1"/>
              </p:cNvSpPr>
              <p:nvPr>
                <p:ph type="body" sz="quarter" idx="17"/>
              </p:nvPr>
            </p:nvSpPr>
            <p:spPr>
              <a:xfrm>
                <a:off x="263524" y="4971002"/>
                <a:ext cx="11658602" cy="1477218"/>
              </a:xfr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20186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1D01-8FBD-1386-3A24-337F3524D360}"/>
              </a:ext>
            </a:extLst>
          </p:cNvPr>
          <p:cNvSpPr>
            <a:spLocks noGrp="1"/>
          </p:cNvSpPr>
          <p:nvPr>
            <p:ph type="title"/>
          </p:nvPr>
        </p:nvSpPr>
        <p:spPr/>
        <p:txBody>
          <a:bodyPr lIns="0" tIns="0" rIns="0" bIns="0" anchor="t">
            <a:spAutoFit/>
          </a:bodyPr>
          <a:lstStyle/>
          <a:p>
            <a:r>
              <a:rPr lang="en-US"/>
              <a:t>Multiply a unit fraction by an integer</a:t>
            </a:r>
          </a:p>
        </p:txBody>
      </p:sp>
    </p:spTree>
    <p:extLst>
      <p:ext uri="{BB962C8B-B14F-4D97-AF65-F5344CB8AC3E}">
        <p14:creationId xmlns:p14="http://schemas.microsoft.com/office/powerpoint/2010/main" val="257876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B4D4-C797-DDFB-8192-F7D6BE869BD1}"/>
              </a:ext>
            </a:extLst>
          </p:cNvPr>
          <p:cNvSpPr>
            <a:spLocks noGrp="1"/>
          </p:cNvSpPr>
          <p:nvPr>
            <p:ph type="title"/>
          </p:nvPr>
        </p:nvSpPr>
        <p:spPr>
          <a:xfrm>
            <a:off x="891373" y="307050"/>
            <a:ext cx="4680000" cy="415498"/>
          </a:xfrm>
        </p:spPr>
        <p:txBody>
          <a:bodyPr/>
          <a:lstStyle/>
          <a:p>
            <a:r>
              <a:rPr lang="en-GB">
                <a:latin typeface="Calibri"/>
                <a:ea typeface="Calibri"/>
                <a:cs typeface="Calibri"/>
              </a:rPr>
              <a:t>Talk task</a:t>
            </a:r>
            <a:endParaRPr lang="en-GB"/>
          </a:p>
        </p:txBody>
      </p:sp>
      <p:pic>
        <p:nvPicPr>
          <p:cNvPr id="16" name="Picture Placeholder 15" descr="Oracy groupings: fishbowl or traverse">
            <a:extLst>
              <a:ext uri="{FF2B5EF4-FFF2-40B4-BE49-F238E27FC236}">
                <a16:creationId xmlns:a16="http://schemas.microsoft.com/office/drawing/2014/main" id="{3748E034-F5ED-CEA1-4320-415A873A4190}"/>
              </a:ext>
            </a:extLst>
          </p:cNvPr>
          <p:cNvPicPr>
            <a:picLocks noGrp="1" noChangeAspect="1"/>
          </p:cNvPicPr>
          <p:nvPr>
            <p:ph type="pic" sz="quarter" idx="12"/>
          </p:nvPr>
        </p:nvPicPr>
        <p:blipFill>
          <a:blip r:embed="rId3"/>
          <a:stretch/>
        </p:blipFill>
        <p:spPr>
          <a:xfrm>
            <a:off x="7264399" y="201600"/>
            <a:ext cx="1080000" cy="1080000"/>
          </a:xfrm>
        </p:spPr>
      </p:pic>
      <p:pic>
        <p:nvPicPr>
          <p:cNvPr id="19" name="Picture Placeholder 18">
            <a:extLst>
              <a:ext uri="{FF2B5EF4-FFF2-40B4-BE49-F238E27FC236}">
                <a16:creationId xmlns:a16="http://schemas.microsoft.com/office/drawing/2014/main" id="{B5088CAA-24B9-5FB3-B918-A466E004EDCE}"/>
              </a:ext>
              <a:ext uri="{C183D7F6-B498-43B3-948B-1728B52AA6E4}">
                <adec:decorative xmlns:adec="http://schemas.microsoft.com/office/drawing/2017/decorative" val="1"/>
              </a:ext>
            </a:extLst>
          </p:cNvPr>
          <p:cNvPicPr>
            <a:picLocks noGrp="1" noChangeAspect="1"/>
          </p:cNvPicPr>
          <p:nvPr>
            <p:ph type="pic" sz="quarter" idx="22"/>
          </p:nvPr>
        </p:nvPicPr>
        <p:blipFill>
          <a:blip r:embed="rId4"/>
          <a:stretch/>
        </p:blipFill>
        <p:spPr>
          <a:xfrm>
            <a:off x="8442000" y="201600"/>
            <a:ext cx="1080000" cy="1080000"/>
          </a:xfrm>
        </p:spPr>
      </p:pic>
      <p:sp>
        <p:nvSpPr>
          <p:cNvPr id="3" name="Text Placeholder 2">
            <a:extLst>
              <a:ext uri="{FF2B5EF4-FFF2-40B4-BE49-F238E27FC236}">
                <a16:creationId xmlns:a16="http://schemas.microsoft.com/office/drawing/2014/main" id="{7D7F16A7-E809-4A16-D9F5-13FEA1F67810}"/>
              </a:ext>
              <a:ext uri="{C183D7F6-B498-43B3-948B-1728B52AA6E4}">
                <adec:decorative xmlns:adec="http://schemas.microsoft.com/office/drawing/2017/decorative" val="0"/>
              </a:ext>
            </a:extLst>
          </p:cNvPr>
          <p:cNvSpPr>
            <a:spLocks noGrp="1"/>
          </p:cNvSpPr>
          <p:nvPr>
            <p:ph type="body" sz="quarter" idx="11"/>
          </p:nvPr>
        </p:nvSpPr>
        <p:spPr>
          <a:xfrm>
            <a:off x="263520" y="1052513"/>
            <a:ext cx="6198877" cy="779701"/>
          </a:xfrm>
        </p:spPr>
        <p:txBody>
          <a:bodyPr/>
          <a:lstStyle/>
          <a:p>
            <a:pPr>
              <a:lnSpc>
                <a:spcPct val="100000"/>
              </a:lnSpc>
            </a:pPr>
            <a:r>
              <a:rPr lang="en-GB"/>
              <a:t>Look at the models. Which one does not belong?</a:t>
            </a:r>
          </a:p>
          <a:p>
            <a:pPr>
              <a:lnSpc>
                <a:spcPct val="100000"/>
              </a:lnSpc>
            </a:pPr>
            <a:r>
              <a:rPr lang="en-GB"/>
              <a:t>Explain your thinking.</a:t>
            </a:r>
          </a:p>
        </p:txBody>
      </p:sp>
      <p:sp>
        <p:nvSpPr>
          <p:cNvPr id="28" name="Text Placeholder 27">
            <a:extLst>
              <a:ext uri="{FF2B5EF4-FFF2-40B4-BE49-F238E27FC236}">
                <a16:creationId xmlns:a16="http://schemas.microsoft.com/office/drawing/2014/main" id="{240A5935-C671-E615-506D-A9B85FB39F77}"/>
              </a:ext>
            </a:extLst>
          </p:cNvPr>
          <p:cNvSpPr>
            <a:spLocks noGrp="1"/>
          </p:cNvSpPr>
          <p:nvPr>
            <p:ph type="body" sz="quarter" idx="18"/>
          </p:nvPr>
        </p:nvSpPr>
        <p:spPr>
          <a:xfrm>
            <a:off x="263521" y="2248727"/>
            <a:ext cx="407037" cy="507831"/>
          </a:xfrm>
        </p:spPr>
        <p:txBody>
          <a:bodyPr/>
          <a:lstStyle/>
          <a:p>
            <a:r>
              <a:rPr lang="en-GB"/>
              <a:t>A</a:t>
            </a:r>
          </a:p>
        </p:txBody>
      </p:sp>
      <p:pic>
        <p:nvPicPr>
          <p:cNvPr id="7" name="Picture Placeholder 6" descr="A Numicon 3-piece with 2 pegs in">
            <a:extLst>
              <a:ext uri="{FF2B5EF4-FFF2-40B4-BE49-F238E27FC236}">
                <a16:creationId xmlns:a16="http://schemas.microsoft.com/office/drawing/2014/main" id="{5DEF7E60-42D7-FD01-588F-1D80AF178075}"/>
              </a:ext>
            </a:extLst>
          </p:cNvPr>
          <p:cNvPicPr>
            <a:picLocks noGrp="1" noChangeAspect="1"/>
          </p:cNvPicPr>
          <p:nvPr>
            <p:ph type="pic" sz="quarter" idx="23"/>
          </p:nvPr>
        </p:nvPicPr>
        <p:blipFill>
          <a:blip r:embed="rId5"/>
          <a:stretch>
            <a:fillRect/>
          </a:stretch>
        </p:blipFill>
        <p:spPr>
          <a:xfrm>
            <a:off x="588388" y="2641051"/>
            <a:ext cx="806193" cy="802016"/>
          </a:xfrm>
        </p:spPr>
      </p:pic>
      <p:sp>
        <p:nvSpPr>
          <p:cNvPr id="29" name="Text Placeholder 28">
            <a:extLst>
              <a:ext uri="{FF2B5EF4-FFF2-40B4-BE49-F238E27FC236}">
                <a16:creationId xmlns:a16="http://schemas.microsoft.com/office/drawing/2014/main" id="{FA9A01A9-24FB-6827-8F26-069D641B5F06}"/>
              </a:ext>
            </a:extLst>
          </p:cNvPr>
          <p:cNvSpPr>
            <a:spLocks noGrp="1"/>
          </p:cNvSpPr>
          <p:nvPr>
            <p:ph type="body" sz="quarter" idx="19"/>
          </p:nvPr>
        </p:nvSpPr>
        <p:spPr>
          <a:xfrm>
            <a:off x="2159448" y="2248727"/>
            <a:ext cx="407037" cy="507831"/>
          </a:xfrm>
        </p:spPr>
        <p:txBody>
          <a:bodyPr/>
          <a:lstStyle/>
          <a:p>
            <a:r>
              <a:rPr lang="en-GB"/>
              <a:t>B</a:t>
            </a:r>
          </a:p>
        </p:txBody>
      </p:sp>
      <p:pic>
        <p:nvPicPr>
          <p:cNvPr id="40" name="Picture Placeholder 39" descr="1 red bead and 5 grey beads on a string">
            <a:extLst>
              <a:ext uri="{FF2B5EF4-FFF2-40B4-BE49-F238E27FC236}">
                <a16:creationId xmlns:a16="http://schemas.microsoft.com/office/drawing/2014/main" id="{637029D9-D0CC-0D6F-6750-CD4EBB4A3183}"/>
              </a:ext>
            </a:extLst>
          </p:cNvPr>
          <p:cNvPicPr>
            <a:picLocks noGrp="1" noChangeAspect="1"/>
          </p:cNvPicPr>
          <p:nvPr>
            <p:ph type="pic" sz="quarter" idx="24"/>
          </p:nvPr>
        </p:nvPicPr>
        <p:blipFill>
          <a:blip r:embed="rId6"/>
          <a:stretch>
            <a:fillRect/>
          </a:stretch>
        </p:blipFill>
        <p:spPr>
          <a:xfrm>
            <a:off x="2366712" y="2810480"/>
            <a:ext cx="2257425" cy="523875"/>
          </a:xfrm>
        </p:spPr>
      </p:pic>
      <p:sp>
        <p:nvSpPr>
          <p:cNvPr id="30" name="Text Placeholder 29">
            <a:extLst>
              <a:ext uri="{FF2B5EF4-FFF2-40B4-BE49-F238E27FC236}">
                <a16:creationId xmlns:a16="http://schemas.microsoft.com/office/drawing/2014/main" id="{FC8CC595-9FB0-F790-17A5-C07756934977}"/>
              </a:ext>
            </a:extLst>
          </p:cNvPr>
          <p:cNvSpPr>
            <a:spLocks noGrp="1"/>
          </p:cNvSpPr>
          <p:nvPr>
            <p:ph type="body" sz="quarter" idx="20"/>
          </p:nvPr>
        </p:nvSpPr>
        <p:spPr>
          <a:xfrm>
            <a:off x="5189231" y="2248727"/>
            <a:ext cx="407037" cy="507831"/>
          </a:xfrm>
        </p:spPr>
        <p:txBody>
          <a:bodyPr/>
          <a:lstStyle/>
          <a:p>
            <a:r>
              <a:rPr lang="en-GB"/>
              <a:t>C</a:t>
            </a:r>
          </a:p>
        </p:txBody>
      </p:sp>
      <p:pic>
        <p:nvPicPr>
          <p:cNvPr id="42" name="Picture Placeholder 41" descr="A shape made of 7 blue interlocking cubes and 1 yellow interlocking cube">
            <a:extLst>
              <a:ext uri="{FF2B5EF4-FFF2-40B4-BE49-F238E27FC236}">
                <a16:creationId xmlns:a16="http://schemas.microsoft.com/office/drawing/2014/main" id="{2B000986-CD08-63B5-6D2D-B842B84D3CC7}"/>
              </a:ext>
            </a:extLst>
          </p:cNvPr>
          <p:cNvPicPr>
            <a:picLocks noGrp="1" noChangeAspect="1"/>
          </p:cNvPicPr>
          <p:nvPr>
            <p:ph type="pic" sz="quarter" idx="25"/>
          </p:nvPr>
        </p:nvPicPr>
        <p:blipFill>
          <a:blip r:embed="rId7"/>
          <a:stretch>
            <a:fillRect/>
          </a:stretch>
        </p:blipFill>
        <p:spPr>
          <a:xfrm>
            <a:off x="5596268" y="2427079"/>
            <a:ext cx="1631700" cy="2003842"/>
          </a:xfrm>
        </p:spPr>
      </p:pic>
      <p:sp>
        <p:nvSpPr>
          <p:cNvPr id="36" name="Text Placeholder 35">
            <a:extLst>
              <a:ext uri="{FF2B5EF4-FFF2-40B4-BE49-F238E27FC236}">
                <a16:creationId xmlns:a16="http://schemas.microsoft.com/office/drawing/2014/main" id="{FA8A5FF8-C57C-499A-2149-B6E57482BC6C}"/>
              </a:ext>
            </a:extLst>
          </p:cNvPr>
          <p:cNvSpPr>
            <a:spLocks noGrp="1"/>
          </p:cNvSpPr>
          <p:nvPr>
            <p:ph type="body" sz="quarter" idx="27"/>
          </p:nvPr>
        </p:nvSpPr>
        <p:spPr>
          <a:xfrm>
            <a:off x="7755717" y="2248727"/>
            <a:ext cx="407037" cy="507831"/>
          </a:xfrm>
        </p:spPr>
        <p:txBody>
          <a:bodyPr/>
          <a:lstStyle/>
          <a:p>
            <a:r>
              <a:rPr lang="en-GB"/>
              <a:t>D</a:t>
            </a:r>
          </a:p>
        </p:txBody>
      </p:sp>
      <p:pic>
        <p:nvPicPr>
          <p:cNvPr id="15" name="Picture Placeholder 14" descr="A 10 pence coin">
            <a:extLst>
              <a:ext uri="{FF2B5EF4-FFF2-40B4-BE49-F238E27FC236}">
                <a16:creationId xmlns:a16="http://schemas.microsoft.com/office/drawing/2014/main" id="{58E355D2-2266-0A11-5025-FED683140B21}"/>
              </a:ext>
            </a:extLst>
          </p:cNvPr>
          <p:cNvPicPr>
            <a:picLocks noGrp="1" noChangeAspect="1"/>
          </p:cNvPicPr>
          <p:nvPr>
            <p:ph type="pic" sz="quarter" idx="26"/>
          </p:nvPr>
        </p:nvPicPr>
        <p:blipFill>
          <a:blip r:embed="rId8">
            <a:extLst>
              <a:ext uri="{96DAC541-7B7A-43D3-8B79-37D633B846F1}">
                <asvg:svgBlip xmlns:asvg="http://schemas.microsoft.com/office/drawing/2016/SVG/main" r:embed="rId9"/>
              </a:ext>
            </a:extLst>
          </a:blip>
          <a:stretch>
            <a:fillRect/>
          </a:stretch>
        </p:blipFill>
        <p:spPr>
          <a:xfrm>
            <a:off x="8162754" y="2564386"/>
            <a:ext cx="781096" cy="781096"/>
          </a:xfrm>
        </p:spPr>
      </p:pic>
      <p:sp>
        <p:nvSpPr>
          <p:cNvPr id="31" name="Text Placeholder 30">
            <a:extLst>
              <a:ext uri="{FF2B5EF4-FFF2-40B4-BE49-F238E27FC236}">
                <a16:creationId xmlns:a16="http://schemas.microsoft.com/office/drawing/2014/main" id="{D276DF00-A19F-0940-BDD5-C6FB643B220E}"/>
              </a:ext>
            </a:extLst>
          </p:cNvPr>
          <p:cNvSpPr>
            <a:spLocks noGrp="1"/>
          </p:cNvSpPr>
          <p:nvPr>
            <p:ph type="body" sz="quarter" idx="21"/>
          </p:nvPr>
        </p:nvSpPr>
        <p:spPr>
          <a:xfrm>
            <a:off x="263520" y="5139907"/>
            <a:ext cx="5088767" cy="1455293"/>
          </a:xfrm>
          <a:prstGeom prst="roundRect">
            <a:avLst/>
          </a:prstGeom>
          <a:solidFill>
            <a:srgbClr val="E4DFED"/>
          </a:solidFill>
        </p:spPr>
        <p:txBody>
          <a:bodyPr lIns="90000" tIns="46800" rIns="90000" bIns="46800"/>
          <a:lstStyle/>
          <a:p>
            <a:pPr>
              <a:lnSpc>
                <a:spcPct val="100000"/>
              </a:lnSpc>
              <a:spcAft>
                <a:spcPts val="800"/>
              </a:spcAft>
            </a:pPr>
            <a:r>
              <a:rPr lang="en-GB" sz="2200" b="1" dirty="0">
                <a:solidFill>
                  <a:schemeClr val="tx1"/>
                </a:solidFill>
              </a:rPr>
              <a:t>Instigate: </a:t>
            </a:r>
            <a:r>
              <a:rPr lang="en-GB" sz="2200" dirty="0">
                <a:solidFill>
                  <a:schemeClr val="tx1"/>
                </a:solidFill>
              </a:rPr>
              <a:t>‘I’d like to start by saying …’</a:t>
            </a:r>
          </a:p>
          <a:p>
            <a:pPr>
              <a:lnSpc>
                <a:spcPct val="100000"/>
              </a:lnSpc>
              <a:spcAft>
                <a:spcPts val="800"/>
              </a:spcAft>
            </a:pPr>
            <a:r>
              <a:rPr lang="en-GB" sz="2200" b="1" dirty="0">
                <a:solidFill>
                  <a:schemeClr val="tx1"/>
                </a:solidFill>
              </a:rPr>
              <a:t>Build: </a:t>
            </a:r>
            <a:r>
              <a:rPr lang="en-GB" sz="2200" dirty="0">
                <a:solidFill>
                  <a:schemeClr val="tx1"/>
                </a:solidFill>
              </a:rPr>
              <a:t>‘I agree, and I would like to add …’</a:t>
            </a:r>
          </a:p>
          <a:p>
            <a:pPr>
              <a:lnSpc>
                <a:spcPct val="100000"/>
              </a:lnSpc>
              <a:spcAft>
                <a:spcPts val="800"/>
              </a:spcAft>
            </a:pPr>
            <a:r>
              <a:rPr lang="en-GB" sz="2200" b="1" dirty="0">
                <a:solidFill>
                  <a:schemeClr val="tx1"/>
                </a:solidFill>
              </a:rPr>
              <a:t>Challenge: </a:t>
            </a:r>
            <a:r>
              <a:rPr lang="en-GB" sz="2200" dirty="0">
                <a:solidFill>
                  <a:schemeClr val="tx1"/>
                </a:solidFill>
              </a:rPr>
              <a:t>‘But have you considered …’</a:t>
            </a:r>
          </a:p>
        </p:txBody>
      </p:sp>
      <p:pic>
        <p:nvPicPr>
          <p:cNvPr id="17" name="Picture Placeholder 16" descr="Key words">
            <a:extLst>
              <a:ext uri="{FF2B5EF4-FFF2-40B4-BE49-F238E27FC236}">
                <a16:creationId xmlns:a16="http://schemas.microsoft.com/office/drawing/2014/main" id="{484506E0-6314-1C04-72A2-C7A1908E6F4F}"/>
              </a:ext>
              <a:ext uri="{C183D7F6-B498-43B3-948B-1728B52AA6E4}">
                <adec:decorative xmlns:adec="http://schemas.microsoft.com/office/drawing/2017/decorative" val="0"/>
              </a:ext>
            </a:extLst>
          </p:cNvPr>
          <p:cNvPicPr>
            <a:picLocks noGrp="1" noChangeAspect="1"/>
          </p:cNvPicPr>
          <p:nvPr>
            <p:ph type="pic" sz="quarter" idx="16"/>
          </p:nvPr>
        </p:nvPicPr>
        <p:blipFill>
          <a:blip r:embed="rId10">
            <a:extLst>
              <a:ext uri="{96DAC541-7B7A-43D3-8B79-37D633B846F1}">
                <asvg:svgBlip xmlns:asvg="http://schemas.microsoft.com/office/drawing/2016/SVG/main" r:embed="rId11"/>
              </a:ext>
            </a:extLst>
          </a:blip>
          <a:srcRect/>
          <a:stretch/>
        </p:blipFill>
        <p:spPr/>
      </p:pic>
      <p:sp>
        <p:nvSpPr>
          <p:cNvPr id="13" name="Text Placeholder 12">
            <a:extLst>
              <a:ext uri="{FF2B5EF4-FFF2-40B4-BE49-F238E27FC236}">
                <a16:creationId xmlns:a16="http://schemas.microsoft.com/office/drawing/2014/main" id="{A0B509AD-3D9F-9075-B909-B10B32BD9EC7}"/>
              </a:ext>
            </a:extLst>
          </p:cNvPr>
          <p:cNvSpPr>
            <a:spLocks noGrp="1"/>
          </p:cNvSpPr>
          <p:nvPr>
            <p:ph type="body" sz="quarter" idx="17"/>
          </p:nvPr>
        </p:nvSpPr>
        <p:spPr/>
        <p:txBody>
          <a:bodyPr/>
          <a:lstStyle/>
          <a:p>
            <a:r>
              <a:rPr lang="en-GB" dirty="0"/>
              <a:t>Key words</a:t>
            </a:r>
          </a:p>
        </p:txBody>
      </p:sp>
      <p:sp>
        <p:nvSpPr>
          <p:cNvPr id="14" name="Text Placeholder 13">
            <a:extLst>
              <a:ext uri="{FF2B5EF4-FFF2-40B4-BE49-F238E27FC236}">
                <a16:creationId xmlns:a16="http://schemas.microsoft.com/office/drawing/2014/main" id="{01462829-F362-670E-70E1-FAD09635FE09}"/>
              </a:ext>
            </a:extLst>
          </p:cNvPr>
          <p:cNvSpPr>
            <a:spLocks noGrp="1"/>
          </p:cNvSpPr>
          <p:nvPr>
            <p:ph type="body" sz="quarter" idx="13"/>
          </p:nvPr>
        </p:nvSpPr>
        <p:spPr/>
        <p:txBody>
          <a:bodyPr/>
          <a:lstStyle/>
          <a:p>
            <a:r>
              <a:rPr lang="en-GB">
                <a:solidFill>
                  <a:schemeClr val="tx1"/>
                </a:solidFill>
              </a:rPr>
              <a:t>part</a:t>
            </a:r>
          </a:p>
          <a:p>
            <a:r>
              <a:rPr lang="en-GB">
                <a:solidFill>
                  <a:schemeClr val="tx1"/>
                </a:solidFill>
              </a:rPr>
              <a:t>whole</a:t>
            </a:r>
          </a:p>
          <a:p>
            <a:r>
              <a:rPr lang="en-GB">
                <a:solidFill>
                  <a:schemeClr val="tx1"/>
                </a:solidFill>
              </a:rPr>
              <a:t>numerator</a:t>
            </a:r>
          </a:p>
          <a:p>
            <a:r>
              <a:rPr lang="en-GB">
                <a:solidFill>
                  <a:schemeClr val="tx1"/>
                </a:solidFill>
              </a:rPr>
              <a:t>denominator</a:t>
            </a:r>
          </a:p>
          <a:p>
            <a:r>
              <a:rPr lang="en-GB">
                <a:solidFill>
                  <a:schemeClr val="tx1"/>
                </a:solidFill>
              </a:rPr>
              <a:t>unit fraction</a:t>
            </a:r>
          </a:p>
          <a:p>
            <a:r>
              <a:rPr lang="en-GB">
                <a:solidFill>
                  <a:schemeClr val="tx1"/>
                </a:solidFill>
              </a:rPr>
              <a:t>non-unit fraction</a:t>
            </a:r>
          </a:p>
          <a:p>
            <a:endParaRPr lang="en-GB"/>
          </a:p>
        </p:txBody>
      </p:sp>
    </p:spTree>
    <p:extLst>
      <p:ext uri="{BB962C8B-B14F-4D97-AF65-F5344CB8AC3E}">
        <p14:creationId xmlns:p14="http://schemas.microsoft.com/office/powerpoint/2010/main" val="304754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D407-5F60-1139-967C-1879744D559A}"/>
              </a:ext>
            </a:extLst>
          </p:cNvPr>
          <p:cNvSpPr>
            <a:spLocks noGrp="1"/>
          </p:cNvSpPr>
          <p:nvPr>
            <p:ph type="title"/>
          </p:nvPr>
        </p:nvSpPr>
        <p:spPr>
          <a:xfrm>
            <a:off x="891373" y="307050"/>
            <a:ext cx="4680000" cy="415498"/>
          </a:xfrm>
        </p:spPr>
        <p:txBody>
          <a:bodyPr/>
          <a:lstStyle/>
          <a:p>
            <a:r>
              <a:rPr lang="en-GB">
                <a:ea typeface="Calibri"/>
              </a:rPr>
              <a:t>Switch on</a:t>
            </a:r>
            <a:endParaRPr lang="en-GB"/>
          </a:p>
        </p:txBody>
      </p:sp>
      <p:pic>
        <p:nvPicPr>
          <p:cNvPr id="6" name="Picture 5" descr="Oracy groupings: pairs">
            <a:extLst>
              <a:ext uri="{FF2B5EF4-FFF2-40B4-BE49-F238E27FC236}">
                <a16:creationId xmlns:a16="http://schemas.microsoft.com/office/drawing/2014/main" id="{0774CF1D-8336-1420-9806-B12C9EFFFB1F}"/>
              </a:ext>
            </a:extLst>
          </p:cNvPr>
          <p:cNvPicPr>
            <a:picLocks noChangeAspect="1"/>
          </p:cNvPicPr>
          <p:nvPr/>
        </p:nvPicPr>
        <p:blipFill>
          <a:blip r:embed="rId3"/>
          <a:stretch>
            <a:fillRect/>
          </a:stretch>
        </p:blipFill>
        <p:spPr>
          <a:xfrm>
            <a:off x="9662400" y="201600"/>
            <a:ext cx="1080000" cy="1080000"/>
          </a:xfrm>
          <a:prstGeom prst="rect">
            <a:avLst/>
          </a:prstGeom>
        </p:spPr>
      </p:pic>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FC7B14D-0948-1CC5-56CB-A560FE106231}"/>
                  </a:ext>
                </a:extLst>
              </p:cNvPr>
              <p:cNvSpPr>
                <a:spLocks noGrp="1"/>
              </p:cNvSpPr>
              <p:nvPr>
                <p:ph type="body" sz="quarter" idx="11"/>
              </p:nvPr>
            </p:nvSpPr>
            <p:spPr>
              <a:xfrm>
                <a:off x="263521" y="1052513"/>
                <a:ext cx="9627851" cy="1330749"/>
              </a:xfrm>
            </p:spPr>
            <p:txBody>
              <a:bodyPr/>
              <a:lstStyle/>
              <a:p>
                <a:r>
                  <a:rPr lang="en-GB" dirty="0"/>
                  <a:t>For sports day, children in Class A are taking part in a relay race around the field. </a:t>
                </a:r>
              </a:p>
              <a:p>
                <a:r>
                  <a:rPr lang="en-GB" dirty="0"/>
                  <a:t>Each child runs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dirty="0"/>
                  <a:t> of a lap of the field.</a:t>
                </a:r>
              </a:p>
            </p:txBody>
          </p:sp>
        </mc:Choice>
        <mc:Fallback xmlns="">
          <p:sp>
            <p:nvSpPr>
              <p:cNvPr id="3" name="Text Placeholder 2">
                <a:extLst>
                  <a:ext uri="{FF2B5EF4-FFF2-40B4-BE49-F238E27FC236}">
                    <a16:creationId xmlns:a16="http://schemas.microsoft.com/office/drawing/2014/main" id="{7FC7B14D-0948-1CC5-56CB-A560FE106231}"/>
                  </a:ext>
                </a:extLst>
              </p:cNvPr>
              <p:cNvSpPr>
                <a:spLocks noGrp="1" noRot="1" noChangeAspect="1" noMove="1" noResize="1" noEditPoints="1" noAdjustHandles="1" noChangeArrowheads="1" noChangeShapeType="1" noTextEdit="1"/>
              </p:cNvSpPr>
              <p:nvPr>
                <p:ph type="body" sz="quarter" idx="11"/>
              </p:nvPr>
            </p:nvSpPr>
            <p:spPr>
              <a:xfrm>
                <a:off x="263521" y="1052513"/>
                <a:ext cx="9627851" cy="1330749"/>
              </a:xfrm>
              <a:blipFill>
                <a:blip r:embed="rId4"/>
                <a:stretch>
                  <a:fillRect l="-1772" b="-1376"/>
                </a:stretch>
              </a:blipFill>
            </p:spPr>
            <p:txBody>
              <a:bodyPr/>
              <a:lstStyle/>
              <a:p>
                <a:r>
                  <a:rPr lang="en-GB">
                    <a:noFill/>
                  </a:rPr>
                  <a:t> </a:t>
                </a:r>
              </a:p>
            </p:txBody>
          </p:sp>
        </mc:Fallback>
      </mc:AlternateContent>
      <p:sp>
        <p:nvSpPr>
          <p:cNvPr id="4" name="Text Placeholder 3">
            <a:extLst>
              <a:ext uri="{FF2B5EF4-FFF2-40B4-BE49-F238E27FC236}">
                <a16:creationId xmlns:a16="http://schemas.microsoft.com/office/drawing/2014/main" id="{0D5ED007-7A4A-DEA9-6C16-7D3845D15672}"/>
              </a:ext>
            </a:extLst>
          </p:cNvPr>
          <p:cNvSpPr>
            <a:spLocks noGrp="1"/>
          </p:cNvSpPr>
          <p:nvPr>
            <p:ph type="body" sz="quarter" idx="16"/>
          </p:nvPr>
        </p:nvSpPr>
        <p:spPr>
          <a:xfrm>
            <a:off x="263521" y="3053612"/>
            <a:ext cx="5652000" cy="1118255"/>
          </a:xfrm>
        </p:spPr>
        <p:txBody>
          <a:bodyPr/>
          <a:lstStyle/>
          <a:p>
            <a:r>
              <a:rPr lang="en-GB" dirty="0"/>
              <a:t>Ben runs first, followed by Molly.</a:t>
            </a:r>
          </a:p>
          <a:p>
            <a:r>
              <a:rPr lang="en-GB" dirty="0"/>
              <a:t>How far do they run between them?</a:t>
            </a:r>
          </a:p>
        </p:txBody>
      </p:sp>
      <p:sp>
        <p:nvSpPr>
          <p:cNvPr id="5" name="Text Placeholder 4">
            <a:extLst>
              <a:ext uri="{FF2B5EF4-FFF2-40B4-BE49-F238E27FC236}">
                <a16:creationId xmlns:a16="http://schemas.microsoft.com/office/drawing/2014/main" id="{5D6D4026-6446-2DCF-61CE-2824ADE42D78}"/>
              </a:ext>
            </a:extLst>
          </p:cNvPr>
          <p:cNvSpPr>
            <a:spLocks noGrp="1"/>
          </p:cNvSpPr>
          <p:nvPr>
            <p:ph type="body" sz="quarter" idx="17"/>
          </p:nvPr>
        </p:nvSpPr>
        <p:spPr>
          <a:xfrm>
            <a:off x="263521" y="4762694"/>
            <a:ext cx="5652000" cy="507831"/>
          </a:xfrm>
        </p:spPr>
        <p:txBody>
          <a:bodyPr/>
          <a:lstStyle/>
          <a:p>
            <a:r>
              <a:rPr lang="en-GB"/>
              <a:t>How far do all four children run between them?</a:t>
            </a:r>
          </a:p>
        </p:txBody>
      </p:sp>
      <mc:AlternateContent xmlns:mc="http://schemas.openxmlformats.org/markup-compatibility/2006" xmlns:a14="http://schemas.microsoft.com/office/drawing/2010/main">
        <mc:Choice Requires="a14">
          <p:graphicFrame>
            <p:nvGraphicFramePr>
              <p:cNvPr id="13" name="Table 12" descr="A table showing running order and laps completed after each child. The running order is Ben, Molly, Ravi and Tia. After Ben, one-fifth of a lap has been completed. The rest of the table is empty.">
                <a:extLst>
                  <a:ext uri="{FF2B5EF4-FFF2-40B4-BE49-F238E27FC236}">
                    <a16:creationId xmlns:a16="http://schemas.microsoft.com/office/drawing/2014/main" id="{3DCA38C0-91B0-90BE-E285-AC0E04F4C283}"/>
                  </a:ext>
                </a:extLst>
              </p:cNvPr>
              <p:cNvGraphicFramePr>
                <a:graphicFrameLocks noGrp="1"/>
              </p:cNvGraphicFramePr>
              <p:nvPr>
                <p:extLst>
                  <p:ext uri="{D42A27DB-BD31-4B8C-83A1-F6EECF244321}">
                    <p14:modId xmlns:p14="http://schemas.microsoft.com/office/powerpoint/2010/main" val="2060546134"/>
                  </p:ext>
                </p:extLst>
              </p:nvPr>
            </p:nvGraphicFramePr>
            <p:xfrm>
              <a:off x="7360174" y="2241755"/>
              <a:ext cx="4357463" cy="3325755"/>
            </p:xfrm>
            <a:graphic>
              <a:graphicData uri="http://schemas.openxmlformats.org/drawingml/2006/table">
                <a:tbl>
                  <a:tblPr firstRow="1" bandRow="1">
                    <a:tableStyleId>{5940675A-B579-460E-94D1-54222C63F5DA}</a:tableStyleId>
                  </a:tblPr>
                  <a:tblGrid>
                    <a:gridCol w="1952047">
                      <a:extLst>
                        <a:ext uri="{9D8B030D-6E8A-4147-A177-3AD203B41FA5}">
                          <a16:colId xmlns:a16="http://schemas.microsoft.com/office/drawing/2014/main" val="768399113"/>
                        </a:ext>
                      </a:extLst>
                    </a:gridCol>
                    <a:gridCol w="2405416">
                      <a:extLst>
                        <a:ext uri="{9D8B030D-6E8A-4147-A177-3AD203B41FA5}">
                          <a16:colId xmlns:a16="http://schemas.microsoft.com/office/drawing/2014/main" val="1941291612"/>
                        </a:ext>
                      </a:extLst>
                    </a:gridCol>
                  </a:tblGrid>
                  <a:tr h="865067">
                    <a:tc>
                      <a:txBody>
                        <a:bodyPr/>
                        <a:lstStyle/>
                        <a:p>
                          <a:pPr algn="ctr"/>
                          <a:r>
                            <a:rPr lang="en-US" sz="2200" b="1" dirty="0"/>
                            <a:t>Running order</a:t>
                          </a:r>
                          <a:endParaRPr lang="en-GB" sz="2200" b="1" dirty="0"/>
                        </a:p>
                      </a:txBody>
                      <a:tcPr anchor="ctr"/>
                    </a:tc>
                    <a:tc>
                      <a:txBody>
                        <a:bodyPr/>
                        <a:lstStyle/>
                        <a:p>
                          <a:pPr algn="ctr"/>
                          <a:r>
                            <a:rPr lang="en-US" sz="2200" b="1" dirty="0"/>
                            <a:t>Laps completed after each child</a:t>
                          </a:r>
                          <a:endParaRPr lang="en-GB" sz="2200" b="1" dirty="0"/>
                        </a:p>
                      </a:txBody>
                      <a:tcPr anchor="ctr"/>
                    </a:tc>
                    <a:extLst>
                      <a:ext uri="{0D108BD9-81ED-4DB2-BD59-A6C34878D82A}">
                        <a16:rowId xmlns:a16="http://schemas.microsoft.com/office/drawing/2014/main" val="1956586484"/>
                      </a:ext>
                    </a:extLst>
                  </a:tr>
                  <a:tr h="615172">
                    <a:tc>
                      <a:txBody>
                        <a:bodyPr/>
                        <a:lstStyle/>
                        <a:p>
                          <a:pPr algn="l"/>
                          <a:r>
                            <a:rPr lang="en-US" sz="2200" dirty="0"/>
                            <a:t>Ben</a:t>
                          </a:r>
                          <a:endParaRPr lang="en-GB" sz="22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US" sz="1650" b="0" i="1" smtClean="0">
                                        <a:latin typeface="Cambria Math" panose="02040503050406030204" pitchFamily="18" charset="0"/>
                                      </a:rPr>
                                    </m:ctrlPr>
                                  </m:fPr>
                                  <m:num>
                                    <m:r>
                                      <a:rPr lang="en-US" sz="1650" b="0" i="1" smtClean="0">
                                        <a:latin typeface="Cambria Math" panose="02040503050406030204" pitchFamily="18" charset="0"/>
                                      </a:rPr>
                                      <m:t>1</m:t>
                                    </m:r>
                                  </m:num>
                                  <m:den>
                                    <m:r>
                                      <a:rPr lang="en-US" sz="1650" b="0" i="1" smtClean="0">
                                        <a:latin typeface="Cambria Math" panose="02040503050406030204" pitchFamily="18" charset="0"/>
                                      </a:rPr>
                                      <m:t>5</m:t>
                                    </m:r>
                                  </m:den>
                                </m:f>
                              </m:oMath>
                            </m:oMathPara>
                          </a14:m>
                          <a:endParaRPr lang="en-GB" sz="1650" dirty="0"/>
                        </a:p>
                      </a:txBody>
                      <a:tcPr anchor="ctr"/>
                    </a:tc>
                    <a:extLst>
                      <a:ext uri="{0D108BD9-81ED-4DB2-BD59-A6C34878D82A}">
                        <a16:rowId xmlns:a16="http://schemas.microsoft.com/office/drawing/2014/main" val="1634318384"/>
                      </a:ext>
                    </a:extLst>
                  </a:tr>
                  <a:tr h="615172">
                    <a:tc>
                      <a:txBody>
                        <a:bodyPr/>
                        <a:lstStyle/>
                        <a:p>
                          <a:pPr algn="l"/>
                          <a:r>
                            <a:rPr lang="en-US" sz="2200" dirty="0"/>
                            <a:t>Molly</a:t>
                          </a:r>
                          <a:endParaRPr lang="en-GB" sz="2200" dirty="0"/>
                        </a:p>
                      </a:txBody>
                      <a:tcPr anchor="ctr"/>
                    </a:tc>
                    <a:tc>
                      <a:txBody>
                        <a:bodyPr/>
                        <a:lstStyle/>
                        <a:p>
                          <a:endParaRPr lang="en-GB" dirty="0"/>
                        </a:p>
                      </a:txBody>
                      <a:tcPr anchor="ctr"/>
                    </a:tc>
                    <a:extLst>
                      <a:ext uri="{0D108BD9-81ED-4DB2-BD59-A6C34878D82A}">
                        <a16:rowId xmlns:a16="http://schemas.microsoft.com/office/drawing/2014/main" val="2927320573"/>
                      </a:ext>
                    </a:extLst>
                  </a:tr>
                  <a:tr h="615172">
                    <a:tc>
                      <a:txBody>
                        <a:bodyPr/>
                        <a:lstStyle/>
                        <a:p>
                          <a:pPr algn="l"/>
                          <a:r>
                            <a:rPr lang="en-US" sz="2200" dirty="0"/>
                            <a:t>Ravi</a:t>
                          </a:r>
                          <a:endParaRPr lang="en-GB" sz="2200" dirty="0"/>
                        </a:p>
                      </a:txBody>
                      <a:tcPr anchor="ctr"/>
                    </a:tc>
                    <a:tc>
                      <a:txBody>
                        <a:bodyPr/>
                        <a:lstStyle/>
                        <a:p>
                          <a:endParaRPr lang="en-GB" dirty="0"/>
                        </a:p>
                      </a:txBody>
                      <a:tcPr anchor="ctr"/>
                    </a:tc>
                    <a:extLst>
                      <a:ext uri="{0D108BD9-81ED-4DB2-BD59-A6C34878D82A}">
                        <a16:rowId xmlns:a16="http://schemas.microsoft.com/office/drawing/2014/main" val="344432582"/>
                      </a:ext>
                    </a:extLst>
                  </a:tr>
                  <a:tr h="615172">
                    <a:tc>
                      <a:txBody>
                        <a:bodyPr/>
                        <a:lstStyle/>
                        <a:p>
                          <a:pPr algn="l"/>
                          <a:r>
                            <a:rPr lang="en-US" sz="2200" dirty="0"/>
                            <a:t>Tia</a:t>
                          </a:r>
                          <a:endParaRPr lang="en-GB" sz="2200" dirty="0"/>
                        </a:p>
                      </a:txBody>
                      <a:tcPr anchor="ctr"/>
                    </a:tc>
                    <a:tc>
                      <a:txBody>
                        <a:bodyPr/>
                        <a:lstStyle/>
                        <a:p>
                          <a:endParaRPr lang="en-GB" dirty="0"/>
                        </a:p>
                      </a:txBody>
                      <a:tcPr anchor="ctr"/>
                    </a:tc>
                    <a:extLst>
                      <a:ext uri="{0D108BD9-81ED-4DB2-BD59-A6C34878D82A}">
                        <a16:rowId xmlns:a16="http://schemas.microsoft.com/office/drawing/2014/main" val="1800655283"/>
                      </a:ext>
                    </a:extLst>
                  </a:tr>
                </a:tbl>
              </a:graphicData>
            </a:graphic>
          </p:graphicFrame>
        </mc:Choice>
        <mc:Fallback xmlns="">
          <p:graphicFrame>
            <p:nvGraphicFramePr>
              <p:cNvPr id="13" name="Table 12" descr="A table showing running order and laps completed after each child. The running order is Ben, Molly, Ravi and Tia. After Ben, one-fifth of a lap has been completed. The rest of the table is empty.">
                <a:extLst>
                  <a:ext uri="{FF2B5EF4-FFF2-40B4-BE49-F238E27FC236}">
                    <a16:creationId xmlns:a16="http://schemas.microsoft.com/office/drawing/2014/main" id="{3DCA38C0-91B0-90BE-E285-AC0E04F4C283}"/>
                  </a:ext>
                </a:extLst>
              </p:cNvPr>
              <p:cNvGraphicFramePr>
                <a:graphicFrameLocks noGrp="1"/>
              </p:cNvGraphicFramePr>
              <p:nvPr>
                <p:extLst>
                  <p:ext uri="{D42A27DB-BD31-4B8C-83A1-F6EECF244321}">
                    <p14:modId xmlns:p14="http://schemas.microsoft.com/office/powerpoint/2010/main" val="2060546134"/>
                  </p:ext>
                </p:extLst>
              </p:nvPr>
            </p:nvGraphicFramePr>
            <p:xfrm>
              <a:off x="7360174" y="2241755"/>
              <a:ext cx="4357463" cy="3325755"/>
            </p:xfrm>
            <a:graphic>
              <a:graphicData uri="http://schemas.openxmlformats.org/drawingml/2006/table">
                <a:tbl>
                  <a:tblPr firstRow="1" bandRow="1">
                    <a:tableStyleId>{5940675A-B579-460E-94D1-54222C63F5DA}</a:tableStyleId>
                  </a:tblPr>
                  <a:tblGrid>
                    <a:gridCol w="1952047">
                      <a:extLst>
                        <a:ext uri="{9D8B030D-6E8A-4147-A177-3AD203B41FA5}">
                          <a16:colId xmlns:a16="http://schemas.microsoft.com/office/drawing/2014/main" val="768399113"/>
                        </a:ext>
                      </a:extLst>
                    </a:gridCol>
                    <a:gridCol w="2405416">
                      <a:extLst>
                        <a:ext uri="{9D8B030D-6E8A-4147-A177-3AD203B41FA5}">
                          <a16:colId xmlns:a16="http://schemas.microsoft.com/office/drawing/2014/main" val="1941291612"/>
                        </a:ext>
                      </a:extLst>
                    </a:gridCol>
                  </a:tblGrid>
                  <a:tr h="865067">
                    <a:tc>
                      <a:txBody>
                        <a:bodyPr/>
                        <a:lstStyle/>
                        <a:p>
                          <a:pPr algn="ctr"/>
                          <a:r>
                            <a:rPr lang="en-US" sz="2200" b="1" dirty="0"/>
                            <a:t>Running order</a:t>
                          </a:r>
                          <a:endParaRPr lang="en-GB" sz="2200" b="1" dirty="0"/>
                        </a:p>
                      </a:txBody>
                      <a:tcPr anchor="ctr"/>
                    </a:tc>
                    <a:tc>
                      <a:txBody>
                        <a:bodyPr/>
                        <a:lstStyle/>
                        <a:p>
                          <a:pPr algn="ctr"/>
                          <a:r>
                            <a:rPr lang="en-US" sz="2200" b="1" dirty="0"/>
                            <a:t>Laps completed after each child</a:t>
                          </a:r>
                          <a:endParaRPr lang="en-GB" sz="2200" b="1" dirty="0"/>
                        </a:p>
                      </a:txBody>
                      <a:tcPr anchor="ctr"/>
                    </a:tc>
                    <a:extLst>
                      <a:ext uri="{0D108BD9-81ED-4DB2-BD59-A6C34878D82A}">
                        <a16:rowId xmlns:a16="http://schemas.microsoft.com/office/drawing/2014/main" val="1956586484"/>
                      </a:ext>
                    </a:extLst>
                  </a:tr>
                  <a:tr h="615172">
                    <a:tc>
                      <a:txBody>
                        <a:bodyPr/>
                        <a:lstStyle/>
                        <a:p>
                          <a:pPr algn="l"/>
                          <a:r>
                            <a:rPr lang="en-US" sz="2200" dirty="0"/>
                            <a:t>Ben</a:t>
                          </a:r>
                          <a:endParaRPr lang="en-GB" sz="2200" dirty="0"/>
                        </a:p>
                      </a:txBody>
                      <a:tcPr anchor="ctr"/>
                    </a:tc>
                    <a:tc>
                      <a:txBody>
                        <a:bodyPr/>
                        <a:lstStyle/>
                        <a:p>
                          <a:endParaRPr lang="en-US"/>
                        </a:p>
                      </a:txBody>
                      <a:tcPr anchor="ctr">
                        <a:blipFill>
                          <a:blip r:embed="rId5"/>
                          <a:stretch>
                            <a:fillRect l="-81519" t="-141584" r="-506" b="-304950"/>
                          </a:stretch>
                        </a:blipFill>
                      </a:tcPr>
                    </a:tc>
                    <a:extLst>
                      <a:ext uri="{0D108BD9-81ED-4DB2-BD59-A6C34878D82A}">
                        <a16:rowId xmlns:a16="http://schemas.microsoft.com/office/drawing/2014/main" val="1634318384"/>
                      </a:ext>
                    </a:extLst>
                  </a:tr>
                  <a:tr h="615172">
                    <a:tc>
                      <a:txBody>
                        <a:bodyPr/>
                        <a:lstStyle/>
                        <a:p>
                          <a:pPr algn="l"/>
                          <a:r>
                            <a:rPr lang="en-US" sz="2200" dirty="0"/>
                            <a:t>Molly</a:t>
                          </a:r>
                          <a:endParaRPr lang="en-GB" sz="2200" dirty="0"/>
                        </a:p>
                      </a:txBody>
                      <a:tcPr anchor="ctr"/>
                    </a:tc>
                    <a:tc>
                      <a:txBody>
                        <a:bodyPr/>
                        <a:lstStyle/>
                        <a:p>
                          <a:endParaRPr lang="en-GB" dirty="0"/>
                        </a:p>
                      </a:txBody>
                      <a:tcPr anchor="ctr"/>
                    </a:tc>
                    <a:extLst>
                      <a:ext uri="{0D108BD9-81ED-4DB2-BD59-A6C34878D82A}">
                        <a16:rowId xmlns:a16="http://schemas.microsoft.com/office/drawing/2014/main" val="2927320573"/>
                      </a:ext>
                    </a:extLst>
                  </a:tr>
                  <a:tr h="615172">
                    <a:tc>
                      <a:txBody>
                        <a:bodyPr/>
                        <a:lstStyle/>
                        <a:p>
                          <a:pPr algn="l"/>
                          <a:r>
                            <a:rPr lang="en-US" sz="2200" dirty="0"/>
                            <a:t>Ravi</a:t>
                          </a:r>
                          <a:endParaRPr lang="en-GB" sz="2200" dirty="0"/>
                        </a:p>
                      </a:txBody>
                      <a:tcPr anchor="ctr"/>
                    </a:tc>
                    <a:tc>
                      <a:txBody>
                        <a:bodyPr/>
                        <a:lstStyle/>
                        <a:p>
                          <a:endParaRPr lang="en-GB" dirty="0"/>
                        </a:p>
                      </a:txBody>
                      <a:tcPr anchor="ctr"/>
                    </a:tc>
                    <a:extLst>
                      <a:ext uri="{0D108BD9-81ED-4DB2-BD59-A6C34878D82A}">
                        <a16:rowId xmlns:a16="http://schemas.microsoft.com/office/drawing/2014/main" val="344432582"/>
                      </a:ext>
                    </a:extLst>
                  </a:tr>
                  <a:tr h="615172">
                    <a:tc>
                      <a:txBody>
                        <a:bodyPr/>
                        <a:lstStyle/>
                        <a:p>
                          <a:pPr algn="l"/>
                          <a:r>
                            <a:rPr lang="en-US" sz="2200" dirty="0"/>
                            <a:t>Tia</a:t>
                          </a:r>
                          <a:endParaRPr lang="en-GB" sz="2200" dirty="0"/>
                        </a:p>
                      </a:txBody>
                      <a:tcPr anchor="ctr"/>
                    </a:tc>
                    <a:tc>
                      <a:txBody>
                        <a:bodyPr/>
                        <a:lstStyle/>
                        <a:p>
                          <a:endParaRPr lang="en-GB" dirty="0"/>
                        </a:p>
                      </a:txBody>
                      <a:tcPr anchor="ctr"/>
                    </a:tc>
                    <a:extLst>
                      <a:ext uri="{0D108BD9-81ED-4DB2-BD59-A6C34878D82A}">
                        <a16:rowId xmlns:a16="http://schemas.microsoft.com/office/drawing/2014/main" val="1800655283"/>
                      </a:ext>
                    </a:extLst>
                  </a:tr>
                </a:tbl>
              </a:graphicData>
            </a:graphic>
          </p:graphicFrame>
        </mc:Fallback>
      </mc:AlternateContent>
      <p:pic>
        <p:nvPicPr>
          <p:cNvPr id="16" name="Picture Placeholder 15" descr="Key words">
            <a:extLst>
              <a:ext uri="{FF2B5EF4-FFF2-40B4-BE49-F238E27FC236}">
                <a16:creationId xmlns:a16="http://schemas.microsoft.com/office/drawing/2014/main" id="{7E54B4FA-6925-FD7A-4E6A-4661BE6BCC3A}"/>
              </a:ext>
            </a:extLst>
          </p:cNvPr>
          <p:cNvPicPr>
            <a:picLocks noGrp="1" noChangeAspect="1"/>
          </p:cNvPicPr>
          <p:nvPr>
            <p:ph type="pic" sz="quarter" idx="15"/>
          </p:nvPr>
        </p:nvPicPr>
        <p:blipFill>
          <a:blip r:embed="rId6">
            <a:extLst>
              <a:ext uri="{96DAC541-7B7A-43D3-8B79-37D633B846F1}">
                <asvg:svgBlip xmlns:asvg="http://schemas.microsoft.com/office/drawing/2016/SVG/main" r:embed="rId7"/>
              </a:ext>
            </a:extLst>
          </a:blip>
          <a:srcRect t="220" b="220"/>
          <a:stretch>
            <a:fillRect/>
          </a:stretch>
        </p:blipFill>
        <p:spPr/>
      </p:pic>
      <p:sp>
        <p:nvSpPr>
          <p:cNvPr id="14" name="Text Placeholder 13">
            <a:extLst>
              <a:ext uri="{FF2B5EF4-FFF2-40B4-BE49-F238E27FC236}">
                <a16:creationId xmlns:a16="http://schemas.microsoft.com/office/drawing/2014/main" id="{2F1E1067-3A01-EDC1-3893-5DD88594E07B}"/>
              </a:ext>
            </a:extLst>
          </p:cNvPr>
          <p:cNvSpPr>
            <a:spLocks noGrp="1"/>
          </p:cNvSpPr>
          <p:nvPr>
            <p:ph type="body" sz="quarter" idx="14"/>
          </p:nvPr>
        </p:nvSpPr>
        <p:spPr/>
        <p:txBody>
          <a:bodyPr/>
          <a:lstStyle/>
          <a:p>
            <a:r>
              <a:rPr lang="en-GB">
                <a:solidFill>
                  <a:schemeClr val="tx1"/>
                </a:solidFill>
              </a:rPr>
              <a:t>numerator </a:t>
            </a:r>
            <a:r>
              <a:rPr lang="en-GB"/>
              <a:t>|</a:t>
            </a:r>
            <a:r>
              <a:rPr lang="en-GB">
                <a:solidFill>
                  <a:schemeClr val="tx1"/>
                </a:solidFill>
              </a:rPr>
              <a:t> denominator </a:t>
            </a:r>
            <a:r>
              <a:rPr lang="en-GB"/>
              <a:t>|</a:t>
            </a:r>
            <a:r>
              <a:rPr lang="en-GB">
                <a:solidFill>
                  <a:schemeClr val="tx1"/>
                </a:solidFill>
              </a:rPr>
              <a:t> part </a:t>
            </a:r>
            <a:r>
              <a:rPr lang="en-GB"/>
              <a:t>|</a:t>
            </a:r>
            <a:r>
              <a:rPr lang="en-GB">
                <a:solidFill>
                  <a:schemeClr val="tx1"/>
                </a:solidFill>
              </a:rPr>
              <a:t> whole </a:t>
            </a:r>
            <a:r>
              <a:rPr lang="en-GB"/>
              <a:t>|</a:t>
            </a:r>
            <a:r>
              <a:rPr lang="en-GB">
                <a:solidFill>
                  <a:schemeClr val="tx1"/>
                </a:solidFill>
              </a:rPr>
              <a:t> multiply </a:t>
            </a:r>
            <a:r>
              <a:rPr lang="en-GB"/>
              <a:t>|</a:t>
            </a:r>
            <a:r>
              <a:rPr lang="en-GB">
                <a:solidFill>
                  <a:schemeClr val="tx1"/>
                </a:solidFill>
              </a:rPr>
              <a:t> unit fraction </a:t>
            </a:r>
            <a:r>
              <a:rPr lang="en-GB"/>
              <a:t>|</a:t>
            </a:r>
            <a:r>
              <a:rPr lang="en-GB">
                <a:solidFill>
                  <a:schemeClr val="tx1"/>
                </a:solidFill>
              </a:rPr>
              <a:t> integer </a:t>
            </a:r>
          </a:p>
        </p:txBody>
      </p:sp>
    </p:spTree>
    <p:extLst>
      <p:ext uri="{BB962C8B-B14F-4D97-AF65-F5344CB8AC3E}">
        <p14:creationId xmlns:p14="http://schemas.microsoft.com/office/powerpoint/2010/main" val="319168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DE77-3B07-93D6-94AC-901CB7277002}"/>
              </a:ext>
            </a:extLst>
          </p:cNvPr>
          <p:cNvSpPr>
            <a:spLocks noGrp="1"/>
          </p:cNvSpPr>
          <p:nvPr>
            <p:ph type="title"/>
          </p:nvPr>
        </p:nvSpPr>
        <p:spPr/>
        <p:txBody>
          <a:bodyPr/>
          <a:lstStyle/>
          <a:p>
            <a:r>
              <a:rPr lang="en-US">
                <a:ea typeface="Calibri"/>
              </a:rPr>
              <a:t>Teach: I do (1)</a:t>
            </a:r>
            <a:endParaRPr lang="en-US"/>
          </a:p>
        </p:txBody>
      </p:sp>
      <p:sp>
        <p:nvSpPr>
          <p:cNvPr id="13" name="Text Placeholder 12">
            <a:extLst>
              <a:ext uri="{FF2B5EF4-FFF2-40B4-BE49-F238E27FC236}">
                <a16:creationId xmlns:a16="http://schemas.microsoft.com/office/drawing/2014/main" id="{ECF75513-9ADB-1EED-F962-21D7A06D1BE1}"/>
              </a:ext>
            </a:extLst>
          </p:cNvPr>
          <p:cNvSpPr>
            <a:spLocks noGrp="1"/>
          </p:cNvSpPr>
          <p:nvPr>
            <p:ph type="body" sz="quarter" idx="13"/>
          </p:nvPr>
        </p:nvSpPr>
        <p:spPr/>
        <p:txBody>
          <a:bodyPr lIns="91440" tIns="45720" rIns="91440" bIns="45720" anchor="ctr" anchorCtr="0"/>
          <a:lstStyle/>
          <a:p>
            <a:r>
              <a:rPr lang="en-US" dirty="0">
                <a:solidFill>
                  <a:schemeClr val="tx1">
                    <a:lumMod val="95000"/>
                    <a:lumOff val="5000"/>
                  </a:schemeClr>
                </a:solidFill>
                <a:hlinkClick r:id="rId3">
                  <a:extLst>
                    <a:ext uri="{A12FA001-AC4F-418D-AE19-62706E023703}">
                      <ahyp:hlinkClr xmlns:ahyp="http://schemas.microsoft.com/office/drawing/2018/hyperlinkcolor" val="tx"/>
                    </a:ext>
                  </a:extLst>
                </a:hlinkClick>
              </a:rPr>
              <a:t>Video demo</a:t>
            </a:r>
            <a:endParaRPr lang="en-US" dirty="0">
              <a:solidFill>
                <a:schemeClr val="tx1">
                  <a:lumMod val="95000"/>
                  <a:lumOff val="5000"/>
                </a:schemeClr>
              </a:solidFill>
              <a:hlinkClick r:id="rId4">
                <a:extLst>
                  <a:ext uri="{A12FA001-AC4F-418D-AE19-62706E023703}">
                    <ahyp:hlinkClr xmlns:ahyp="http://schemas.microsoft.com/office/drawing/2018/hyperlinkcolor" val="tx"/>
                  </a:ext>
                </a:extLst>
              </a:hlinkClick>
            </a:endParaRPr>
          </a:p>
        </p:txBody>
      </p:sp>
      <mc:AlternateContent xmlns:mc="http://schemas.openxmlformats.org/markup-compatibility/2006" xmlns:a14="http://schemas.microsoft.com/office/drawing/2010/main">
        <mc:Choice Requires="a14">
          <p:sp>
            <p:nvSpPr>
              <p:cNvPr id="23" name="Text Placeholder 22">
                <a:extLst>
                  <a:ext uri="{FF2B5EF4-FFF2-40B4-BE49-F238E27FC236}">
                    <a16:creationId xmlns:a16="http://schemas.microsoft.com/office/drawing/2014/main" id="{39DBB0A7-E91B-AA4E-17A3-6EBA4B8328F5}"/>
                  </a:ext>
                </a:extLst>
              </p:cNvPr>
              <p:cNvSpPr>
                <a:spLocks noGrp="1"/>
              </p:cNvSpPr>
              <p:nvPr>
                <p:ph type="body" sz="quarter" idx="11"/>
              </p:nvPr>
            </p:nvSpPr>
            <p:spPr>
              <a:xfrm>
                <a:off x="263522" y="1052513"/>
                <a:ext cx="1161418" cy="720325"/>
              </a:xfrm>
            </p:spPr>
            <p:txBody>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×2=</m:t>
                    </m:r>
                  </m:oMath>
                </a14:m>
                <a:r>
                  <a:rPr lang="en-GB" dirty="0"/>
                  <a:t> </a:t>
                </a:r>
              </a:p>
            </p:txBody>
          </p:sp>
        </mc:Choice>
        <mc:Fallback xmlns="">
          <p:sp>
            <p:nvSpPr>
              <p:cNvPr id="23" name="Text Placeholder 22">
                <a:extLst>
                  <a:ext uri="{FF2B5EF4-FFF2-40B4-BE49-F238E27FC236}">
                    <a16:creationId xmlns:a16="http://schemas.microsoft.com/office/drawing/2014/main" id="{39DBB0A7-E91B-AA4E-17A3-6EBA4B8328F5}"/>
                  </a:ext>
                </a:extLst>
              </p:cNvPr>
              <p:cNvSpPr>
                <a:spLocks noGrp="1" noRot="1" noChangeAspect="1" noMove="1" noResize="1" noEditPoints="1" noAdjustHandles="1" noChangeArrowheads="1" noChangeShapeType="1" noTextEdit="1"/>
              </p:cNvSpPr>
              <p:nvPr>
                <p:ph type="body" sz="quarter" idx="11"/>
              </p:nvPr>
            </p:nvSpPr>
            <p:spPr>
              <a:xfrm>
                <a:off x="263522" y="1052513"/>
                <a:ext cx="1161418" cy="720325"/>
              </a:xfr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C01A56F-0F64-C080-C966-5483B4FE29CF}"/>
                  </a:ext>
                </a:extLst>
              </p:cNvPr>
              <p:cNvSpPr txBox="1"/>
              <p:nvPr/>
            </p:nvSpPr>
            <p:spPr>
              <a:xfrm>
                <a:off x="1144391" y="1264390"/>
                <a:ext cx="360996" cy="5693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50" b="0" i="1" smtClean="0">
                              <a:latin typeface="Cambria Math" panose="02040503050406030204" pitchFamily="18" charset="0"/>
                            </a:rPr>
                          </m:ctrlPr>
                        </m:fPr>
                        <m:num>
                          <m:r>
                            <a:rPr lang="en-US" sz="1650" b="0" i="1" smtClean="0">
                              <a:latin typeface="Cambria Math" panose="02040503050406030204" pitchFamily="18" charset="0"/>
                            </a:rPr>
                            <m:t>2</m:t>
                          </m:r>
                        </m:num>
                        <m:den>
                          <m:r>
                            <a:rPr lang="en-US" sz="1650" b="0" i="1" smtClean="0">
                              <a:latin typeface="Cambria Math" panose="02040503050406030204" pitchFamily="18" charset="0"/>
                            </a:rPr>
                            <m:t>5</m:t>
                          </m:r>
                        </m:den>
                      </m:f>
                    </m:oMath>
                  </m:oMathPara>
                </a14:m>
                <a:endParaRPr lang="en-GB" sz="1650" dirty="0"/>
              </a:p>
            </p:txBody>
          </p:sp>
        </mc:Choice>
        <mc:Fallback xmlns="">
          <p:sp>
            <p:nvSpPr>
              <p:cNvPr id="3" name="TextBox 2">
                <a:extLst>
                  <a:ext uri="{FF2B5EF4-FFF2-40B4-BE49-F238E27FC236}">
                    <a16:creationId xmlns:a16="http://schemas.microsoft.com/office/drawing/2014/main" id="{DC01A56F-0F64-C080-C966-5483B4FE29CF}"/>
                  </a:ext>
                </a:extLst>
              </p:cNvPr>
              <p:cNvSpPr txBox="1">
                <a:spLocks noRot="1" noChangeAspect="1" noMove="1" noResize="1" noEditPoints="1" noAdjustHandles="1" noChangeArrowheads="1" noChangeShapeType="1" noTextEdit="1"/>
              </p:cNvSpPr>
              <p:nvPr/>
            </p:nvSpPr>
            <p:spPr>
              <a:xfrm>
                <a:off x="1144391" y="1264390"/>
                <a:ext cx="360996" cy="56938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66F51B-EB53-2C5A-16C4-321F25F1BD39}"/>
                  </a:ext>
                </a:extLst>
              </p:cNvPr>
              <p:cNvSpPr>
                <a:spLocks noGrp="1"/>
              </p:cNvSpPr>
              <p:nvPr>
                <p:ph type="body" sz="quarter" idx="16"/>
              </p:nvPr>
            </p:nvSpPr>
            <p:spPr>
              <a:xfrm>
                <a:off x="263524" y="2307192"/>
                <a:ext cx="4338000" cy="720325"/>
              </a:xfrm>
            </p:spPr>
            <p:txBody>
              <a:bodyPr/>
              <a:lstStyle/>
              <a:p>
                <a:r>
                  <a:rPr lang="en-US" dirty="0"/>
                  <a:t>This is the same as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oMath>
                </a14:m>
                <a:endParaRPr lang="en-US" dirty="0"/>
              </a:p>
            </p:txBody>
          </p:sp>
        </mc:Choice>
        <mc:Fallback xmlns="">
          <p:sp>
            <p:nvSpPr>
              <p:cNvPr id="4" name="Text Placeholder 3">
                <a:extLst>
                  <a:ext uri="{FF2B5EF4-FFF2-40B4-BE49-F238E27FC236}">
                    <a16:creationId xmlns:a16="http://schemas.microsoft.com/office/drawing/2014/main" id="{2166F51B-EB53-2C5A-16C4-321F25F1BD39}"/>
                  </a:ext>
                </a:extLst>
              </p:cNvPr>
              <p:cNvSpPr>
                <a:spLocks noGrp="1" noRot="1" noChangeAspect="1" noMove="1" noResize="1" noEditPoints="1" noAdjustHandles="1" noChangeArrowheads="1" noChangeShapeType="1" noTextEdit="1"/>
              </p:cNvSpPr>
              <p:nvPr>
                <p:ph type="body" sz="quarter" idx="16"/>
              </p:nvPr>
            </p:nvSpPr>
            <p:spPr>
              <a:xfrm>
                <a:off x="263524" y="2307192"/>
                <a:ext cx="4338000" cy="720325"/>
              </a:xfrm>
              <a:blipFill>
                <a:blip r:embed="rId7"/>
                <a:stretch>
                  <a:fillRect l="-3933" b="-25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0B9E93C-3541-C0A6-6EB2-B9158472CE23}"/>
                  </a:ext>
                </a:extLst>
              </p:cNvPr>
              <p:cNvSpPr txBox="1"/>
              <p:nvPr/>
            </p:nvSpPr>
            <p:spPr>
              <a:xfrm>
                <a:off x="2995530" y="2498434"/>
                <a:ext cx="670183" cy="573234"/>
              </a:xfrm>
              <a:prstGeom prst="rect">
                <a:avLst/>
              </a:prstGeom>
              <a:noFill/>
            </p:spPr>
            <p:txBody>
              <a:bodyPr wrap="none" rtlCol="0">
                <a:spAutoFit/>
              </a:bodyPr>
              <a:lstStyle/>
              <a:p>
                <a14:m>
                  <m:oMath xmlns:m="http://schemas.openxmlformats.org/officeDocument/2006/math">
                    <m:r>
                      <a:rPr lang="en-US" sz="2200" b="0" i="0"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2</m:t>
                        </m:r>
                      </m:num>
                      <m:den>
                        <m:r>
                          <a:rPr lang="en-US" sz="2200" b="0" i="1" smtClean="0">
                            <a:latin typeface="Cambria Math" panose="02040503050406030204" pitchFamily="18" charset="0"/>
                          </a:rPr>
                          <m:t>5</m:t>
                        </m:r>
                      </m:den>
                    </m:f>
                  </m:oMath>
                </a14:m>
                <a:r>
                  <a:rPr lang="en-GB" sz="2200" dirty="0"/>
                  <a:t> </a:t>
                </a:r>
              </a:p>
            </p:txBody>
          </p:sp>
        </mc:Choice>
        <mc:Fallback xmlns="">
          <p:sp>
            <p:nvSpPr>
              <p:cNvPr id="6" name="TextBox 5">
                <a:extLst>
                  <a:ext uri="{FF2B5EF4-FFF2-40B4-BE49-F238E27FC236}">
                    <a16:creationId xmlns:a16="http://schemas.microsoft.com/office/drawing/2014/main" id="{30B9E93C-3541-C0A6-6EB2-B9158472CE23}"/>
                  </a:ext>
                </a:extLst>
              </p:cNvPr>
              <p:cNvSpPr txBox="1">
                <a:spLocks noRot="1" noChangeAspect="1" noMove="1" noResize="1" noEditPoints="1" noAdjustHandles="1" noChangeArrowheads="1" noChangeShapeType="1" noTextEdit="1"/>
              </p:cNvSpPr>
              <p:nvPr/>
            </p:nvSpPr>
            <p:spPr>
              <a:xfrm>
                <a:off x="2995530" y="2498434"/>
                <a:ext cx="670183" cy="573234"/>
              </a:xfrm>
              <a:prstGeom prst="rect">
                <a:avLst/>
              </a:prstGeom>
              <a:blipFill>
                <a:blip r:embed="rId8"/>
                <a:stretch>
                  <a:fillRect/>
                </a:stretch>
              </a:blipFill>
            </p:spPr>
            <p:txBody>
              <a:bodyPr/>
              <a:lstStyle/>
              <a:p>
                <a:r>
                  <a:rPr lang="en-GB">
                    <a:noFill/>
                  </a:rPr>
                  <a:t> </a:t>
                </a:r>
              </a:p>
            </p:txBody>
          </p:sp>
        </mc:Fallback>
      </mc:AlternateContent>
      <p:pic>
        <p:nvPicPr>
          <p:cNvPr id="11" name="Picture 10" descr="A Numicon 5-piece with 1 peg in, followed by an addition symbol, followed by another Numicon 5-piece with 1 peg in">
            <a:extLst>
              <a:ext uri="{FF2B5EF4-FFF2-40B4-BE49-F238E27FC236}">
                <a16:creationId xmlns:a16="http://schemas.microsoft.com/office/drawing/2014/main" id="{53AAA864-5162-1DE8-E68B-B779C720D532}"/>
              </a:ext>
            </a:extLst>
          </p:cNvPr>
          <p:cNvPicPr>
            <a:picLocks noChangeAspect="1"/>
          </p:cNvPicPr>
          <p:nvPr/>
        </p:nvPicPr>
        <p:blipFill>
          <a:blip r:embed="rId9"/>
          <a:stretch>
            <a:fillRect/>
          </a:stretch>
        </p:blipFill>
        <p:spPr>
          <a:xfrm>
            <a:off x="263522" y="3718782"/>
            <a:ext cx="2122735" cy="1298806"/>
          </a:xfrm>
          <a:prstGeom prst="rect">
            <a:avLst/>
          </a:prstGeom>
        </p:spPr>
      </p:pic>
      <p:pic>
        <p:nvPicPr>
          <p:cNvPr id="9" name="Picture Placeholder 8" descr="An equals symbol followed by a Numicon 5-piece with 2 pegs in">
            <a:extLst>
              <a:ext uri="{FF2B5EF4-FFF2-40B4-BE49-F238E27FC236}">
                <a16:creationId xmlns:a16="http://schemas.microsoft.com/office/drawing/2014/main" id="{0A9F7B8C-6AB6-420D-AD97-F5B241A463C2}"/>
              </a:ext>
            </a:extLst>
          </p:cNvPr>
          <p:cNvPicPr>
            <a:picLocks noGrp="1" noChangeAspect="1"/>
          </p:cNvPicPr>
          <p:nvPr>
            <p:ph type="pic" sz="quarter" idx="12"/>
          </p:nvPr>
        </p:nvPicPr>
        <p:blipFill>
          <a:blip r:embed="rId10"/>
          <a:stretch>
            <a:fillRect/>
          </a:stretch>
        </p:blipFill>
        <p:spPr>
          <a:xfrm>
            <a:off x="2261074" y="3755313"/>
            <a:ext cx="1680329" cy="1262275"/>
          </a:xfrm>
        </p:spPr>
      </p:pic>
      <p:pic>
        <p:nvPicPr>
          <p:cNvPr id="37" name="Picture Placeholder 36" descr="A number line showing 0, one fifth and two fifths, with an arrow making a jump between each value.">
            <a:extLst>
              <a:ext uri="{FF2B5EF4-FFF2-40B4-BE49-F238E27FC236}">
                <a16:creationId xmlns:a16="http://schemas.microsoft.com/office/drawing/2014/main" id="{816109F5-46E0-BB8F-FABB-AF42421DACA0}"/>
              </a:ext>
            </a:extLst>
          </p:cNvPr>
          <p:cNvPicPr>
            <a:picLocks noGrp="1" noChangeAspect="1"/>
          </p:cNvPicPr>
          <p:nvPr>
            <p:ph type="pic" sz="quarter" idx="21"/>
          </p:nvPr>
        </p:nvPicPr>
        <p:blipFill>
          <a:blip r:embed="rId11"/>
          <a:stretch>
            <a:fillRect/>
          </a:stretch>
        </p:blipFill>
        <p:spPr>
          <a:xfrm>
            <a:off x="6722729" y="3718782"/>
            <a:ext cx="3467595" cy="1505358"/>
          </a:xfrm>
        </p:spPr>
      </p:pic>
      <p:pic>
        <p:nvPicPr>
          <p:cNvPr id="17" name="Picture Placeholder 16" descr="Key words">
            <a:extLst>
              <a:ext uri="{FF2B5EF4-FFF2-40B4-BE49-F238E27FC236}">
                <a16:creationId xmlns:a16="http://schemas.microsoft.com/office/drawing/2014/main" id="{3ABEC595-D97A-CBC9-844D-60063924D566}"/>
              </a:ext>
            </a:extLst>
          </p:cNvPr>
          <p:cNvPicPr>
            <a:picLocks noGrp="1" noChangeAspect="1"/>
          </p:cNvPicPr>
          <p:nvPr>
            <p:ph type="pic" sz="quarter" idx="17"/>
          </p:nvPr>
        </p:nvPicPr>
        <p:blipFill>
          <a:blip r:embed="rId12">
            <a:extLst>
              <a:ext uri="{96DAC541-7B7A-43D3-8B79-37D633B846F1}">
                <asvg:svgBlip xmlns:asvg="http://schemas.microsoft.com/office/drawing/2016/SVG/main" r:embed="rId13"/>
              </a:ext>
            </a:extLst>
          </a:blip>
          <a:srcRect t="220" b="220"/>
          <a:stretch/>
        </p:blipFill>
        <p:spPr/>
      </p:pic>
      <p:sp>
        <p:nvSpPr>
          <p:cNvPr id="15" name="Text Placeholder 14">
            <a:extLst>
              <a:ext uri="{FF2B5EF4-FFF2-40B4-BE49-F238E27FC236}">
                <a16:creationId xmlns:a16="http://schemas.microsoft.com/office/drawing/2014/main" id="{12AE4321-FAD5-3260-9628-C3F01505986B}"/>
              </a:ext>
            </a:extLst>
          </p:cNvPr>
          <p:cNvSpPr>
            <a:spLocks noGrp="1"/>
          </p:cNvSpPr>
          <p:nvPr>
            <p:ph type="body" sz="quarter" idx="14"/>
          </p:nvPr>
        </p:nvSpPr>
        <p:spPr/>
        <p:txBody>
          <a:bodyPr/>
          <a:lstStyle/>
          <a:p>
            <a:r>
              <a:rPr lang="en-US">
                <a:solidFill>
                  <a:schemeClr val="tx1"/>
                </a:solidFill>
              </a:rPr>
              <a:t>numerator </a:t>
            </a:r>
            <a:r>
              <a:rPr lang="en-US"/>
              <a:t>|</a:t>
            </a:r>
            <a:r>
              <a:rPr lang="en-US">
                <a:solidFill>
                  <a:schemeClr val="tx1"/>
                </a:solidFill>
              </a:rPr>
              <a:t> denominator </a:t>
            </a:r>
            <a:r>
              <a:rPr lang="en-US"/>
              <a:t>|</a:t>
            </a:r>
            <a:r>
              <a:rPr lang="en-US">
                <a:solidFill>
                  <a:schemeClr val="tx1"/>
                </a:solidFill>
              </a:rPr>
              <a:t> part </a:t>
            </a:r>
            <a:r>
              <a:rPr lang="en-US"/>
              <a:t>|</a:t>
            </a:r>
            <a:r>
              <a:rPr lang="en-US">
                <a:solidFill>
                  <a:schemeClr val="tx1"/>
                </a:solidFill>
              </a:rPr>
              <a:t> whole </a:t>
            </a:r>
            <a:r>
              <a:rPr lang="en-US"/>
              <a:t>|</a:t>
            </a:r>
            <a:r>
              <a:rPr lang="en-US">
                <a:solidFill>
                  <a:schemeClr val="tx1"/>
                </a:solidFill>
              </a:rPr>
              <a:t> multiply </a:t>
            </a:r>
            <a:r>
              <a:rPr lang="en-US"/>
              <a:t>|</a:t>
            </a:r>
            <a:r>
              <a:rPr lang="en-US">
                <a:solidFill>
                  <a:schemeClr val="tx1"/>
                </a:solidFill>
              </a:rPr>
              <a:t> unit fraction </a:t>
            </a:r>
            <a:r>
              <a:rPr lang="en-US"/>
              <a:t>|</a:t>
            </a:r>
            <a:r>
              <a:rPr lang="en-US">
                <a:solidFill>
                  <a:schemeClr val="tx1"/>
                </a:solidFill>
              </a:rPr>
              <a:t> integer</a:t>
            </a:r>
          </a:p>
        </p:txBody>
      </p:sp>
    </p:spTree>
    <p:extLst>
      <p:ext uri="{BB962C8B-B14F-4D97-AF65-F5344CB8AC3E}">
        <p14:creationId xmlns:p14="http://schemas.microsoft.com/office/powerpoint/2010/main" val="249583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6" grpId="0"/>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70CBE624BE464E805A9D200C3D8711" ma:contentTypeVersion="15" ma:contentTypeDescription="Create a new document." ma:contentTypeScope="" ma:versionID="6e25f1814fbcfd8d98441d12d7570a92">
  <xsd:schema xmlns:xsd="http://www.w3.org/2001/XMLSchema" xmlns:xs="http://www.w3.org/2001/XMLSchema" xmlns:p="http://schemas.microsoft.com/office/2006/metadata/properties" xmlns:ns2="db09dd5a-af81-4e22-99d4-a0b859530ae8" xmlns:ns3="a41d15b2-86b3-4ddb-a800-fd57a746e3d3" targetNamespace="http://schemas.microsoft.com/office/2006/metadata/properties" ma:root="true" ma:fieldsID="7012d3747cf91483219557db1397322a" ns2:_="" ns3:_="">
    <xsd:import namespace="db09dd5a-af81-4e22-99d4-a0b859530ae8"/>
    <xsd:import namespace="a41d15b2-86b3-4ddb-a800-fd57a746e3d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09dd5a-af81-4e22-99d4-a0b859530a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f217fd5-6bb5-4de3-bf71-ef5eb62cb52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1d15b2-86b3-4ddb-a800-fd57a746e3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54ae564-0714-4c47-aab1-32e27a0ef881}" ma:internalName="TaxCatchAll" ma:showField="CatchAllData" ma:web="a41d15b2-86b3-4ddb-a800-fd57a746e3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b09dd5a-af81-4e22-99d4-a0b859530ae8">
      <Terms xmlns="http://schemas.microsoft.com/office/infopath/2007/PartnerControls"/>
    </lcf76f155ced4ddcb4097134ff3c332f>
    <TaxCatchAll xmlns="a41d15b2-86b3-4ddb-a800-fd57a746e3d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8DDEA6-5299-4AD0-9C7F-77228C8852A5}">
  <ds:schemaRefs>
    <ds:schemaRef ds:uri="a41d15b2-86b3-4ddb-a800-fd57a746e3d3"/>
    <ds:schemaRef ds:uri="db09dd5a-af81-4e22-99d4-a0b859530a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7703AB-A394-4F1A-A8A8-61ABEEE1D9D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a41d15b2-86b3-4ddb-a800-fd57a746e3d3"/>
    <ds:schemaRef ds:uri="db09dd5a-af81-4e22-99d4-a0b859530ae8"/>
    <ds:schemaRef ds:uri="http://www.w3.org/XML/1998/namespace"/>
  </ds:schemaRefs>
</ds:datastoreItem>
</file>

<file path=customXml/itemProps3.xml><?xml version="1.0" encoding="utf-8"?>
<ds:datastoreItem xmlns:ds="http://schemas.openxmlformats.org/officeDocument/2006/customXml" ds:itemID="{9A7EEBE4-A090-42A1-AC9D-5E7C8B49D3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4608</Words>
  <Application>Microsoft Office PowerPoint</Application>
  <PresentationFormat>Widescreen</PresentationFormat>
  <Paragraphs>367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17</vt:i4>
      </vt:variant>
      <vt:variant>
        <vt:lpstr>Slide Titles</vt:lpstr>
      </vt:variant>
      <vt:variant>
        <vt:i4>17</vt:i4>
      </vt:variant>
    </vt:vector>
  </HeadingPairs>
  <TitlesOfParts>
    <vt:vector size="39" baseType="lpstr">
      <vt:lpstr>Arial</vt:lpstr>
      <vt:lpstr>Arial,Sans-Serif</vt:lpstr>
      <vt:lpstr>Calibri</vt:lpstr>
      <vt:lpstr>Cambria Math</vt:lpstr>
      <vt:lpstr>Wingdings</vt:lpstr>
      <vt:lpstr>1_Custom Design</vt:lpstr>
      <vt:lpstr>5_Custom Design</vt:lpstr>
      <vt:lpstr>2_Custom Design</vt:lpstr>
      <vt:lpstr>3_Custom Design</vt:lpstr>
      <vt:lpstr>4_Custom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5_Custom Design</vt:lpstr>
      <vt:lpstr>15_Custom Design</vt:lpstr>
      <vt:lpstr>16_Custom Design</vt:lpstr>
      <vt:lpstr>© Oxford University Press 2024</vt:lpstr>
      <vt:lpstr>Multiply a unit fraction by an integer</vt:lpstr>
      <vt:lpstr>Learning outcomes</vt:lpstr>
      <vt:lpstr>Curriculum links</vt:lpstr>
      <vt:lpstr>Lesson essentials</vt:lpstr>
      <vt:lpstr>Multiply a unit fraction by an integer</vt:lpstr>
      <vt:lpstr>Talk task</vt:lpstr>
      <vt:lpstr>Switch on</vt:lpstr>
      <vt:lpstr>Teach: I do (1)</vt:lpstr>
      <vt:lpstr>Teach: I do (2)</vt:lpstr>
      <vt:lpstr>Teach: We do (1)</vt:lpstr>
      <vt:lpstr>Teach: We do (2)</vt:lpstr>
      <vt:lpstr>Hinge</vt:lpstr>
      <vt:lpstr>Teach: You do</vt:lpstr>
      <vt:lpstr>Exit</vt:lpstr>
      <vt:lpstr>Reflection</vt:lpstr>
      <vt:lpstr>Extend and explore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F48_v1</dc:title>
  <dc:creator>Sian Smith</dc:creator>
  <cp:lastModifiedBy>Grace Lowe</cp:lastModifiedBy>
  <cp:revision>47</cp:revision>
  <cp:lastPrinted>2023-10-02T15:02:45Z</cp:lastPrinted>
  <dcterms:created xsi:type="dcterms:W3CDTF">2022-08-30T13:30:10Z</dcterms:created>
  <dcterms:modified xsi:type="dcterms:W3CDTF">2025-03-04T13:16:42Z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2022-08-30T13:30:10Z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16ab8f0b-7b16-4949-b17f-24735a8fe66a</vt:lpwstr>
  </property>
  <property fmtid="{D5CDD505-2E9C-101B-9397-08002B2CF9AE}" pid="8" name="MSIP_Label_be5cb09a-2992-49d6-8ac9-5f63e7b1ad2f_ContentBits">
    <vt:lpwstr>0</vt:lpwstr>
  </property>
  <property fmtid="{D5CDD505-2E9C-101B-9397-08002B2CF9AE}" pid="9" name="ContentTypeId">
    <vt:lpwstr>0x010100B170CBE624BE464E805A9D200C3D8711</vt:lpwstr>
  </property>
  <property fmtid="{D5CDD505-2E9C-101B-9397-08002B2CF9AE}" pid="10" name="MediaServiceImageTags">
    <vt:lpwstr/>
  </property>
  <property fmtid="{D5CDD505-2E9C-101B-9397-08002B2CF9AE}" pid="11" name="Order">
    <vt:r8>25500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