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3.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4.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5.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6.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7.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8.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9.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10.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11.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12.xml" ContentType="application/vnd.openxmlformats-officedocument.theme+xml"/>
  <Override PartName="/ppt/slideLayouts/slideLayout53.xml" ContentType="application/vnd.openxmlformats-officedocument.presentationml.slideLayout+xml"/>
  <Override PartName="/ppt/theme/theme13.xml" ContentType="application/vnd.openxmlformats-officedocument.theme+xml"/>
  <Override PartName="/ppt/theme/theme1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autoCompressPictures="0">
  <p:sldMasterIdLst>
    <p:sldMasterId id="2147483660" r:id="rId4"/>
    <p:sldMasterId id="2147483675" r:id="rId5"/>
    <p:sldMasterId id="2147483661" r:id="rId6"/>
    <p:sldMasterId id="2147483729" r:id="rId7"/>
    <p:sldMasterId id="2147483731" r:id="rId8"/>
    <p:sldMasterId id="2147483735" r:id="rId9"/>
    <p:sldMasterId id="2147483737" r:id="rId10"/>
    <p:sldMasterId id="2147483739" r:id="rId11"/>
    <p:sldMasterId id="2147483743" r:id="rId12"/>
    <p:sldMasterId id="2147483745" r:id="rId13"/>
    <p:sldMasterId id="2147483747" r:id="rId14"/>
    <p:sldMasterId id="2147483749" r:id="rId15"/>
    <p:sldMasterId id="2147483751" r:id="rId16"/>
  </p:sldMasterIdLst>
  <p:notesMasterIdLst>
    <p:notesMasterId r:id="rId36"/>
  </p:notesMasterIdLst>
  <p:sldIdLst>
    <p:sldId id="263" r:id="rId17"/>
    <p:sldId id="345" r:id="rId18"/>
    <p:sldId id="346" r:id="rId19"/>
    <p:sldId id="358" r:id="rId20"/>
    <p:sldId id="347" r:id="rId21"/>
    <p:sldId id="344" r:id="rId22"/>
    <p:sldId id="348" r:id="rId23"/>
    <p:sldId id="349" r:id="rId24"/>
    <p:sldId id="350" r:id="rId25"/>
    <p:sldId id="342" r:id="rId26"/>
    <p:sldId id="343" r:id="rId27"/>
    <p:sldId id="351" r:id="rId28"/>
    <p:sldId id="304" r:id="rId29"/>
    <p:sldId id="352" r:id="rId30"/>
    <p:sldId id="353" r:id="rId31"/>
    <p:sldId id="354" r:id="rId32"/>
    <p:sldId id="355" r:id="rId33"/>
    <p:sldId id="356" r:id="rId34"/>
    <p:sldId id="357" r:id="rId35"/>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 uri="GoogleSlidesCustomDataVersion2">
      <go:slidesCustomData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 r:id="rId69" roundtripDataSignature="AMtx7mjJy2jPxWp0YOyEDAAUgiALHZTz2Q=="/>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5E58210-73F2-B746-F8F9-2A7B38CD9326}" name="Gemma Smith" initials="GS" userId="c5c09c7028d8bf09" providerId="Windows Live"/>
  <p188:author id="{10DE6E11-E257-DDCC-64F7-A3B0DC69DE3F}" name="Sian Smith" initials="SS" userId="S::sian.smith@oup.com::634c016c-ece2-4073-ace2-231e4e8f7561" providerId="AD"/>
  <p188:author id="{232D8B14-0DA4-F870-59EC-84A3B22CDAFD}" name="Melanie Hoffman" initials="MH" userId="7223c6acc4362a0d" providerId="Windows Live"/>
  <p188:author id="{02DB8718-C579-EB34-19BB-4F050D500636}" name="Louise Wiskin" initials="LW" userId="S::louise.wiskin@oup.com::d418914d-ae8f-47ba-992c-d6b59928cabf" providerId="AD"/>
  <p188:author id="{1BE63374-AAE5-D9E5-B05D-DBE400579334}" name="Joanne Kemp" initials="JK" userId="2dc245b2f7b21fc8" providerId="Windows Live"/>
  <p188:author id="{0842667A-EA0D-3406-E95F-55BEBE7988F0}" name="Louise Pennington" initials="LP" userId="S::louise.pennington@oup.com::155464d2-24d7-44bf-824c-c1710559c9df" providerId="AD"/>
  <p188:author id="{71385082-3A52-0663-B22C-29958C5D4196}" name="Christopher Howson" initials="CH" userId="S::christopher.howson@oup.com::ea9da076-9619-40ab-a98c-6d1426e9a234" providerId="AD"/>
  <p188:author id="{B2253A92-D0A6-401A-BBF6-03CE5F1ACCDF}" name="Seb Burge" initials="SB" userId="S::seb.burge@oup.com::87cb29c9-b508-4023-a73f-f2a202546cf3" providerId="AD"/>
  <p188:author id="{B3C23F98-4640-DD7D-089B-D942C48687F4}" name="Jennifer Drew" initials="JD" userId="S::Jennifer.Drew2@oup.com::8ba95c5e-141a-4466-89d6-cafecbf50885" providerId="AD"/>
  <p188:author id="{D520ED9A-9579-6F62-5A4F-F7B0C2654B82}" name="gsmitheditorial" initials="gs" userId="S::gsmitheditorial_gmail.com#ext#@oxforduniversitypress.onmicrosoft.com::398a9194-81e8-4740-a3f5-c5ed15a86ed2"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4DFED"/>
    <a:srgbClr val="00A15A"/>
    <a:srgbClr val="011E41"/>
    <a:srgbClr val="757570"/>
    <a:srgbClr val="757070"/>
    <a:srgbClr val="F7AD4D"/>
    <a:srgbClr val="4472C4"/>
    <a:srgbClr val="E9F5FC"/>
    <a:srgbClr val="0070C0"/>
    <a:srgbClr val="00B0F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60ECC10-802D-48D2-99FB-B3B9BCC46BE5}" v="2" dt="2024-09-11T08:31:59.872"/>
  </p1510:revLst>
</p1510:revInfo>
</file>

<file path=ppt/tableStyles.xml><?xml version="1.0" encoding="utf-8"?>
<a:tblStyleLst xmlns:a="http://schemas.openxmlformats.org/drawingml/2006/main" def="{5D039F14-6457-4E8C-A42E-BB79ECA8C64A}">
  <a:tblStyle styleId="{5D039F14-6457-4E8C-A42E-BB79ECA8C64A}"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BF5"/>
          </a:solidFill>
        </a:fill>
      </a:tcStyle>
    </a:wholeTbl>
    <a:band1H>
      <a:tcTxStyle/>
      <a:tcStyle>
        <a:tcBdr/>
        <a:fill>
          <a:solidFill>
            <a:srgbClr val="CDD4EA"/>
          </a:solidFill>
        </a:fill>
      </a:tcStyle>
    </a:band1H>
    <a:band2H>
      <a:tcTxStyle/>
      <a:tcStyle>
        <a:tcBdr/>
      </a:tcStyle>
    </a:band2H>
    <a:band1V>
      <a:tcTxStyle/>
      <a:tcStyle>
        <a:tcBdr/>
        <a:fill>
          <a:solidFill>
            <a:srgbClr val="CDD4EA"/>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8090" autoAdjust="0"/>
  </p:normalViewPr>
  <p:slideViewPr>
    <p:cSldViewPr snapToGrid="0">
      <p:cViewPr varScale="1">
        <p:scale>
          <a:sx n="43" d="100"/>
          <a:sy n="43" d="100"/>
        </p:scale>
        <p:origin x="1552" y="40"/>
      </p:cViewPr>
      <p:guideLst/>
    </p:cSldViewPr>
  </p:slideViewPr>
  <p:notesTextViewPr>
    <p:cViewPr>
      <p:scale>
        <a:sx n="1" d="1"/>
        <a:sy n="1" d="1"/>
      </p:scale>
      <p:origin x="0" y="0"/>
    </p:cViewPr>
  </p:notesTextViewPr>
  <p:notesViewPr>
    <p:cSldViewPr snapToGrid="0">
      <p:cViewPr>
        <p:scale>
          <a:sx n="66" d="100"/>
          <a:sy n="66" d="100"/>
        </p:scale>
        <p:origin x="1584" y="-88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Master" Target="slideMasters/slideMaster10.xml"/><Relationship Id="rId18" Type="http://schemas.openxmlformats.org/officeDocument/2006/relationships/slide" Target="slides/slide2.xml"/><Relationship Id="rId26" Type="http://schemas.openxmlformats.org/officeDocument/2006/relationships/slide" Target="slides/slide10.xml"/><Relationship Id="rId72"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5.xml"/><Relationship Id="rId34" Type="http://schemas.openxmlformats.org/officeDocument/2006/relationships/slide" Target="slides/slide18.xml"/><Relationship Id="rId7" Type="http://schemas.openxmlformats.org/officeDocument/2006/relationships/slideMaster" Target="slideMasters/slideMaster4.xml"/><Relationship Id="rId12" Type="http://schemas.openxmlformats.org/officeDocument/2006/relationships/slideMaster" Target="slideMasters/slideMaster9.xml"/><Relationship Id="rId17" Type="http://schemas.openxmlformats.org/officeDocument/2006/relationships/slide" Target="slides/slide1.xml"/><Relationship Id="rId25" Type="http://schemas.openxmlformats.org/officeDocument/2006/relationships/slide" Target="slides/slide9.xml"/><Relationship Id="rId33" Type="http://schemas.openxmlformats.org/officeDocument/2006/relationships/slide" Target="slides/slide17.xml"/><Relationship Id="rId71"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Master" Target="slideMasters/slideMaster13.xml"/><Relationship Id="rId20" Type="http://schemas.openxmlformats.org/officeDocument/2006/relationships/slide" Target="slides/slide4.xml"/><Relationship Id="rId29" Type="http://schemas.openxmlformats.org/officeDocument/2006/relationships/slide" Target="slides/slide13.xml"/><Relationship Id="rId70" Type="http://schemas.openxmlformats.org/officeDocument/2006/relationships/presProps" Target="presProps.xml"/><Relationship Id="rId75"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8.xml"/><Relationship Id="rId32" Type="http://schemas.openxmlformats.org/officeDocument/2006/relationships/slide" Target="slides/slide16.xml"/><Relationship Id="rId74"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Master" Target="slideMasters/slideMaster12.xml"/><Relationship Id="rId23" Type="http://schemas.openxmlformats.org/officeDocument/2006/relationships/slide" Target="slides/slide7.xml"/><Relationship Id="rId28" Type="http://schemas.openxmlformats.org/officeDocument/2006/relationships/slide" Target="slides/slide12.xml"/><Relationship Id="rId36" Type="http://schemas.openxmlformats.org/officeDocument/2006/relationships/notesMaster" Target="notesMasters/notesMaster1.xml"/><Relationship Id="rId10" Type="http://schemas.openxmlformats.org/officeDocument/2006/relationships/slideMaster" Target="slideMasters/slideMaster7.xml"/><Relationship Id="rId19" Type="http://schemas.openxmlformats.org/officeDocument/2006/relationships/slide" Target="slides/slide3.xml"/><Relationship Id="rId31" Type="http://schemas.openxmlformats.org/officeDocument/2006/relationships/slide" Target="slides/slide15.xml"/><Relationship Id="rId7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Master" Target="slideMasters/slideMaster11.xml"/><Relationship Id="rId22" Type="http://schemas.openxmlformats.org/officeDocument/2006/relationships/slide" Target="slides/slide6.xml"/><Relationship Id="rId27" Type="http://schemas.openxmlformats.org/officeDocument/2006/relationships/slide" Target="slides/slide11.xml"/><Relationship Id="rId30" Type="http://schemas.openxmlformats.org/officeDocument/2006/relationships/slide" Target="slides/slide14.xml"/><Relationship Id="rId35" Type="http://schemas.openxmlformats.org/officeDocument/2006/relationships/slide" Target="slides/slide19.xml"/><Relationship Id="rId69" Type="http://customschemas.google.com/relationships/presentationmetadata" Target="meta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GB"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GB" sz="1200" b="0" i="0" u="none" strike="noStrike" cap="none" smtClean="0">
                <a:solidFill>
                  <a:schemeClr val="dk1"/>
                </a:solidFill>
                <a:latin typeface="Calibri"/>
                <a:ea typeface="Calibri"/>
                <a:cs typeface="Calibri"/>
                <a:sym typeface="Calibri"/>
              </a:rPr>
              <a:t>1</a:t>
            </a:fld>
            <a:endParaRPr lang="en-GB"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203015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1200"/>
                  <a:buFont typeface="Calibri"/>
                  <a:buNone/>
                </a:pPr>
                <a:r>
                  <a:rPr lang="en-GB" b="1" noProof="0" dirty="0">
                    <a:solidFill>
                      <a:schemeClr val="tx1"/>
                    </a:solidFill>
                    <a:latin typeface="Calibri" panose="020F0502020204030204" pitchFamily="34" charset="0"/>
                    <a:ea typeface="Calibri" panose="020F0502020204030204" pitchFamily="34" charset="0"/>
                    <a:cs typeface="Calibri" panose="020F0502020204030204" pitchFamily="34" charset="0"/>
                  </a:rPr>
                  <a:t>Teach: I do (2) notes</a:t>
                </a:r>
                <a:endParaRPr lang="en-GB" noProof="0"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marL="0" indent="0"/>
                <a:r>
                  <a:rPr lang="en-GB" noProof="0" dirty="0">
                    <a:solidFill>
                      <a:schemeClr val="tx1"/>
                    </a:solidFill>
                    <a:latin typeface="Calibri" panose="020F0502020204030204" pitchFamily="34" charset="0"/>
                    <a:ea typeface="Calibri" panose="020F0502020204030204" pitchFamily="34" charset="0"/>
                    <a:cs typeface="Calibri" panose="020F0502020204030204" pitchFamily="34" charset="0"/>
                  </a:rPr>
                  <a:t>Resources: number rods, visualiser (optional), Numicon IWB Software (optional)</a:t>
                </a:r>
              </a:p>
              <a:p>
                <a:pPr marL="0" indent="0"/>
                <a:r>
                  <a:rPr lang="en-GB" sz="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You can choose to model your thinking and what to do physically with manipulatives or using the IWB Software. </a:t>
                </a:r>
                <a:br>
                  <a:rPr lang="en-GB" sz="1200" kern="0" dirty="0">
                    <a:solidFill>
                      <a:schemeClr val="tx1"/>
                    </a:solidFill>
                    <a:effectLst/>
                    <a:latin typeface="Calibri" panose="020F0502020204030204" pitchFamily="34" charset="0"/>
                    <a:ea typeface="Calibri" panose="020F0502020204030204" pitchFamily="34" charset="0"/>
                    <a:cs typeface="Calibri" panose="020F0502020204030204" pitchFamily="34" charset="0"/>
                  </a:rPr>
                </a:br>
                <a:r>
                  <a:rPr lang="en-GB" sz="1200" kern="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Continue to display the brown number rod with two pink rods below it. </a:t>
                </a:r>
              </a:p>
              <a:p>
                <a:pPr marL="0" indent="0"/>
                <a:r>
                  <a:rPr lang="en-GB" sz="1200" b="1" kern="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Ask: </a:t>
                </a:r>
                <a:r>
                  <a:rPr lang="en-GB" sz="1200" i="1" kern="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How many quarters are equivalent to one whole?</a:t>
                </a:r>
                <a:br>
                  <a:rPr lang="en-GB" sz="1200" i="1" kern="0" dirty="0">
                    <a:solidFill>
                      <a:schemeClr val="tx1"/>
                    </a:solidFill>
                    <a:effectLst/>
                    <a:latin typeface="Calibri" panose="020F0502020204030204" pitchFamily="34" charset="0"/>
                    <a:ea typeface="Calibri" panose="020F0502020204030204" pitchFamily="34" charset="0"/>
                    <a:cs typeface="Calibri" panose="020F0502020204030204" pitchFamily="34" charset="0"/>
                  </a:rPr>
                </a:br>
                <a:r>
                  <a:rPr lang="en-GB" sz="1200" i="0" kern="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Some children may already know or remember from thinking about the sandwich, that four quarters are equivalent to one whole. </a:t>
                </a:r>
              </a:p>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None/>
                  <a:tabLst/>
                  <a:defRPr/>
                </a:pPr>
                <a:r>
                  <a:rPr lang="en-GB" sz="1200" i="0" kern="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Explain that you are going to use number rods to explore this problem and find out which four number rods fit exactly into the brown rod. </a:t>
                </a:r>
              </a:p>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None/>
                  <a:tabLst/>
                  <a:defRPr/>
                </a:pPr>
                <a:r>
                  <a:rPr lang="en-GB" sz="1200" b="0" i="0" kern="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(You may choose to encourage children to explore this themselves individually, in pairs or threes.)</a:t>
                </a:r>
              </a:p>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None/>
                  <a:tabLst/>
                  <a:defRPr/>
                </a:pPr>
                <a:r>
                  <a:rPr lang="en-GB" sz="1200" b="0" i="0" kern="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Place 4 red number rods end to end below the pink rods. </a:t>
                </a:r>
                <a:endParaRPr lang="en-GB" sz="1200" i="0" kern="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marL="171450" marR="0" lvl="0" indent="-171450" algn="l" defTabSz="914400" rtl="0" eaLnBrk="1" fontAlgn="auto" latinLnBrk="0" hangingPunct="1">
                  <a:lnSpc>
                    <a:spcPct val="100000"/>
                  </a:lnSpc>
                  <a:spcBef>
                    <a:spcPts val="0"/>
                  </a:spcBef>
                  <a:spcAft>
                    <a:spcPts val="0"/>
                  </a:spcAft>
                  <a:buClr>
                    <a:srgbClr val="000000"/>
                  </a:buClr>
                  <a:buSzPts val="1400"/>
                  <a:buFont typeface="Wingdings" panose="05000000000000000000" pitchFamily="2" charset="2"/>
                  <a:buChar char="Ø"/>
                  <a:tabLst/>
                  <a:defRPr/>
                </a:pPr>
                <a:r>
                  <a:rPr lang="en-GB" sz="1200" b="0" i="0" kern="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Click to reveal 4 red rods on the slide if needed.</a:t>
                </a:r>
              </a:p>
              <a:p>
                <a:pPr marL="0" marR="0" lvl="0" indent="0" algn="l" defTabSz="914400" rtl="0" eaLnBrk="1" fontAlgn="auto" latinLnBrk="0" hangingPunct="1">
                  <a:lnSpc>
                    <a:spcPct val="100000"/>
                  </a:lnSpc>
                  <a:spcBef>
                    <a:spcPts val="0"/>
                  </a:spcBef>
                  <a:spcAft>
                    <a:spcPts val="0"/>
                  </a:spcAft>
                  <a:buClr>
                    <a:srgbClr val="000000"/>
                  </a:buClr>
                  <a:buSzPts val="1400"/>
                  <a:buFont typeface="Wingdings" panose="05000000000000000000" pitchFamily="2" charset="2"/>
                  <a:buNone/>
                  <a:tabLst/>
                  <a:defRPr/>
                </a:pPr>
                <a:r>
                  <a:rPr lang="en-GB" sz="1200" b="1" i="0" kern="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Say: </a:t>
                </a:r>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GB" sz="1200" b="0" i="1" kern="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I found that 4 red rods fit</a:t>
                </a:r>
                <a:r>
                  <a:rPr lang="en-GB" sz="1200" b="0" i="1" kern="0" baseline="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equally into </a:t>
                </a:r>
                <a:r>
                  <a:rPr lang="en-GB" sz="1200" b="0" i="1" kern="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the brown rod. Therefore,</a:t>
                </a:r>
                <a:r>
                  <a:rPr lang="en-GB" sz="1200" b="0" i="1" kern="0" baseline="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I can see</a:t>
                </a:r>
                <a:r>
                  <a:rPr lang="en-GB" sz="1200" b="0" i="1" kern="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that one red</a:t>
                </a:r>
                <a:r>
                  <a:rPr lang="en-GB" sz="1200" b="0" i="1" kern="0" baseline="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GB" sz="1200" b="0" i="1" kern="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rod represents </a:t>
                </a:r>
                <a14:m>
                  <m:oMath xmlns:m="http://schemas.openxmlformats.org/officeDocument/2006/math">
                    <m:f>
                      <m:fPr>
                        <m:ctrlPr>
                          <a:rPr lang="en-GB" i="1" noProof="0" smtClean="0">
                            <a:solidFill>
                              <a:schemeClr val="tx1"/>
                            </a:solidFill>
                            <a:latin typeface="Cambria Math" panose="02040503050406030204" pitchFamily="18" charset="0"/>
                          </a:rPr>
                        </m:ctrlPr>
                      </m:fPr>
                      <m:num>
                        <m:r>
                          <a:rPr lang="en-GB" b="0" i="1" noProof="0" smtClean="0">
                            <a:solidFill>
                              <a:schemeClr val="tx1"/>
                            </a:solidFill>
                            <a:latin typeface="Cambria Math" panose="02040503050406030204" pitchFamily="18" charset="0"/>
                          </a:rPr>
                          <m:t>1</m:t>
                        </m:r>
                      </m:num>
                      <m:den>
                        <m:r>
                          <a:rPr lang="en-GB" b="0" i="1" noProof="0" smtClean="0">
                            <a:solidFill>
                              <a:schemeClr val="tx1"/>
                            </a:solidFill>
                            <a:latin typeface="Cambria Math" panose="02040503050406030204" pitchFamily="18" charset="0"/>
                          </a:rPr>
                          <m:t>4</m:t>
                        </m:r>
                      </m:den>
                    </m:f>
                  </m:oMath>
                </a14:m>
                <a:r>
                  <a:rPr lang="en-GB" sz="1200" b="0" i="1" kern="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of the whole. </a:t>
                </a:r>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GB" sz="1200" b="0" i="1" kern="0" baseline="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We can write that as a fraction with the numerator of 1 and with the denominator of 4. </a:t>
                </a:r>
                <a:r>
                  <a:rPr lang="en-GB" sz="1200" b="0" i="0" kern="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(Model writing </a:t>
                </a:r>
                <a14:m>
                  <m:oMath xmlns:m="http://schemas.openxmlformats.org/officeDocument/2006/math">
                    <m:f>
                      <m:fPr>
                        <m:ctrlPr>
                          <a:rPr lang="en-GB" i="1" noProof="0" smtClean="0">
                            <a:solidFill>
                              <a:schemeClr val="tx1"/>
                            </a:solidFill>
                            <a:latin typeface="Cambria Math" panose="02040503050406030204" pitchFamily="18" charset="0"/>
                          </a:rPr>
                        </m:ctrlPr>
                      </m:fPr>
                      <m:num>
                        <m:r>
                          <a:rPr lang="en-GB" b="0" i="1" noProof="0" smtClean="0">
                            <a:solidFill>
                              <a:schemeClr val="tx1"/>
                            </a:solidFill>
                            <a:latin typeface="Cambria Math" panose="02040503050406030204" pitchFamily="18" charset="0"/>
                          </a:rPr>
                          <m:t>1</m:t>
                        </m:r>
                      </m:num>
                      <m:den>
                        <m:r>
                          <a:rPr lang="en-GB" b="0" i="1" noProof="0" smtClean="0">
                            <a:solidFill>
                              <a:schemeClr val="tx1"/>
                            </a:solidFill>
                            <a:latin typeface="Cambria Math" panose="02040503050406030204" pitchFamily="18" charset="0"/>
                          </a:rPr>
                          <m:t>4</m:t>
                        </m:r>
                      </m:den>
                    </m:f>
                  </m:oMath>
                </a14:m>
                <a:r>
                  <a:rPr lang="en-GB" sz="1200" b="0" i="0" kern="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on the board or in the</a:t>
                </a:r>
                <a:r>
                  <a:rPr lang="en-GB" sz="1200" b="0" i="0" kern="0" baseline="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sentence gap on the slide.) </a:t>
                </a:r>
                <a:endParaRPr lang="en-GB" sz="1200" b="0" i="1" kern="0" baseline="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GB" sz="1200" b="0" i="0" kern="0" baseline="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(Model the sentence stems.) </a:t>
                </a:r>
                <a:r>
                  <a:rPr lang="en-GB" sz="1200" b="0" i="1" kern="0" baseline="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I can see that four lots of </a:t>
                </a:r>
                <a14:m>
                  <m:oMath xmlns:m="http://schemas.openxmlformats.org/officeDocument/2006/math">
                    <m:f>
                      <m:fPr>
                        <m:ctrlPr>
                          <a:rPr lang="en-GB" i="1" noProof="0" smtClean="0">
                            <a:solidFill>
                              <a:schemeClr val="tx1"/>
                            </a:solidFill>
                            <a:latin typeface="Cambria Math" panose="02040503050406030204" pitchFamily="18" charset="0"/>
                          </a:rPr>
                        </m:ctrlPr>
                      </m:fPr>
                      <m:num>
                        <m:r>
                          <a:rPr lang="en-GB" b="0" i="1" noProof="0" smtClean="0">
                            <a:solidFill>
                              <a:schemeClr val="tx1"/>
                            </a:solidFill>
                            <a:latin typeface="Cambria Math" panose="02040503050406030204" pitchFamily="18" charset="0"/>
                          </a:rPr>
                          <m:t>1</m:t>
                        </m:r>
                      </m:num>
                      <m:den>
                        <m:r>
                          <a:rPr lang="en-GB" b="0" i="1" noProof="0" smtClean="0">
                            <a:solidFill>
                              <a:schemeClr val="tx1"/>
                            </a:solidFill>
                            <a:latin typeface="Cambria Math" panose="02040503050406030204" pitchFamily="18" charset="0"/>
                          </a:rPr>
                          <m:t>4</m:t>
                        </m:r>
                      </m:den>
                    </m:f>
                  </m:oMath>
                </a14:m>
                <a:r>
                  <a:rPr lang="en-GB" sz="1200" b="0" i="1" kern="0" baseline="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are equivalent to one whole. </a:t>
                </a:r>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GB" sz="1200" b="0" i="1" kern="0" baseline="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Therefore, four quarters are equivalent to one whole. </a:t>
                </a:r>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GB" sz="1200" b="0" i="1" kern="0" baseline="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We can write that with my numerator of 4 and my denominator of 4 </a:t>
                </a:r>
                <a:r>
                  <a:rPr lang="en-GB" sz="1200" b="0" i="0" kern="0" baseline="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(write: </a:t>
                </a:r>
                <a14:m>
                  <m:oMath xmlns:m="http://schemas.openxmlformats.org/officeDocument/2006/math">
                    <m:f>
                      <m:fPr>
                        <m:ctrlPr>
                          <a:rPr lang="en-GB" i="1" noProof="0" smtClean="0">
                            <a:solidFill>
                              <a:schemeClr val="tx1"/>
                            </a:solidFill>
                            <a:latin typeface="Cambria Math" panose="02040503050406030204" pitchFamily="18" charset="0"/>
                          </a:rPr>
                        </m:ctrlPr>
                      </m:fPr>
                      <m:num>
                        <m:r>
                          <a:rPr lang="en-GB" b="0" i="0" noProof="0" smtClean="0">
                            <a:solidFill>
                              <a:schemeClr val="tx1"/>
                            </a:solidFill>
                            <a:latin typeface="Cambria Math" panose="02040503050406030204" pitchFamily="18" charset="0"/>
                          </a:rPr>
                          <m:t>4</m:t>
                        </m:r>
                      </m:num>
                      <m:den>
                        <m:r>
                          <a:rPr lang="en-GB" b="0" i="0" noProof="0" smtClean="0">
                            <a:solidFill>
                              <a:schemeClr val="tx1"/>
                            </a:solidFill>
                            <a:latin typeface="Cambria Math" panose="02040503050406030204" pitchFamily="18" charset="0"/>
                          </a:rPr>
                          <m:t>4</m:t>
                        </m:r>
                      </m:den>
                    </m:f>
                  </m:oMath>
                </a14:m>
                <a:r>
                  <a:rPr lang="en-GB" sz="1200" b="0" i="0" kern="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 1). </a:t>
                </a:r>
                <a:r>
                  <a:rPr lang="en-GB" sz="1200" b="0" i="1" kern="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Four quarters are equal to my one whole.</a:t>
                </a:r>
                <a:endParaRPr lang="en-GB" i="1" noProof="0" dirty="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mc:Choice>
        <mc:Fallback xmlns="">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1200"/>
                  <a:buFont typeface="Calibri"/>
                  <a:buNone/>
                </a:pPr>
                <a:r>
                  <a:rPr lang="en-GB" b="1" noProof="0"/>
                  <a:t>Teach: I do (2) notes</a:t>
                </a:r>
                <a:endParaRPr lang="en-GB" noProof="0"/>
              </a:p>
              <a:p>
                <a:pPr marL="0" indent="0"/>
                <a:r>
                  <a:rPr lang="en-GB" noProof="0"/>
                  <a:t>Resources: Numicon IWB Software or number rods and visualiser</a:t>
                </a:r>
              </a:p>
              <a:p>
                <a:pPr marL="0" indent="0"/>
                <a:r>
                  <a:rPr lang="en-GB" sz="1200">
                    <a:effectLst/>
                    <a:latin typeface="Calibri" panose="020F0502020204030204" pitchFamily="34" charset="0"/>
                    <a:ea typeface="Calibri" panose="020F0502020204030204" pitchFamily="34" charset="0"/>
                    <a:cs typeface="Times New Roman" panose="02020603050405020304" pitchFamily="18" charset="0"/>
                  </a:rPr>
                  <a:t>You can choose to model your thinking and what to do physically with manipulatives or using the IWB software. If possible, we recommend using manipulatives. </a:t>
                </a:r>
                <a:endParaRPr lang="en-GB" noProof="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noProof="0"/>
                  <a:t>Add four red rods below the two pink rods.</a:t>
                </a:r>
                <a:endParaRPr lang="en-GB" sz="1200" b="1" kern="0" noProof="0">
                  <a:effectLst/>
                  <a:latin typeface="Calibri"/>
                  <a:ea typeface="Calibri" panose="020F0502020204030204" pitchFamily="34" charset="0"/>
                  <a:cs typeface="Calibri"/>
                </a:endParaRPr>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GB" noProof="0"/>
                  <a:t>Point to the sentence on the</a:t>
                </a:r>
                <a:r>
                  <a:rPr lang="en-GB" baseline="0" noProof="0"/>
                  <a:t> slide: </a:t>
                </a:r>
                <a:r>
                  <a:rPr lang="en-GB" noProof="0"/>
                  <a:t>‘One red rod represents __ of the whole.’</a:t>
                </a:r>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GB" b="1" noProof="0"/>
                  <a:t>Ask</a:t>
                </a:r>
                <a:r>
                  <a:rPr lang="en-GB" noProof="0"/>
                  <a:t>: </a:t>
                </a:r>
                <a:r>
                  <a:rPr lang="en-GB" i="1" noProof="0"/>
                  <a:t>What fraction of the whole does one red rod represent?  </a:t>
                </a:r>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GB" sz="1200" i="0" kern="100" noProof="0">
                    <a:solidFill>
                      <a:srgbClr val="000000"/>
                    </a:solidFill>
                    <a:effectLst/>
                    <a:latin typeface="Calibri" panose="020F0502020204030204" pitchFamily="34" charset="0"/>
                    <a:ea typeface="Calibri" panose="020F0502020204030204" pitchFamily="34" charset="0"/>
                    <a:cs typeface="Calibri" panose="020F0502020204030204" pitchFamily="34" charset="0"/>
                  </a:rPr>
                  <a:t>Ask</a:t>
                </a:r>
                <a:r>
                  <a:rPr lang="en-GB" sz="1200" i="0" kern="100" baseline="0" noProof="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GB" sz="1200" i="1" kern="100" baseline="0" noProof="0">
                    <a:solidFill>
                      <a:srgbClr val="000000"/>
                    </a:solidFill>
                    <a:effectLst/>
                    <a:latin typeface="Calibri" panose="020F0502020204030204" pitchFamily="34" charset="0"/>
                    <a:ea typeface="Calibri" panose="020F0502020204030204" pitchFamily="34" charset="0"/>
                    <a:cs typeface="Calibri" panose="020F0502020204030204" pitchFamily="34" charset="0"/>
                  </a:rPr>
                  <a:t>c</a:t>
                </a:r>
                <a:r>
                  <a:rPr lang="en-GB" sz="1200" kern="100" noProof="0">
                    <a:solidFill>
                      <a:srgbClr val="000000"/>
                    </a:solidFill>
                    <a:effectLst/>
                    <a:latin typeface="Calibri" panose="020F0502020204030204" pitchFamily="34" charset="0"/>
                    <a:ea typeface="Calibri" panose="020F0502020204030204" pitchFamily="34" charset="0"/>
                    <a:cs typeface="Calibri" panose="020F0502020204030204" pitchFamily="34" charset="0"/>
                  </a:rPr>
                  <a:t>hildren to record the fraction on their individual whiteboards. </a:t>
                </a:r>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GB" sz="1200" kern="100" noProof="0">
                    <a:solidFill>
                      <a:srgbClr val="000000"/>
                    </a:solidFill>
                    <a:effectLst/>
                    <a:latin typeface="Calibri" panose="020F0502020204030204" pitchFamily="34" charset="0"/>
                    <a:ea typeface="Calibri" panose="020F0502020204030204" pitchFamily="34" charset="0"/>
                    <a:cs typeface="Calibri" panose="020F0502020204030204" pitchFamily="34" charset="0"/>
                  </a:rPr>
                  <a:t>Look for children writing the fraction with numerator as 1 and the denominator as 4, i.e. </a:t>
                </a:r>
                <a:r>
                  <a:rPr lang="en-GB" sz="1200" b="0" i="0" kern="100" noProof="0">
                    <a:solidFill>
                      <a:srgbClr val="000000"/>
                    </a:solidFill>
                    <a:effectLst/>
                    <a:latin typeface="Cambria Math" panose="02040503050406030204" pitchFamily="18" charset="0"/>
                    <a:ea typeface="Calibri" panose="020F0502020204030204" pitchFamily="34" charset="0"/>
                    <a:cs typeface="Calibri" panose="020F0502020204030204" pitchFamily="34" charset="0"/>
                  </a:rPr>
                  <a:t>1/4</a:t>
                </a:r>
                <a:r>
                  <a:rPr lang="en-GB" sz="1200" kern="100" noProof="0">
                    <a:effectLst/>
                    <a:latin typeface="Calibri" panose="020F0502020204030204" pitchFamily="34" charset="0"/>
                    <a:cs typeface="Calibri" panose="020F0502020204030204" pitchFamily="34" charset="0"/>
                  </a:rPr>
                  <a:t>.</a:t>
                </a:r>
                <a:endParaRPr lang="en-GB" noProof="0"/>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GB" noProof="0"/>
                  <a:t>Ask children to say with you: ‘</a:t>
                </a:r>
                <a:r>
                  <a:rPr lang="en-GB" sz="1200" kern="100" noProof="0">
                    <a:solidFill>
                      <a:srgbClr val="000000"/>
                    </a:solidFill>
                    <a:effectLst/>
                    <a:latin typeface="Calibri" panose="020F0502020204030204" pitchFamily="34" charset="0"/>
                    <a:cs typeface="Calibri" panose="020F0502020204030204" pitchFamily="34" charset="0"/>
                  </a:rPr>
                  <a:t>One</a:t>
                </a:r>
                <a:r>
                  <a:rPr lang="en-GB" sz="1200" kern="100" noProof="0">
                    <a:solidFill>
                      <a:srgbClr val="000000"/>
                    </a:solidFill>
                    <a:effectLst/>
                    <a:latin typeface="Calibri" panose="020F0502020204030204" pitchFamily="34" charset="0"/>
                    <a:ea typeface="Calibri" panose="020F0502020204030204" pitchFamily="34" charset="0"/>
                    <a:cs typeface="Calibri" panose="020F0502020204030204" pitchFamily="34" charset="0"/>
                  </a:rPr>
                  <a:t> red rod represents one-quarter of the whole.’</a:t>
                </a:r>
                <a:endParaRPr lang="en-GB" sz="1200" i="1" kern="100" noProof="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GB" sz="1200" i="0" kern="100" noProof="0">
                    <a:solidFill>
                      <a:srgbClr val="000000"/>
                    </a:solidFill>
                    <a:effectLst/>
                    <a:latin typeface="Calibri" panose="020F0502020204030204" pitchFamily="34" charset="0"/>
                    <a:ea typeface="Calibri" panose="020F0502020204030204" pitchFamily="34" charset="0"/>
                    <a:cs typeface="Calibri" panose="020F0502020204030204" pitchFamily="34" charset="0"/>
                  </a:rPr>
                  <a:t>Write</a:t>
                </a:r>
                <a:r>
                  <a:rPr lang="en-GB" sz="1200" i="1" kern="100" noProof="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GB" sz="1200" b="0" i="0" kern="100" noProof="0">
                    <a:solidFill>
                      <a:srgbClr val="000000"/>
                    </a:solidFill>
                    <a:effectLst/>
                    <a:latin typeface="Cambria Math" panose="02040503050406030204" pitchFamily="18" charset="0"/>
                    <a:ea typeface="Calibri" panose="020F0502020204030204" pitchFamily="34" charset="0"/>
                    <a:cs typeface="Calibri" panose="020F0502020204030204" pitchFamily="34" charset="0"/>
                  </a:rPr>
                  <a:t>1/4</a:t>
                </a:r>
                <a:r>
                  <a:rPr lang="en-GB" sz="1200" i="1" kern="100" noProof="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GB" sz="1200" i="0" kern="100" noProof="0">
                    <a:solidFill>
                      <a:srgbClr val="000000"/>
                    </a:solidFill>
                    <a:effectLst/>
                    <a:latin typeface="Calibri" panose="020F0502020204030204" pitchFamily="34" charset="0"/>
                    <a:ea typeface="Calibri" panose="020F0502020204030204" pitchFamily="34" charset="0"/>
                    <a:cs typeface="Calibri" panose="020F0502020204030204" pitchFamily="34" charset="0"/>
                  </a:rPr>
                  <a:t>on each of the red rods.</a:t>
                </a:r>
                <a:endParaRPr lang="en-GB" noProof="0"/>
              </a:p>
              <a:p>
                <a:pPr marL="0" lvl="0" indent="0" algn="l" rtl="0">
                  <a:spcBef>
                    <a:spcPts val="0"/>
                  </a:spcBef>
                  <a:spcAft>
                    <a:spcPts val="0"/>
                  </a:spcAft>
                  <a:buNone/>
                </a:pPr>
                <a:r>
                  <a:rPr lang="en-GB" sz="1200" b="1" kern="100" noProof="0">
                    <a:effectLst/>
                    <a:latin typeface="Calibri" panose="020F0502020204030204" pitchFamily="34" charset="0"/>
                    <a:ea typeface="Calibri" panose="020F0502020204030204" pitchFamily="34" charset="0"/>
                    <a:cs typeface="Calibri" panose="020F0502020204030204" pitchFamily="34" charset="0"/>
                  </a:rPr>
                  <a:t>Ask</a:t>
                </a:r>
                <a:r>
                  <a:rPr lang="en-GB" sz="1200" kern="100" noProof="0">
                    <a:effectLst/>
                    <a:latin typeface="Calibri" panose="020F0502020204030204" pitchFamily="34" charset="0"/>
                    <a:ea typeface="Calibri" panose="020F0502020204030204" pitchFamily="34" charset="0"/>
                    <a:cs typeface="Calibri" panose="020F0502020204030204" pitchFamily="34" charset="0"/>
                  </a:rPr>
                  <a:t>: </a:t>
                </a:r>
                <a:r>
                  <a:rPr lang="en-GB" sz="1200" i="1" kern="100" noProof="0">
                    <a:effectLst/>
                    <a:latin typeface="Calibri" panose="020F0502020204030204" pitchFamily="34" charset="0"/>
                    <a:ea typeface="Calibri" panose="020F0502020204030204" pitchFamily="34" charset="0"/>
                    <a:cs typeface="Calibri" panose="020F0502020204030204" pitchFamily="34" charset="0"/>
                  </a:rPr>
                  <a:t>How many lots of one-quarter are equivalent to one whole?</a:t>
                </a:r>
                <a:endParaRPr lang="en-GB" sz="1200" kern="100" noProof="0">
                  <a:effectLst/>
                  <a:latin typeface="Calibri" panose="020F0502020204030204" pitchFamily="34" charset="0"/>
                  <a:ea typeface="Calibri" panose="020F0502020204030204" pitchFamily="34" charset="0"/>
                  <a:cs typeface="Calibri" panose="020F0502020204030204" pitchFamily="34" charset="0"/>
                </a:endParaRPr>
              </a:p>
              <a:p>
                <a:pPr marL="0" lvl="0" indent="0" algn="l" rtl="0">
                  <a:spcBef>
                    <a:spcPts val="0"/>
                  </a:spcBef>
                  <a:spcAft>
                    <a:spcPts val="0"/>
                  </a:spcAft>
                  <a:buNone/>
                </a:pPr>
                <a:r>
                  <a:rPr lang="en-GB" sz="1200" kern="100" noProof="0">
                    <a:effectLst/>
                    <a:latin typeface="Calibri" panose="020F0502020204030204" pitchFamily="34" charset="0"/>
                    <a:ea typeface="Calibri" panose="020F0502020204030204" pitchFamily="34" charset="0"/>
                    <a:cs typeface="Calibri" panose="020F0502020204030204" pitchFamily="34" charset="0"/>
                  </a:rPr>
                  <a:t>Model the use of the sentence stems: </a:t>
                </a:r>
                <a:r>
                  <a:rPr lang="en-GB" sz="1200" b="0" i="1" kern="100" noProof="0">
                    <a:effectLst/>
                    <a:latin typeface="Calibri" panose="020F0502020204030204" pitchFamily="34" charset="0"/>
                    <a:ea typeface="Calibri" panose="020F0502020204030204" pitchFamily="34" charset="0"/>
                    <a:cs typeface="Calibri" panose="020F0502020204030204" pitchFamily="34" charset="0"/>
                  </a:rPr>
                  <a:t>4</a:t>
                </a:r>
                <a:r>
                  <a:rPr lang="en-GB" sz="1200" i="1" kern="100" noProof="0">
                    <a:effectLst/>
                    <a:latin typeface="Calibri" panose="020F0502020204030204" pitchFamily="34" charset="0"/>
                    <a:ea typeface="Calibri" panose="020F0502020204030204" pitchFamily="34" charset="0"/>
                    <a:cs typeface="Calibri" panose="020F0502020204030204" pitchFamily="34" charset="0"/>
                  </a:rPr>
                  <a:t> lots of one-quarter are equivalent to one whole. 4 quarters are equivalent to one whole. </a:t>
                </a:r>
                <a:endParaRPr lang="en-GB" sz="1200" i="0" kern="100" noProof="0">
                  <a:effectLst/>
                  <a:latin typeface="Calibri" panose="020F0502020204030204" pitchFamily="34" charset="0"/>
                  <a:ea typeface="Calibri" panose="020F0502020204030204" pitchFamily="34" charset="0"/>
                  <a:cs typeface="Calibri" panose="020F0502020204030204" pitchFamily="34" charset="0"/>
                </a:endParaRPr>
              </a:p>
              <a:p>
                <a:pPr marL="0" lvl="0" indent="0" algn="l" rtl="0">
                  <a:spcBef>
                    <a:spcPts val="0"/>
                  </a:spcBef>
                  <a:spcAft>
                    <a:spcPts val="0"/>
                  </a:spcAft>
                  <a:buNone/>
                </a:pPr>
                <a:r>
                  <a:rPr lang="en-GB" noProof="0"/>
                  <a:t>Write </a:t>
                </a:r>
                <a:r>
                  <a:rPr lang="en-GB" b="0" i="0" noProof="0">
                    <a:latin typeface="Cambria Math" panose="02040503050406030204" pitchFamily="18" charset="0"/>
                  </a:rPr>
                  <a:t>4/4</a:t>
                </a:r>
                <a:r>
                  <a:rPr lang="en-GB" noProof="0"/>
                  <a:t> = 1 on the board.</a:t>
                </a:r>
              </a:p>
              <a:p>
                <a:pPr marL="0" indent="0">
                  <a:buFont typeface="Wingdings" panose="05000000000000000000" pitchFamily="2" charset="2"/>
                  <a:buNone/>
                </a:pPr>
                <a:r>
                  <a:rPr lang="en-GB" b="1" noProof="0"/>
                  <a:t>Say: </a:t>
                </a:r>
                <a:r>
                  <a:rPr lang="en-GB" b="0" i="1" noProof="0"/>
                  <a:t>4 quarters</a:t>
                </a:r>
                <a:r>
                  <a:rPr lang="en-GB" i="1" noProof="0"/>
                  <a:t> are equal to one whole.</a:t>
                </a:r>
              </a:p>
              <a:p>
                <a:pPr marL="0" indent="0">
                  <a:buFont typeface="Wingdings" panose="05000000000000000000" pitchFamily="2" charset="2"/>
                  <a:buNone/>
                </a:pPr>
                <a:endParaRPr lang="en-GB" noProof="0"/>
              </a:p>
            </p:txBody>
          </p:sp>
        </mc:Fallback>
      </mc:AlternateContent>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GB" sz="1200" b="0" i="0" u="none" strike="noStrike" cap="none" smtClean="0">
                <a:solidFill>
                  <a:schemeClr val="dk1"/>
                </a:solidFill>
                <a:latin typeface="Calibri"/>
                <a:ea typeface="Calibri"/>
                <a:cs typeface="Calibri"/>
                <a:sym typeface="Calibri"/>
              </a:rPr>
              <a:t>10</a:t>
            </a:fld>
            <a:endParaRPr lang="en-GB"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5474122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1200"/>
                  <a:buFont typeface="Calibri"/>
                  <a:buNone/>
                </a:pPr>
                <a:r>
                  <a:rPr lang="en-GB" b="1" noProof="0" dirty="0">
                    <a:solidFill>
                      <a:schemeClr val="tx1"/>
                    </a:solidFill>
                    <a:latin typeface="Calibri" panose="020F0502020204030204" pitchFamily="34" charset="0"/>
                    <a:ea typeface="Calibri" panose="020F0502020204030204" pitchFamily="34" charset="0"/>
                    <a:cs typeface="Calibri" panose="020F0502020204030204" pitchFamily="34" charset="0"/>
                  </a:rPr>
                  <a:t>Teach: I do (3) notes</a:t>
                </a:r>
                <a:endParaRPr lang="en-GB" sz="1200" b="1" kern="0" noProof="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marL="0" indent="0"/>
                <a:r>
                  <a:rPr lang="en-GB" noProof="0" dirty="0">
                    <a:solidFill>
                      <a:schemeClr val="tx1"/>
                    </a:solidFill>
                    <a:latin typeface="Calibri" panose="020F0502020204030204" pitchFamily="34" charset="0"/>
                    <a:ea typeface="Calibri" panose="020F0502020204030204" pitchFamily="34" charset="0"/>
                    <a:cs typeface="Calibri" panose="020F0502020204030204" pitchFamily="34" charset="0"/>
                  </a:rPr>
                  <a:t>Resources: number rods, visualiser (optional), Numicon IWB Software (optional)</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sz="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You can choose to model your thinking and what to do physically with manipulatives or using the IWB Software. </a:t>
                </a:r>
                <a:br>
                  <a:rPr lang="en-GB" sz="1200" kern="0" dirty="0">
                    <a:solidFill>
                      <a:schemeClr val="tx1"/>
                    </a:solidFill>
                    <a:effectLst/>
                    <a:latin typeface="Calibri" panose="020F0502020204030204" pitchFamily="34" charset="0"/>
                    <a:ea typeface="Calibri" panose="020F0502020204030204" pitchFamily="34" charset="0"/>
                    <a:cs typeface="Calibri" panose="020F0502020204030204" pitchFamily="34" charset="0"/>
                  </a:rPr>
                </a:br>
                <a:r>
                  <a:rPr lang="en-GB" sz="1200" kern="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Continue to display the number rod model (1 brown rod, 2 pink rods, 4 red rods). </a:t>
                </a:r>
              </a:p>
              <a:p>
                <a:pPr marL="0" indent="0"/>
                <a:r>
                  <a:rPr lang="en-GB" sz="1200" b="1" kern="100" noProof="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Ask:</a:t>
                </a:r>
                <a:r>
                  <a:rPr lang="en-GB" sz="1200" kern="100" noProof="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GB" sz="1200" i="1" kern="100" noProof="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How many quarters are equivalent to one-half?</a:t>
                </a:r>
              </a:p>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None/>
                  <a:tabLst/>
                  <a:defRPr/>
                </a:pPr>
                <a:r>
                  <a:rPr lang="en-GB" sz="1200" b="1" i="0" u="none" kern="100" noProof="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Say: </a:t>
                </a:r>
                <a:r>
                  <a:rPr lang="en-GB" sz="1200" i="1" kern="100" noProof="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Using number rods we can see that the brown rod represents one whole. We found out that one pink rod represents </a:t>
                </a:r>
                <a14:m>
                  <m:oMath xmlns:m="http://schemas.openxmlformats.org/officeDocument/2006/math">
                    <m:f>
                      <m:fPr>
                        <m:ctrlPr>
                          <a:rPr lang="en-GB" sz="1200" i="1" kern="100" noProof="0" smtClean="0">
                            <a:solidFill>
                              <a:schemeClr val="tx1"/>
                            </a:solidFill>
                            <a:effectLst/>
                            <a:latin typeface="Cambria Math" panose="02040503050406030204" pitchFamily="18" charset="0"/>
                            <a:ea typeface="Calibri" panose="020F0502020204030204" pitchFamily="34" charset="0"/>
                            <a:cs typeface="Calibri" panose="020F0502020204030204" pitchFamily="34" charset="0"/>
                          </a:rPr>
                        </m:ctrlPr>
                      </m:fPr>
                      <m:num>
                        <m:r>
                          <a:rPr lang="en-GB" sz="1200" b="0" i="1" kern="100" noProof="0" smtClean="0">
                            <a:solidFill>
                              <a:schemeClr val="tx1"/>
                            </a:solidFill>
                            <a:effectLst/>
                            <a:latin typeface="Cambria Math" panose="02040503050406030204" pitchFamily="18" charset="0"/>
                            <a:ea typeface="Calibri" panose="020F0502020204030204" pitchFamily="34" charset="0"/>
                            <a:cs typeface="Calibri" panose="020F0502020204030204" pitchFamily="34" charset="0"/>
                          </a:rPr>
                          <m:t>1</m:t>
                        </m:r>
                      </m:num>
                      <m:den>
                        <m:r>
                          <a:rPr lang="en-GB" sz="1200" b="0" i="1" kern="100" noProof="0" smtClean="0">
                            <a:solidFill>
                              <a:schemeClr val="tx1"/>
                            </a:solidFill>
                            <a:effectLst/>
                            <a:latin typeface="Cambria Math" panose="02040503050406030204" pitchFamily="18" charset="0"/>
                            <a:ea typeface="Calibri" panose="020F0502020204030204" pitchFamily="34" charset="0"/>
                            <a:cs typeface="Calibri" panose="020F0502020204030204" pitchFamily="34" charset="0"/>
                          </a:rPr>
                          <m:t>2</m:t>
                        </m:r>
                      </m:den>
                    </m:f>
                  </m:oMath>
                </a14:m>
                <a:r>
                  <a:rPr lang="en-GB" sz="1200" i="1" kern="100" noProof="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of the whole and one</a:t>
                </a:r>
                <a:r>
                  <a:rPr lang="en-GB" sz="1200" i="1" kern="100" baseline="0" noProof="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red rod represents </a:t>
                </a:r>
                <a14:m>
                  <m:oMath xmlns:m="http://schemas.openxmlformats.org/officeDocument/2006/math">
                    <m:f>
                      <m:fPr>
                        <m:ctrlPr>
                          <a:rPr lang="en-GB" sz="1200" i="1" kern="100" noProof="0" smtClean="0">
                            <a:solidFill>
                              <a:schemeClr val="tx1"/>
                            </a:solidFill>
                            <a:effectLst/>
                            <a:latin typeface="Cambria Math" panose="02040503050406030204" pitchFamily="18" charset="0"/>
                            <a:ea typeface="Calibri" panose="020F0502020204030204" pitchFamily="34" charset="0"/>
                            <a:cs typeface="Calibri" panose="020F0502020204030204" pitchFamily="34" charset="0"/>
                          </a:rPr>
                        </m:ctrlPr>
                      </m:fPr>
                      <m:num>
                        <m:r>
                          <a:rPr lang="en-GB" sz="1200" b="0" i="1" kern="100" noProof="0" smtClean="0">
                            <a:solidFill>
                              <a:schemeClr val="tx1"/>
                            </a:solidFill>
                            <a:effectLst/>
                            <a:latin typeface="Cambria Math" panose="02040503050406030204" pitchFamily="18" charset="0"/>
                            <a:ea typeface="Calibri" panose="020F0502020204030204" pitchFamily="34" charset="0"/>
                            <a:cs typeface="Calibri" panose="020F0502020204030204" pitchFamily="34" charset="0"/>
                          </a:rPr>
                          <m:t>1</m:t>
                        </m:r>
                      </m:num>
                      <m:den>
                        <m:r>
                          <a:rPr lang="en-GB" sz="1200" b="0" i="1" kern="100" noProof="0" smtClean="0">
                            <a:solidFill>
                              <a:schemeClr val="tx1"/>
                            </a:solidFill>
                            <a:effectLst/>
                            <a:latin typeface="Cambria Math" panose="02040503050406030204" pitchFamily="18" charset="0"/>
                            <a:ea typeface="Calibri" panose="020F0502020204030204" pitchFamily="34" charset="0"/>
                            <a:cs typeface="Calibri" panose="020F0502020204030204" pitchFamily="34" charset="0"/>
                          </a:rPr>
                          <m:t>4</m:t>
                        </m:r>
                      </m:den>
                    </m:f>
                  </m:oMath>
                </a14:m>
                <a:r>
                  <a:rPr lang="en-GB" sz="1200" i="1" kern="100" baseline="0" noProof="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GB" sz="1200" i="1" kern="100" noProof="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of the whole.</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sz="1200" b="1" i="0" kern="100" noProof="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Ask: </a:t>
                </a:r>
                <a:r>
                  <a:rPr lang="en-GB" sz="1200" i="1" kern="100" noProof="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So how many quarters are equivalent to one half?</a:t>
                </a:r>
                <a:br>
                  <a:rPr lang="en-GB" sz="1200" i="1" kern="100" noProof="0" dirty="0">
                    <a:solidFill>
                      <a:schemeClr val="tx1"/>
                    </a:solidFill>
                    <a:effectLst/>
                    <a:latin typeface="Calibri" panose="020F0502020204030204" pitchFamily="34" charset="0"/>
                    <a:ea typeface="Calibri" panose="020F0502020204030204" pitchFamily="34" charset="0"/>
                    <a:cs typeface="Calibri" panose="020F0502020204030204" pitchFamily="34" charset="0"/>
                  </a:rPr>
                </a:br>
                <a:r>
                  <a:rPr lang="en-GB" sz="1200" b="1" i="0" kern="100" noProof="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Say: </a:t>
                </a:r>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GB" sz="1200" i="1" kern="100" baseline="0" noProof="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I know my pink rod represents </a:t>
                </a:r>
                <a:r>
                  <a:rPr lang="en-GB" sz="1200" i="1" kern="100" noProof="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one-half and I can</a:t>
                </a:r>
                <a:r>
                  <a:rPr lang="en-GB" sz="1200" i="1" kern="100" baseline="0" noProof="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see that there are two quarters that are equal to my one-half.</a:t>
                </a:r>
                <a:endParaRPr lang="en-GB" sz="1200" i="1" kern="100" noProof="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GB" sz="1200" i="0" kern="100" noProof="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(Model</a:t>
                </a:r>
                <a:r>
                  <a:rPr lang="en-GB" sz="1200" i="0" kern="100" baseline="0" noProof="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the sentence stems.) </a:t>
                </a:r>
                <a:r>
                  <a:rPr lang="en-GB" sz="1200" i="1" kern="100" baseline="0" noProof="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I can see that 2 lots of </a:t>
                </a:r>
                <a14:m>
                  <m:oMath xmlns:m="http://schemas.openxmlformats.org/officeDocument/2006/math">
                    <m:f>
                      <m:fPr>
                        <m:ctrlPr>
                          <a:rPr lang="en-GB" sz="1200" i="1" kern="100" noProof="0" smtClean="0">
                            <a:solidFill>
                              <a:schemeClr val="tx1"/>
                            </a:solidFill>
                            <a:effectLst/>
                            <a:latin typeface="Cambria Math" panose="02040503050406030204" pitchFamily="18" charset="0"/>
                            <a:ea typeface="Calibri" panose="020F0502020204030204" pitchFamily="34" charset="0"/>
                            <a:cs typeface="Calibri" panose="020F0502020204030204" pitchFamily="34" charset="0"/>
                          </a:rPr>
                        </m:ctrlPr>
                      </m:fPr>
                      <m:num>
                        <m:r>
                          <a:rPr lang="en-GB" sz="1200" b="0" i="1" kern="100" noProof="0" smtClean="0">
                            <a:solidFill>
                              <a:schemeClr val="tx1"/>
                            </a:solidFill>
                            <a:effectLst/>
                            <a:latin typeface="Cambria Math" panose="02040503050406030204" pitchFamily="18" charset="0"/>
                            <a:ea typeface="Calibri" panose="020F0502020204030204" pitchFamily="34" charset="0"/>
                            <a:cs typeface="Calibri" panose="020F0502020204030204" pitchFamily="34" charset="0"/>
                          </a:rPr>
                          <m:t>1</m:t>
                        </m:r>
                      </m:num>
                      <m:den>
                        <m:r>
                          <a:rPr lang="en-GB" sz="1200" b="0" i="1" kern="100" noProof="0" smtClean="0">
                            <a:solidFill>
                              <a:schemeClr val="tx1"/>
                            </a:solidFill>
                            <a:effectLst/>
                            <a:latin typeface="Cambria Math" panose="02040503050406030204" pitchFamily="18" charset="0"/>
                            <a:ea typeface="Calibri" panose="020F0502020204030204" pitchFamily="34" charset="0"/>
                            <a:cs typeface="Calibri" panose="020F0502020204030204" pitchFamily="34" charset="0"/>
                          </a:rPr>
                          <m:t>4</m:t>
                        </m:r>
                      </m:den>
                    </m:f>
                  </m:oMath>
                </a14:m>
                <a:r>
                  <a:rPr lang="en-GB" sz="1200" i="1" kern="100" noProof="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are</a:t>
                </a:r>
                <a:r>
                  <a:rPr lang="en-GB" sz="1200" i="1" kern="100" baseline="0" noProof="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equal (or equivalent) to </a:t>
                </a:r>
                <a14:m>
                  <m:oMath xmlns:m="http://schemas.openxmlformats.org/officeDocument/2006/math">
                    <m:f>
                      <m:fPr>
                        <m:ctrlPr>
                          <a:rPr lang="en-GB" sz="1200" i="1" kern="100" noProof="0" smtClean="0">
                            <a:solidFill>
                              <a:schemeClr val="tx1"/>
                            </a:solidFill>
                            <a:effectLst/>
                            <a:latin typeface="Cambria Math" panose="02040503050406030204" pitchFamily="18" charset="0"/>
                            <a:ea typeface="Calibri" panose="020F0502020204030204" pitchFamily="34" charset="0"/>
                            <a:cs typeface="Calibri" panose="020F0502020204030204" pitchFamily="34" charset="0"/>
                          </a:rPr>
                        </m:ctrlPr>
                      </m:fPr>
                      <m:num>
                        <m:r>
                          <a:rPr lang="en-GB" sz="1200" b="0" i="1" kern="100" noProof="0" smtClean="0">
                            <a:solidFill>
                              <a:schemeClr val="tx1"/>
                            </a:solidFill>
                            <a:effectLst/>
                            <a:latin typeface="Cambria Math" panose="02040503050406030204" pitchFamily="18" charset="0"/>
                            <a:ea typeface="Calibri" panose="020F0502020204030204" pitchFamily="34" charset="0"/>
                            <a:cs typeface="Calibri" panose="020F0502020204030204" pitchFamily="34" charset="0"/>
                          </a:rPr>
                          <m:t>1</m:t>
                        </m:r>
                      </m:num>
                      <m:den>
                        <m:r>
                          <a:rPr lang="en-GB" sz="1200" b="0" i="1" kern="100" noProof="0" smtClean="0">
                            <a:solidFill>
                              <a:schemeClr val="tx1"/>
                            </a:solidFill>
                            <a:effectLst/>
                            <a:latin typeface="Cambria Math" panose="02040503050406030204" pitchFamily="18" charset="0"/>
                            <a:ea typeface="Calibri" panose="020F0502020204030204" pitchFamily="34" charset="0"/>
                            <a:cs typeface="Calibri" panose="020F0502020204030204" pitchFamily="34" charset="0"/>
                          </a:rPr>
                          <m:t>2</m:t>
                        </m:r>
                      </m:den>
                    </m:f>
                  </m:oMath>
                </a14:m>
                <a:r>
                  <a:rPr lang="en-GB" sz="1200" i="1" kern="100" noProof="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So two quarters are equivalent to one-half.</a:t>
                </a:r>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GB" sz="1200" i="0" kern="100" noProof="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(Model how to write this: </a:t>
                </a:r>
                <a14:m>
                  <m:oMath xmlns:m="http://schemas.openxmlformats.org/officeDocument/2006/math">
                    <m:f>
                      <m:fPr>
                        <m:ctrlPr>
                          <a:rPr lang="en-GB" sz="1200" i="1" kern="100" noProof="0" smtClean="0">
                            <a:solidFill>
                              <a:schemeClr val="tx1"/>
                            </a:solidFill>
                            <a:effectLst/>
                            <a:latin typeface="Cambria Math" panose="02040503050406030204" pitchFamily="18" charset="0"/>
                            <a:ea typeface="Calibri" panose="020F0502020204030204" pitchFamily="34" charset="0"/>
                            <a:cs typeface="Calibri" panose="020F0502020204030204" pitchFamily="34" charset="0"/>
                          </a:rPr>
                        </m:ctrlPr>
                      </m:fPr>
                      <m:num>
                        <m:r>
                          <a:rPr lang="en-GB" sz="1200" b="0" i="0" kern="100" noProof="0" smtClean="0">
                            <a:solidFill>
                              <a:schemeClr val="tx1"/>
                            </a:solidFill>
                            <a:effectLst/>
                            <a:latin typeface="Cambria Math" panose="02040503050406030204" pitchFamily="18" charset="0"/>
                            <a:ea typeface="Calibri" panose="020F0502020204030204" pitchFamily="34" charset="0"/>
                            <a:cs typeface="Calibri" panose="020F0502020204030204" pitchFamily="34" charset="0"/>
                          </a:rPr>
                          <m:t>2</m:t>
                        </m:r>
                      </m:num>
                      <m:den>
                        <m:r>
                          <a:rPr lang="en-GB" sz="1200" b="0" i="0" kern="100" noProof="0" smtClean="0">
                            <a:solidFill>
                              <a:schemeClr val="tx1"/>
                            </a:solidFill>
                            <a:effectLst/>
                            <a:latin typeface="Cambria Math" panose="02040503050406030204" pitchFamily="18" charset="0"/>
                            <a:ea typeface="Calibri" panose="020F0502020204030204" pitchFamily="34" charset="0"/>
                            <a:cs typeface="Calibri" panose="020F0502020204030204" pitchFamily="34" charset="0"/>
                          </a:rPr>
                          <m:t>4</m:t>
                        </m:r>
                      </m:den>
                    </m:f>
                  </m:oMath>
                </a14:m>
                <a:r>
                  <a:rPr lang="en-GB" sz="1200" i="0" kern="100" noProof="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 </a:t>
                </a:r>
                <a14:m>
                  <m:oMath xmlns:m="http://schemas.openxmlformats.org/officeDocument/2006/math">
                    <m:f>
                      <m:fPr>
                        <m:ctrlPr>
                          <a:rPr lang="en-GB" sz="1200" i="1" kern="100" noProof="0" smtClean="0">
                            <a:solidFill>
                              <a:schemeClr val="tx1"/>
                            </a:solidFill>
                            <a:effectLst/>
                            <a:latin typeface="Cambria Math" panose="02040503050406030204" pitchFamily="18" charset="0"/>
                            <a:ea typeface="Calibri" panose="020F0502020204030204" pitchFamily="34" charset="0"/>
                            <a:cs typeface="Calibri" panose="020F0502020204030204" pitchFamily="34" charset="0"/>
                          </a:rPr>
                        </m:ctrlPr>
                      </m:fPr>
                      <m:num>
                        <m:r>
                          <a:rPr lang="en-GB" sz="1200" b="0" i="0" kern="100" noProof="0" smtClean="0">
                            <a:solidFill>
                              <a:schemeClr val="tx1"/>
                            </a:solidFill>
                            <a:effectLst/>
                            <a:latin typeface="Cambria Math" panose="02040503050406030204" pitchFamily="18" charset="0"/>
                            <a:ea typeface="Calibri" panose="020F0502020204030204" pitchFamily="34" charset="0"/>
                            <a:cs typeface="Calibri" panose="020F0502020204030204" pitchFamily="34" charset="0"/>
                          </a:rPr>
                          <m:t>1</m:t>
                        </m:r>
                      </m:num>
                      <m:den>
                        <m:r>
                          <a:rPr lang="en-GB" sz="1200" b="0" i="0" kern="100" noProof="0" smtClean="0">
                            <a:solidFill>
                              <a:schemeClr val="tx1"/>
                            </a:solidFill>
                            <a:effectLst/>
                            <a:latin typeface="Cambria Math" panose="02040503050406030204" pitchFamily="18" charset="0"/>
                            <a:ea typeface="Calibri" panose="020F0502020204030204" pitchFamily="34" charset="0"/>
                            <a:cs typeface="Calibri" panose="020F0502020204030204" pitchFamily="34" charset="0"/>
                          </a:rPr>
                          <m:t>2</m:t>
                        </m:r>
                      </m:den>
                    </m:f>
                  </m:oMath>
                </a14:m>
                <a:r>
                  <a:rPr lang="en-GB" sz="1200" i="0" kern="100" noProof="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 </a:t>
                </a:r>
                <a:r>
                  <a:rPr lang="en-GB" sz="1200" i="1" kern="100" noProof="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We can write this as </a:t>
                </a:r>
                <a14:m>
                  <m:oMath xmlns:m="http://schemas.openxmlformats.org/officeDocument/2006/math">
                    <m:f>
                      <m:fPr>
                        <m:ctrlPr>
                          <a:rPr lang="en-GB" sz="1200" i="1" kern="100" noProof="0" smtClean="0">
                            <a:solidFill>
                              <a:schemeClr val="tx1"/>
                            </a:solidFill>
                            <a:effectLst/>
                            <a:latin typeface="Cambria Math" panose="02040503050406030204" pitchFamily="18" charset="0"/>
                            <a:ea typeface="Calibri" panose="020F0502020204030204" pitchFamily="34" charset="0"/>
                            <a:cs typeface="Calibri" panose="020F0502020204030204" pitchFamily="34" charset="0"/>
                          </a:rPr>
                        </m:ctrlPr>
                      </m:fPr>
                      <m:num>
                        <m:r>
                          <a:rPr lang="en-GB" sz="1200" b="0" i="1" kern="100" noProof="0" smtClean="0">
                            <a:solidFill>
                              <a:schemeClr val="tx1"/>
                            </a:solidFill>
                            <a:effectLst/>
                            <a:latin typeface="Cambria Math" panose="02040503050406030204" pitchFamily="18" charset="0"/>
                            <a:ea typeface="Calibri" panose="020F0502020204030204" pitchFamily="34" charset="0"/>
                            <a:cs typeface="Calibri" panose="020F0502020204030204" pitchFamily="34" charset="0"/>
                          </a:rPr>
                          <m:t>2</m:t>
                        </m:r>
                      </m:num>
                      <m:den>
                        <m:r>
                          <a:rPr lang="en-GB" sz="1200" b="0" i="1" kern="100" noProof="0" smtClean="0">
                            <a:solidFill>
                              <a:schemeClr val="tx1"/>
                            </a:solidFill>
                            <a:effectLst/>
                            <a:latin typeface="Cambria Math" panose="02040503050406030204" pitchFamily="18" charset="0"/>
                            <a:ea typeface="Calibri" panose="020F0502020204030204" pitchFamily="34" charset="0"/>
                            <a:cs typeface="Calibri" panose="020F0502020204030204" pitchFamily="34" charset="0"/>
                          </a:rPr>
                          <m:t>4</m:t>
                        </m:r>
                      </m:den>
                    </m:f>
                  </m:oMath>
                </a14:m>
                <a:r>
                  <a:rPr lang="en-GB" sz="1200" i="1" kern="100" noProof="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with</a:t>
                </a:r>
                <a:r>
                  <a:rPr lang="en-GB" sz="1200" i="1" kern="100" baseline="0" noProof="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my numerator of 2 and my denominator of 4, is equivalent to </a:t>
                </a:r>
                <a14:m>
                  <m:oMath xmlns:m="http://schemas.openxmlformats.org/officeDocument/2006/math">
                    <m:f>
                      <m:fPr>
                        <m:ctrlPr>
                          <a:rPr lang="en-GB" sz="1200" i="1" kern="100" noProof="0" smtClean="0">
                            <a:solidFill>
                              <a:schemeClr val="tx1"/>
                            </a:solidFill>
                            <a:effectLst/>
                            <a:latin typeface="Cambria Math" panose="02040503050406030204" pitchFamily="18" charset="0"/>
                            <a:ea typeface="Calibri" panose="020F0502020204030204" pitchFamily="34" charset="0"/>
                            <a:cs typeface="Calibri" panose="020F0502020204030204" pitchFamily="34" charset="0"/>
                          </a:rPr>
                        </m:ctrlPr>
                      </m:fPr>
                      <m:num>
                        <m:r>
                          <a:rPr lang="en-GB" sz="1200" b="0" i="1" kern="100" noProof="0" smtClean="0">
                            <a:solidFill>
                              <a:schemeClr val="tx1"/>
                            </a:solidFill>
                            <a:effectLst/>
                            <a:latin typeface="Cambria Math" panose="02040503050406030204" pitchFamily="18" charset="0"/>
                            <a:ea typeface="Calibri" panose="020F0502020204030204" pitchFamily="34" charset="0"/>
                            <a:cs typeface="Calibri" panose="020F0502020204030204" pitchFamily="34" charset="0"/>
                          </a:rPr>
                          <m:t>1</m:t>
                        </m:r>
                      </m:num>
                      <m:den>
                        <m:r>
                          <a:rPr lang="en-GB" sz="1200" b="0" i="1" kern="100" noProof="0" smtClean="0">
                            <a:solidFill>
                              <a:schemeClr val="tx1"/>
                            </a:solidFill>
                            <a:effectLst/>
                            <a:latin typeface="Cambria Math" panose="02040503050406030204" pitchFamily="18" charset="0"/>
                            <a:ea typeface="Calibri" panose="020F0502020204030204" pitchFamily="34" charset="0"/>
                            <a:cs typeface="Calibri" panose="020F0502020204030204" pitchFamily="34" charset="0"/>
                          </a:rPr>
                          <m:t>2</m:t>
                        </m:r>
                      </m:den>
                    </m:f>
                  </m:oMath>
                </a14:m>
                <a:r>
                  <a:rPr lang="en-GB" sz="1200" i="1" kern="100" noProof="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 with my numerator of 1 and my denominator of 2. </a:t>
                </a:r>
              </a:p>
            </p:txBody>
          </p:sp>
        </mc:Choice>
        <mc:Fallback xmlns="">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1200"/>
                  <a:buFont typeface="Calibri"/>
                  <a:buNone/>
                </a:pPr>
                <a:r>
                  <a:rPr lang="en-GB" b="1" noProof="0"/>
                  <a:t>Teach: I do (3) notes</a:t>
                </a:r>
                <a:endParaRPr lang="en-GB" sz="1200" b="1" kern="0" noProof="0">
                  <a:effectLst/>
                  <a:latin typeface="Calibri"/>
                  <a:cs typeface="Calibri"/>
                </a:endParaRPr>
              </a:p>
              <a:p>
                <a:pPr marL="0" indent="0"/>
                <a:r>
                  <a:rPr lang="en-GB" noProof="0"/>
                  <a:t>Resources: Numicon IWB Software or number rods and visualiser</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sz="1200">
                    <a:effectLst/>
                    <a:latin typeface="Calibri" panose="020F0502020204030204" pitchFamily="34" charset="0"/>
                    <a:ea typeface="Calibri" panose="020F0502020204030204" pitchFamily="34" charset="0"/>
                    <a:cs typeface="Times New Roman" panose="02020603050405020304" pitchFamily="18" charset="0"/>
                  </a:rPr>
                  <a:t>You can choose to model your thinking and what to do physically with manipulatives or using the IWB software. If possible, we recommend using manipulatives. </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sz="1200" b="1" kern="100" noProof="0">
                    <a:effectLst/>
                    <a:latin typeface="Calibri" panose="020F0502020204030204" pitchFamily="34" charset="0"/>
                    <a:ea typeface="Calibri" panose="020F0502020204030204" pitchFamily="34" charset="0"/>
                    <a:cs typeface="Calibri" panose="020F0502020204030204" pitchFamily="34" charset="0"/>
                  </a:rPr>
                  <a:t>Ask</a:t>
                </a:r>
                <a:r>
                  <a:rPr lang="en-GB" sz="1200" kern="100" noProof="0">
                    <a:effectLst/>
                    <a:latin typeface="Calibri" panose="020F0502020204030204" pitchFamily="34" charset="0"/>
                    <a:ea typeface="Calibri" panose="020F0502020204030204" pitchFamily="34" charset="0"/>
                    <a:cs typeface="Calibri" panose="020F0502020204030204" pitchFamily="34" charset="0"/>
                  </a:rPr>
                  <a:t>: </a:t>
                </a:r>
                <a:r>
                  <a:rPr lang="en-GB" sz="1200" i="1" kern="100" noProof="0">
                    <a:effectLst/>
                    <a:latin typeface="Calibri" panose="020F0502020204030204" pitchFamily="34" charset="0"/>
                    <a:ea typeface="Calibri" panose="020F0502020204030204" pitchFamily="34" charset="0"/>
                    <a:cs typeface="Calibri" panose="020F0502020204030204" pitchFamily="34" charset="0"/>
                  </a:rPr>
                  <a:t>How many lots of one-quarter are equivalent to one-half?</a:t>
                </a:r>
              </a:p>
              <a:p>
                <a:pPr marL="0" lvl="0" indent="0" algn="l" rtl="0">
                  <a:spcBef>
                    <a:spcPts val="0"/>
                  </a:spcBef>
                  <a:spcAft>
                    <a:spcPts val="0"/>
                  </a:spcAft>
                  <a:buNone/>
                </a:pPr>
                <a:r>
                  <a:rPr lang="en-GB" sz="1200" kern="100" noProof="0">
                    <a:effectLst/>
                    <a:latin typeface="Calibri" panose="020F0502020204030204" pitchFamily="34" charset="0"/>
                    <a:ea typeface="Calibri" panose="020F0502020204030204" pitchFamily="34" charset="0"/>
                    <a:cs typeface="Calibri" panose="020F0502020204030204" pitchFamily="34" charset="0"/>
                  </a:rPr>
                  <a:t>Draw a circle around the first pink rod and the first two red rods. </a:t>
                </a:r>
              </a:p>
              <a:p>
                <a:pPr marL="0" lvl="0" indent="0" algn="l" rtl="0">
                  <a:spcBef>
                    <a:spcPts val="0"/>
                  </a:spcBef>
                  <a:spcAft>
                    <a:spcPts val="0"/>
                  </a:spcAft>
                  <a:buFont typeface="Wingdings" panose="05000000000000000000" pitchFamily="2" charset="2"/>
                  <a:buNone/>
                </a:pPr>
                <a:r>
                  <a:rPr lang="en-GB" sz="1200" kern="100" noProof="0">
                    <a:effectLst/>
                    <a:latin typeface="Calibri" panose="020F0502020204030204" pitchFamily="34" charset="0"/>
                    <a:ea typeface="Calibri" panose="020F0502020204030204" pitchFamily="34" charset="0"/>
                    <a:cs typeface="Calibri" panose="020F0502020204030204" pitchFamily="34" charset="0"/>
                  </a:rPr>
                  <a:t>Model the use of the sentence stems: </a:t>
                </a:r>
                <a:r>
                  <a:rPr lang="en-GB" sz="1200" b="0" i="1" kern="100" noProof="0">
                    <a:effectLst/>
                    <a:latin typeface="Calibri" panose="020F0502020204030204" pitchFamily="34" charset="0"/>
                    <a:ea typeface="Calibri" panose="020F0502020204030204" pitchFamily="34" charset="0"/>
                    <a:cs typeface="Calibri" panose="020F0502020204030204" pitchFamily="34" charset="0"/>
                  </a:rPr>
                  <a:t>Two</a:t>
                </a:r>
                <a:r>
                  <a:rPr lang="en-GB" sz="1200" i="1" kern="100" noProof="0">
                    <a:effectLst/>
                    <a:latin typeface="Calibri" panose="020F0502020204030204" pitchFamily="34" charset="0"/>
                    <a:ea typeface="Calibri" panose="020F0502020204030204" pitchFamily="34" charset="0"/>
                    <a:cs typeface="Calibri" panose="020F0502020204030204" pitchFamily="34" charset="0"/>
                  </a:rPr>
                  <a:t> lots of one-quarter are equivalent to one-half. Two-quarters are equivalent to one-half. </a:t>
                </a:r>
                <a:endParaRPr lang="en-GB" sz="1200" kern="100" noProof="0">
                  <a:effectLst/>
                  <a:latin typeface="Calibri" panose="020F0502020204030204" pitchFamily="34" charset="0"/>
                  <a:ea typeface="Calibri" panose="020F0502020204030204" pitchFamily="34" charset="0"/>
                  <a:cs typeface="Calibri" panose="020F0502020204030204" pitchFamily="34" charset="0"/>
                </a:endParaRPr>
              </a:p>
              <a:p>
                <a:pPr marL="0" lvl="0" indent="0" algn="l" rtl="0">
                  <a:spcBef>
                    <a:spcPts val="0"/>
                  </a:spcBef>
                  <a:spcAft>
                    <a:spcPts val="0"/>
                  </a:spcAft>
                  <a:buNone/>
                </a:pPr>
                <a:r>
                  <a:rPr lang="en-GB" sz="1200" b="1" kern="100" noProof="0">
                    <a:effectLst/>
                    <a:latin typeface="Calibri" panose="020F0502020204030204" pitchFamily="34" charset="0"/>
                    <a:ea typeface="Calibri" panose="020F0502020204030204" pitchFamily="34" charset="0"/>
                    <a:cs typeface="Calibri" panose="020F0502020204030204" pitchFamily="34" charset="0"/>
                  </a:rPr>
                  <a:t>Ask</a:t>
                </a:r>
                <a:r>
                  <a:rPr lang="en-GB" sz="1200" kern="100" noProof="0">
                    <a:effectLst/>
                    <a:latin typeface="Calibri" panose="020F0502020204030204" pitchFamily="34" charset="0"/>
                    <a:ea typeface="Calibri" panose="020F0502020204030204" pitchFamily="34" charset="0"/>
                    <a:cs typeface="Calibri" panose="020F0502020204030204" pitchFamily="34" charset="0"/>
                  </a:rPr>
                  <a:t>: </a:t>
                </a:r>
                <a:r>
                  <a:rPr lang="en-GB" sz="1200" i="1" kern="100" noProof="0">
                    <a:effectLst/>
                    <a:latin typeface="Calibri" panose="020F0502020204030204" pitchFamily="34" charset="0"/>
                    <a:ea typeface="Calibri" panose="020F0502020204030204" pitchFamily="34" charset="0"/>
                    <a:cs typeface="Calibri" panose="020F0502020204030204" pitchFamily="34" charset="0"/>
                  </a:rPr>
                  <a:t>How many quarters are equivalent to one-half?</a:t>
                </a:r>
              </a:p>
              <a:p>
                <a:pPr marL="0" lvl="0" indent="0" algn="l" rtl="0">
                  <a:spcBef>
                    <a:spcPts val="0"/>
                  </a:spcBef>
                  <a:spcAft>
                    <a:spcPts val="0"/>
                  </a:spcAft>
                  <a:buNone/>
                </a:pPr>
                <a:r>
                  <a:rPr lang="en-GB" sz="1200" kern="100" noProof="0">
                    <a:effectLst/>
                    <a:latin typeface="Calibri" panose="020F0502020204030204" pitchFamily="34" charset="0"/>
                    <a:ea typeface="Calibri" panose="020F0502020204030204" pitchFamily="34" charset="0"/>
                    <a:cs typeface="Calibri" panose="020F0502020204030204" pitchFamily="34" charset="0"/>
                  </a:rPr>
                  <a:t>Encourage children to use stem sentences to complete and say, </a:t>
                </a:r>
                <a:r>
                  <a:rPr lang="en-GB" sz="1200" i="1" kern="100" noProof="0">
                    <a:effectLst/>
                    <a:latin typeface="Calibri" panose="020F0502020204030204" pitchFamily="34" charset="0"/>
                    <a:ea typeface="Calibri" panose="020F0502020204030204" pitchFamily="34" charset="0"/>
                    <a:cs typeface="Calibri" panose="020F0502020204030204" pitchFamily="34" charset="0"/>
                  </a:rPr>
                  <a:t>I can see </a:t>
                </a:r>
                <a:r>
                  <a:rPr lang="en-GB" sz="1200" b="0" i="1" kern="100" noProof="0">
                    <a:effectLst/>
                    <a:latin typeface="Calibri" panose="020F0502020204030204" pitchFamily="34" charset="0"/>
                    <a:ea typeface="Calibri" panose="020F0502020204030204" pitchFamily="34" charset="0"/>
                    <a:cs typeface="Calibri" panose="020F0502020204030204" pitchFamily="34" charset="0"/>
                  </a:rPr>
                  <a:t>two-</a:t>
                </a:r>
                <a:r>
                  <a:rPr lang="en-GB" sz="1200" i="1" kern="100" noProof="0">
                    <a:effectLst/>
                    <a:latin typeface="Calibri" panose="020F0502020204030204" pitchFamily="34" charset="0"/>
                    <a:ea typeface="Calibri" panose="020F0502020204030204" pitchFamily="34" charset="0"/>
                    <a:cs typeface="Calibri" panose="020F0502020204030204" pitchFamily="34" charset="0"/>
                  </a:rPr>
                  <a:t>quarters are equivalent to one-half.</a:t>
                </a:r>
                <a:endParaRPr lang="en-GB" sz="1200" i="1" kern="100" baseline="0" noProof="0">
                  <a:effectLst/>
                  <a:latin typeface="Calibri" panose="020F0502020204030204" pitchFamily="34" charset="0"/>
                  <a:ea typeface="Calibri" panose="020F0502020204030204" pitchFamily="34" charset="0"/>
                  <a:cs typeface="Times New Roman" panose="02020603050405020304" pitchFamily="18" charset="0"/>
                </a:endParaRPr>
              </a:p>
              <a:p>
                <a:pPr marL="0" lvl="0" indent="0" algn="l" rtl="0">
                  <a:spcBef>
                    <a:spcPts val="0"/>
                  </a:spcBef>
                  <a:spcAft>
                    <a:spcPts val="0"/>
                  </a:spcAft>
                  <a:buNone/>
                </a:pPr>
                <a:r>
                  <a:rPr lang="en-GB" sz="1200" kern="100" noProof="0">
                    <a:effectLst/>
                    <a:latin typeface="Calibri" panose="020F0502020204030204" pitchFamily="34" charset="0"/>
                    <a:ea typeface="Calibri" panose="020F0502020204030204" pitchFamily="34" charset="0"/>
                    <a:cs typeface="Calibri" panose="020F0502020204030204" pitchFamily="34" charset="0"/>
                  </a:rPr>
                  <a:t>Write the partially</a:t>
                </a:r>
                <a:r>
                  <a:rPr lang="en-GB" sz="1200" kern="100" baseline="0" noProof="0">
                    <a:effectLst/>
                    <a:latin typeface="Calibri" panose="020F0502020204030204" pitchFamily="34" charset="0"/>
                    <a:ea typeface="Calibri" panose="020F0502020204030204" pitchFamily="34" charset="0"/>
                    <a:cs typeface="Calibri" panose="020F0502020204030204" pitchFamily="34" charset="0"/>
                  </a:rPr>
                  <a:t> completed</a:t>
                </a:r>
                <a:r>
                  <a:rPr lang="en-GB" sz="1200" kern="100" noProof="0">
                    <a:effectLst/>
                    <a:latin typeface="Calibri" panose="020F0502020204030204" pitchFamily="34" charset="0"/>
                    <a:ea typeface="Calibri" panose="020F0502020204030204" pitchFamily="34" charset="0"/>
                    <a:cs typeface="Calibri" panose="020F0502020204030204" pitchFamily="34" charset="0"/>
                  </a:rPr>
                  <a:t>:</a:t>
                </a:r>
                <a:r>
                  <a:rPr lang="en-GB" sz="1200" kern="100" noProof="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GB" sz="1200" i="0" kern="100" noProof="0">
                    <a:solidFill>
                      <a:srgbClr val="000000"/>
                    </a:solidFill>
                    <a:effectLst/>
                    <a:latin typeface="Cambria Math" panose="02040503050406030204" pitchFamily="18" charset="0"/>
                    <a:cs typeface="Calibri" panose="020F0502020204030204" pitchFamily="34" charset="0"/>
                  </a:rPr>
                  <a:t>/</a:t>
                </a:r>
                <a:r>
                  <a:rPr lang="en-GB" sz="1200" b="0" i="0" kern="100" noProof="0">
                    <a:solidFill>
                      <a:srgbClr val="000000"/>
                    </a:solidFill>
                    <a:effectLst/>
                    <a:latin typeface="Cambria Math" panose="02040503050406030204" pitchFamily="18" charset="0"/>
                    <a:ea typeface="Calibri" panose="020F0502020204030204" pitchFamily="34" charset="0"/>
                    <a:cs typeface="Calibri" panose="020F0502020204030204" pitchFamily="34" charset="0"/>
                  </a:rPr>
                  <a:t>4</a:t>
                </a:r>
                <a:r>
                  <a:rPr lang="en-GB" sz="1200" kern="100" noProof="0">
                    <a:solidFill>
                      <a:srgbClr val="000000"/>
                    </a:solidFill>
                    <a:effectLst/>
                    <a:latin typeface="Calibri" panose="020F0502020204030204" pitchFamily="34" charset="0"/>
                    <a:ea typeface="Calibri" panose="020F0502020204030204" pitchFamily="34" charset="0"/>
                    <a:cs typeface="Calibri" panose="020F0502020204030204" pitchFamily="34" charset="0"/>
                  </a:rPr>
                  <a:t> = </a:t>
                </a:r>
                <a:r>
                  <a:rPr lang="en-GB" sz="1200" b="0" i="0" kern="100" noProof="0">
                    <a:solidFill>
                      <a:srgbClr val="000000"/>
                    </a:solidFill>
                    <a:effectLst/>
                    <a:latin typeface="Cambria Math" panose="02040503050406030204" pitchFamily="18" charset="0"/>
                    <a:ea typeface="Calibri" panose="020F0502020204030204" pitchFamily="34" charset="0"/>
                    <a:cs typeface="Calibri" panose="020F0502020204030204" pitchFamily="34" charset="0"/>
                  </a:rPr>
                  <a:t>1/2</a:t>
                </a:r>
                <a:r>
                  <a:rPr lang="en-GB" sz="1200" kern="100" noProof="0">
                    <a:effectLst/>
                    <a:latin typeface="Calibri" panose="020F0502020204030204" pitchFamily="34" charset="0"/>
                    <a:ea typeface="Calibri" panose="020F0502020204030204" pitchFamily="34" charset="0"/>
                    <a:cs typeface="Calibri" panose="020F0502020204030204" pitchFamily="34" charset="0"/>
                  </a:rPr>
                  <a:t>.</a:t>
                </a:r>
              </a:p>
              <a:p>
                <a:pPr marL="0" lvl="0" indent="0" algn="l" rtl="0">
                  <a:spcBef>
                    <a:spcPts val="0"/>
                  </a:spcBef>
                  <a:spcAft>
                    <a:spcPts val="0"/>
                  </a:spcAft>
                  <a:buNone/>
                </a:pPr>
                <a:r>
                  <a:rPr lang="en-GB" sz="1200" b="1" kern="100" noProof="0">
                    <a:effectLst/>
                    <a:latin typeface="Calibri" panose="020F0502020204030204" pitchFamily="34" charset="0"/>
                    <a:ea typeface="Calibri" panose="020F0502020204030204" pitchFamily="34" charset="0"/>
                    <a:cs typeface="Calibri" panose="020F0502020204030204" pitchFamily="34" charset="0"/>
                  </a:rPr>
                  <a:t>Ask</a:t>
                </a:r>
                <a:r>
                  <a:rPr lang="en-GB" sz="1200" kern="100" noProof="0">
                    <a:effectLst/>
                    <a:latin typeface="Calibri" panose="020F0502020204030204" pitchFamily="34" charset="0"/>
                    <a:ea typeface="Calibri" panose="020F0502020204030204" pitchFamily="34" charset="0"/>
                    <a:cs typeface="Calibri" panose="020F0502020204030204" pitchFamily="34" charset="0"/>
                  </a:rPr>
                  <a:t>: </a:t>
                </a:r>
                <a:r>
                  <a:rPr lang="en-GB" sz="1200" i="1" kern="100" noProof="0">
                    <a:effectLst/>
                    <a:latin typeface="Calibri" panose="020F0502020204030204" pitchFamily="34" charset="0"/>
                    <a:ea typeface="Calibri" panose="020F0502020204030204" pitchFamily="34" charset="0"/>
                    <a:cs typeface="Calibri" panose="020F0502020204030204" pitchFamily="34" charset="0"/>
                  </a:rPr>
                  <a:t>What is the missing numerator? </a:t>
                </a:r>
                <a:r>
                  <a:rPr lang="en-GB" sz="1200" b="0" i="0" kern="100" noProof="0">
                    <a:effectLst/>
                    <a:latin typeface="Calibri" panose="020F0502020204030204" pitchFamily="34" charset="0"/>
                    <a:ea typeface="Calibri" panose="020F0502020204030204" pitchFamily="34" charset="0"/>
                    <a:cs typeface="Calibri" panose="020F0502020204030204" pitchFamily="34" charset="0"/>
                  </a:rPr>
                  <a:t>(2)</a:t>
                </a:r>
                <a:endParaRPr lang="en-GB" sz="1200" b="0" i="0" kern="100" baseline="0" noProof="0">
                  <a:effectLst/>
                  <a:latin typeface="Calibri" panose="020F0502020204030204" pitchFamily="34" charset="0"/>
                  <a:ea typeface="Calibri" panose="020F0502020204030204" pitchFamily="34" charset="0"/>
                  <a:cs typeface="Calibri" panose="020F0502020204030204" pitchFamily="34" charset="0"/>
                </a:endParaRPr>
              </a:p>
              <a:p>
                <a:pPr marL="0" lvl="0" indent="0" algn="l" rtl="0">
                  <a:spcBef>
                    <a:spcPts val="0"/>
                  </a:spcBef>
                  <a:spcAft>
                    <a:spcPts val="0"/>
                  </a:spcAft>
                  <a:buNone/>
                </a:pPr>
                <a:r>
                  <a:rPr lang="en-GB" sz="1200" kern="100" baseline="0" noProof="0">
                    <a:effectLst/>
                    <a:latin typeface="Calibri" panose="020F0502020204030204" pitchFamily="34" charset="0"/>
                    <a:ea typeface="Calibri" panose="020F0502020204030204" pitchFamily="34" charset="0"/>
                    <a:cs typeface="Calibri" panose="020F0502020204030204" pitchFamily="34" charset="0"/>
                  </a:rPr>
                  <a:t>Write the missing numerator. </a:t>
                </a:r>
              </a:p>
              <a:p>
                <a:pPr marL="0" lvl="0" indent="0" algn="l" rtl="0">
                  <a:spcBef>
                    <a:spcPts val="0"/>
                  </a:spcBef>
                  <a:spcAft>
                    <a:spcPts val="0"/>
                  </a:spcAft>
                  <a:buNone/>
                </a:pPr>
                <a:r>
                  <a:rPr lang="en-GB" sz="1200" b="1" kern="100" baseline="0" noProof="0">
                    <a:effectLst/>
                    <a:latin typeface="Calibri" panose="020F0502020204030204" pitchFamily="34" charset="0"/>
                    <a:ea typeface="Calibri" panose="020F0502020204030204" pitchFamily="34" charset="0"/>
                    <a:cs typeface="Calibri" panose="020F0502020204030204" pitchFamily="34" charset="0"/>
                  </a:rPr>
                  <a:t>Say: </a:t>
                </a:r>
                <a:r>
                  <a:rPr lang="en-GB" sz="1200" i="1" kern="100" baseline="0" noProof="0">
                    <a:solidFill>
                      <a:srgbClr val="000000"/>
                    </a:solidFill>
                    <a:effectLst/>
                    <a:latin typeface="Calibri" panose="020F0502020204030204" pitchFamily="34" charset="0"/>
                    <a:ea typeface="Calibri" panose="020F0502020204030204" pitchFamily="34" charset="0"/>
                    <a:cs typeface="Calibri" panose="020F0502020204030204" pitchFamily="34" charset="0"/>
                  </a:rPr>
                  <a:t>Two-quarters </a:t>
                </a:r>
                <a:r>
                  <a:rPr lang="en-GB" sz="1200" i="1" kern="100" noProof="0">
                    <a:solidFill>
                      <a:srgbClr val="000000"/>
                    </a:solidFill>
                    <a:effectLst/>
                    <a:latin typeface="Calibri" panose="020F0502020204030204" pitchFamily="34" charset="0"/>
                    <a:ea typeface="Calibri" panose="020F0502020204030204" pitchFamily="34" charset="0"/>
                    <a:cs typeface="Calibri" panose="020F0502020204030204" pitchFamily="34" charset="0"/>
                  </a:rPr>
                  <a:t>equals one-half.</a:t>
                </a:r>
                <a:r>
                  <a:rPr lang="en-GB" sz="1200" i="1" kern="100" baseline="0" noProof="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GB" sz="1200" kern="100" noProof="0">
                  <a:effectLst/>
                  <a:latin typeface="Calibri" panose="020F0502020204030204" pitchFamily="34" charset="0"/>
                  <a:ea typeface="Calibri" panose="020F0502020204030204" pitchFamily="34" charset="0"/>
                  <a:cs typeface="Times New Roman" panose="02020603050405020304" pitchFamily="18" charset="0"/>
                </a:endParaRPr>
              </a:p>
            </p:txBody>
          </p:sp>
        </mc:Fallback>
      </mc:AlternateContent>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GB" sz="1200" b="0" i="0" u="none" strike="noStrike" cap="none" smtClean="0">
                <a:solidFill>
                  <a:schemeClr val="dk1"/>
                </a:solidFill>
                <a:latin typeface="Calibri"/>
                <a:ea typeface="Calibri"/>
                <a:cs typeface="Calibri"/>
                <a:sym typeface="Calibri"/>
              </a:rPr>
              <a:t>11</a:t>
            </a:fld>
            <a:endParaRPr lang="en-GB"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7873480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1200"/>
                  <a:buFont typeface="Calibri"/>
                  <a:buNone/>
                </a:pPr>
                <a:r>
                  <a:rPr lang="en-GB" b="1" noProof="0" dirty="0">
                    <a:solidFill>
                      <a:schemeClr val="tx1"/>
                    </a:solidFill>
                    <a:latin typeface="Calibri" panose="020F0502020204030204" pitchFamily="34" charset="0"/>
                    <a:ea typeface="Calibri" panose="020F0502020204030204" pitchFamily="34" charset="0"/>
                    <a:cs typeface="Calibri" panose="020F0502020204030204" pitchFamily="34" charset="0"/>
                  </a:rPr>
                  <a:t>Teach: I do (4) notes</a:t>
                </a:r>
                <a:endParaRPr lang="en-GB" sz="1200" b="1" kern="0" noProof="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marL="0" indent="0"/>
                <a:r>
                  <a:rPr lang="en-GB" noProof="0" dirty="0">
                    <a:solidFill>
                      <a:schemeClr val="tx1"/>
                    </a:solidFill>
                    <a:latin typeface="Calibri" panose="020F0502020204030204" pitchFamily="34" charset="0"/>
                    <a:ea typeface="Calibri" panose="020F0502020204030204" pitchFamily="34" charset="0"/>
                    <a:cs typeface="Calibri" panose="020F0502020204030204" pitchFamily="34" charset="0"/>
                  </a:rPr>
                  <a:t>Resources: number rods, visualiser (optional), Numicon IWB Software (optional)</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sz="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You can choose to model your thinking and what to do physically with manipulatives or using the IWB Software. </a:t>
                </a:r>
                <a:br>
                  <a:rPr lang="en-GB" sz="1200" kern="0" dirty="0">
                    <a:solidFill>
                      <a:schemeClr val="tx1"/>
                    </a:solidFill>
                    <a:effectLst/>
                    <a:latin typeface="Calibri" panose="020F0502020204030204" pitchFamily="34" charset="0"/>
                    <a:ea typeface="Calibri" panose="020F0502020204030204" pitchFamily="34" charset="0"/>
                    <a:cs typeface="Calibri" panose="020F0502020204030204" pitchFamily="34" charset="0"/>
                  </a:rPr>
                </a:br>
                <a:r>
                  <a:rPr lang="en-GB" sz="1200" kern="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Continue to display the number rod model (1 brown rod, 2 pink rods, 4 red rods). </a:t>
                </a:r>
              </a:p>
              <a:p>
                <a:pPr marL="0" indent="0"/>
                <a:r>
                  <a:rPr lang="en-GB" sz="1200" b="1" kern="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Ask: </a:t>
                </a:r>
                <a:r>
                  <a:rPr lang="en-GB" sz="1200" i="1" kern="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How many eighths are equivalent to one whole?</a:t>
                </a:r>
                <a:br>
                  <a:rPr lang="en-GB" sz="1200" i="1" kern="0" dirty="0">
                    <a:solidFill>
                      <a:schemeClr val="tx1"/>
                    </a:solidFill>
                    <a:effectLst/>
                    <a:latin typeface="Calibri" panose="020F0502020204030204" pitchFamily="34" charset="0"/>
                    <a:ea typeface="Calibri" panose="020F0502020204030204" pitchFamily="34" charset="0"/>
                    <a:cs typeface="Calibri" panose="020F0502020204030204" pitchFamily="34" charset="0"/>
                  </a:rPr>
                </a:br>
                <a:r>
                  <a:rPr lang="en-GB" sz="1200" i="0" kern="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Some children may already know that 8 eighths are equivalent to one whole. </a:t>
                </a:r>
              </a:p>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None/>
                  <a:tabLst/>
                  <a:defRPr/>
                </a:pPr>
                <a:r>
                  <a:rPr lang="en-GB" sz="1200" i="0" kern="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Explain that you are going to use number rods to explore this problem and find out which eight number rods fit exactly into the brown rod. </a:t>
                </a:r>
              </a:p>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None/>
                  <a:tabLst/>
                  <a:defRPr/>
                </a:pPr>
                <a:r>
                  <a:rPr lang="en-GB" sz="1200" b="0" i="0" kern="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(You may choose to encourage children to explore this themselves individually, in pairs or threes.)</a:t>
                </a:r>
                <a:endParaRPr lang="en-GB" sz="1200" i="0" kern="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
                    <a:srgbClr val="000000"/>
                  </a:buClr>
                  <a:buSzPts val="1400"/>
                  <a:buFont typeface="Wingdings" panose="05000000000000000000" pitchFamily="2" charset="2"/>
                  <a:buNone/>
                  <a:tabLst/>
                  <a:defRPr/>
                </a:pPr>
                <a:r>
                  <a:rPr lang="en-GB" sz="1200" b="0" i="0" kern="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Place 8 white number rods end to end below the red rods. </a:t>
                </a:r>
                <a:endParaRPr lang="en-GB" sz="1200" i="0" kern="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marL="171450" marR="0" lvl="0" indent="-171450" algn="l" defTabSz="914400" rtl="0" eaLnBrk="1" fontAlgn="auto" latinLnBrk="0" hangingPunct="1">
                  <a:lnSpc>
                    <a:spcPct val="100000"/>
                  </a:lnSpc>
                  <a:spcBef>
                    <a:spcPts val="0"/>
                  </a:spcBef>
                  <a:spcAft>
                    <a:spcPts val="0"/>
                  </a:spcAft>
                  <a:buClr>
                    <a:srgbClr val="000000"/>
                  </a:buClr>
                  <a:buSzPts val="1400"/>
                  <a:buFont typeface="Wingdings" panose="05000000000000000000" pitchFamily="2" charset="2"/>
                  <a:buChar char="Ø"/>
                  <a:tabLst/>
                  <a:defRPr/>
                </a:pPr>
                <a:r>
                  <a:rPr lang="en-GB" sz="1200" b="0" i="0" kern="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Click to reveal 8 white rods on the slide if needed.</a:t>
                </a:r>
              </a:p>
              <a:p>
                <a:pPr marL="0" marR="0" lvl="0" indent="0" algn="l" defTabSz="914400" rtl="0" eaLnBrk="1" fontAlgn="auto" latinLnBrk="0" hangingPunct="1">
                  <a:lnSpc>
                    <a:spcPct val="100000"/>
                  </a:lnSpc>
                  <a:spcBef>
                    <a:spcPts val="0"/>
                  </a:spcBef>
                  <a:spcAft>
                    <a:spcPts val="0"/>
                  </a:spcAft>
                  <a:buClr>
                    <a:srgbClr val="000000"/>
                  </a:buClr>
                  <a:buSzPts val="1400"/>
                  <a:buFont typeface="Wingdings" panose="05000000000000000000" pitchFamily="2" charset="2"/>
                  <a:buNone/>
                  <a:tabLst/>
                  <a:defRPr/>
                </a:pPr>
                <a:r>
                  <a:rPr lang="en-GB" sz="1200" b="1" i="0" kern="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Say: </a:t>
                </a:r>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GB" sz="1200" b="0" i="1" kern="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I found that 8 white rods fit</a:t>
                </a:r>
                <a:r>
                  <a:rPr lang="en-GB" sz="1200" b="0" i="1" kern="0" baseline="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equally into </a:t>
                </a:r>
                <a:r>
                  <a:rPr lang="en-GB" sz="1200" b="0" i="1" kern="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the brown rod. So</a:t>
                </a:r>
                <a:r>
                  <a:rPr lang="en-GB" sz="1200" b="0" i="1" kern="0" baseline="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I know </a:t>
                </a:r>
                <a:r>
                  <a:rPr lang="en-GB" sz="1200" b="0" i="1" kern="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that one white</a:t>
                </a:r>
                <a:r>
                  <a:rPr lang="en-GB" sz="1200" b="0" i="1" kern="0" baseline="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GB" sz="1200" b="0" i="1" kern="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rod represents </a:t>
                </a:r>
                <a14:m>
                  <m:oMath xmlns:m="http://schemas.openxmlformats.org/officeDocument/2006/math">
                    <m:f>
                      <m:fPr>
                        <m:ctrlPr>
                          <a:rPr lang="en-GB" i="1" noProof="0" smtClean="0">
                            <a:solidFill>
                              <a:schemeClr val="tx1"/>
                            </a:solidFill>
                            <a:latin typeface="Cambria Math" panose="02040503050406030204" pitchFamily="18" charset="0"/>
                          </a:rPr>
                        </m:ctrlPr>
                      </m:fPr>
                      <m:num>
                        <m:r>
                          <a:rPr lang="en-GB" b="0" i="1" noProof="0" smtClean="0">
                            <a:solidFill>
                              <a:schemeClr val="tx1"/>
                            </a:solidFill>
                            <a:latin typeface="Cambria Math" panose="02040503050406030204" pitchFamily="18" charset="0"/>
                          </a:rPr>
                          <m:t>1</m:t>
                        </m:r>
                      </m:num>
                      <m:den>
                        <m:r>
                          <a:rPr lang="en-GB" b="0" i="1" noProof="0" smtClean="0">
                            <a:solidFill>
                              <a:schemeClr val="tx1"/>
                            </a:solidFill>
                            <a:latin typeface="Cambria Math" panose="02040503050406030204" pitchFamily="18" charset="0"/>
                          </a:rPr>
                          <m:t>8</m:t>
                        </m:r>
                      </m:den>
                    </m:f>
                  </m:oMath>
                </a14:m>
                <a:r>
                  <a:rPr lang="en-GB" sz="1200" b="0" i="1" kern="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of the whole. </a:t>
                </a:r>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GB" sz="1200" b="0" i="1" kern="0" baseline="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I can write one-eighth with 1 as my numerator and 8 as my denominator. </a:t>
                </a:r>
                <a:r>
                  <a:rPr lang="en-GB" sz="1200" b="0" i="0" kern="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(Model writing </a:t>
                </a:r>
                <a14:m>
                  <m:oMath xmlns:m="http://schemas.openxmlformats.org/officeDocument/2006/math">
                    <m:f>
                      <m:fPr>
                        <m:ctrlPr>
                          <a:rPr lang="en-GB" i="1" noProof="0" smtClean="0">
                            <a:solidFill>
                              <a:schemeClr val="tx1"/>
                            </a:solidFill>
                            <a:latin typeface="Cambria Math" panose="02040503050406030204" pitchFamily="18" charset="0"/>
                          </a:rPr>
                        </m:ctrlPr>
                      </m:fPr>
                      <m:num>
                        <m:r>
                          <a:rPr lang="en-GB" b="0" i="1" noProof="0" smtClean="0">
                            <a:solidFill>
                              <a:schemeClr val="tx1"/>
                            </a:solidFill>
                            <a:latin typeface="Cambria Math" panose="02040503050406030204" pitchFamily="18" charset="0"/>
                          </a:rPr>
                          <m:t>1</m:t>
                        </m:r>
                      </m:num>
                      <m:den>
                        <m:r>
                          <a:rPr lang="en-GB" b="0" i="1" noProof="0" smtClean="0">
                            <a:solidFill>
                              <a:schemeClr val="tx1"/>
                            </a:solidFill>
                            <a:latin typeface="Cambria Math" panose="02040503050406030204" pitchFamily="18" charset="0"/>
                          </a:rPr>
                          <m:t>8</m:t>
                        </m:r>
                      </m:den>
                    </m:f>
                  </m:oMath>
                </a14:m>
                <a:r>
                  <a:rPr lang="en-GB" sz="1200" b="0" i="0" kern="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on the board or in the</a:t>
                </a:r>
                <a:r>
                  <a:rPr lang="en-GB" sz="1200" b="0" i="0" kern="0" baseline="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sentence gap on the slide.) </a:t>
                </a:r>
                <a:endParaRPr lang="en-GB" sz="1200" b="0" i="1" kern="0" baseline="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GB" sz="1200" b="0" i="0" kern="0" baseline="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(Model the sentence stems.) </a:t>
                </a:r>
                <a:r>
                  <a:rPr lang="en-GB" sz="1200" b="0" i="1" kern="0" baseline="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I can see that eight lots of </a:t>
                </a:r>
                <a14:m>
                  <m:oMath xmlns:m="http://schemas.openxmlformats.org/officeDocument/2006/math">
                    <m:f>
                      <m:fPr>
                        <m:ctrlPr>
                          <a:rPr lang="en-GB" i="1" noProof="0" smtClean="0">
                            <a:solidFill>
                              <a:schemeClr val="tx1"/>
                            </a:solidFill>
                            <a:latin typeface="Cambria Math" panose="02040503050406030204" pitchFamily="18" charset="0"/>
                          </a:rPr>
                        </m:ctrlPr>
                      </m:fPr>
                      <m:num>
                        <m:r>
                          <a:rPr lang="en-GB" b="0" i="1" noProof="0" smtClean="0">
                            <a:solidFill>
                              <a:schemeClr val="tx1"/>
                            </a:solidFill>
                            <a:latin typeface="Cambria Math" panose="02040503050406030204" pitchFamily="18" charset="0"/>
                          </a:rPr>
                          <m:t>1</m:t>
                        </m:r>
                      </m:num>
                      <m:den>
                        <m:r>
                          <a:rPr lang="en-GB" b="0" i="1" noProof="0" smtClean="0">
                            <a:solidFill>
                              <a:schemeClr val="tx1"/>
                            </a:solidFill>
                            <a:latin typeface="Cambria Math" panose="02040503050406030204" pitchFamily="18" charset="0"/>
                          </a:rPr>
                          <m:t>8</m:t>
                        </m:r>
                      </m:den>
                    </m:f>
                  </m:oMath>
                </a14:m>
                <a:r>
                  <a:rPr lang="en-GB" sz="1200" b="0" i="1" kern="0" baseline="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are equivalent to one whole. </a:t>
                </a:r>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GB" sz="1200" b="0" i="1" kern="0" baseline="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So, 8 eighths are equal (or equivalent) to one whole. </a:t>
                </a:r>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GB" sz="1200" b="0" i="1" kern="0" baseline="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We can write that as 8 eighths, with 8 as my numerator and 8 as my denominator is equal to one-whole. </a:t>
                </a:r>
                <a:r>
                  <a:rPr lang="en-GB" sz="1200" b="0" i="0" kern="0" baseline="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(Write: </a:t>
                </a:r>
                <a14:m>
                  <m:oMath xmlns:m="http://schemas.openxmlformats.org/officeDocument/2006/math">
                    <m:f>
                      <m:fPr>
                        <m:ctrlPr>
                          <a:rPr lang="en-GB" i="1" noProof="0" smtClean="0">
                            <a:solidFill>
                              <a:schemeClr val="tx1"/>
                            </a:solidFill>
                            <a:latin typeface="Cambria Math" panose="02040503050406030204" pitchFamily="18" charset="0"/>
                          </a:rPr>
                        </m:ctrlPr>
                      </m:fPr>
                      <m:num>
                        <m:r>
                          <a:rPr lang="en-GB" b="0" i="0" noProof="0" smtClean="0">
                            <a:solidFill>
                              <a:schemeClr val="tx1"/>
                            </a:solidFill>
                            <a:latin typeface="Cambria Math" panose="02040503050406030204" pitchFamily="18" charset="0"/>
                          </a:rPr>
                          <m:t>8</m:t>
                        </m:r>
                      </m:num>
                      <m:den>
                        <m:r>
                          <a:rPr lang="en-GB" b="0" i="0" noProof="0" smtClean="0">
                            <a:solidFill>
                              <a:schemeClr val="tx1"/>
                            </a:solidFill>
                            <a:latin typeface="Cambria Math" panose="02040503050406030204" pitchFamily="18" charset="0"/>
                          </a:rPr>
                          <m:t>8</m:t>
                        </m:r>
                      </m:den>
                    </m:f>
                  </m:oMath>
                </a14:m>
                <a:r>
                  <a:rPr lang="en-GB" sz="1200" b="0" i="0" kern="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 1). </a:t>
                </a:r>
                <a:endParaRPr lang="en-GB" sz="1200" i="0" kern="100" noProof="0" dirty="0">
                  <a:effectLst/>
                  <a:latin typeface="Calibri" panose="020F0502020204030204" pitchFamily="34" charset="0"/>
                  <a:ea typeface="Calibri" panose="020F0502020204030204" pitchFamily="34" charset="0"/>
                  <a:cs typeface="Calibri" panose="020F0502020204030204" pitchFamily="34" charset="0"/>
                </a:endParaRPr>
              </a:p>
            </p:txBody>
          </p:sp>
        </mc:Choice>
        <mc:Fallback xmlns="">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1200"/>
                  <a:buFont typeface="Calibri"/>
                  <a:buNone/>
                </a:pPr>
                <a:r>
                  <a:rPr lang="en-GB" b="1" noProof="0"/>
                  <a:t>Teach: I do (4) notes</a:t>
                </a:r>
                <a:endParaRPr lang="en-GB" sz="1200" b="1" kern="0" noProof="0">
                  <a:effectLst/>
                  <a:latin typeface="Calibri"/>
                  <a:cs typeface="Calibri"/>
                </a:endParaRPr>
              </a:p>
              <a:p>
                <a:pPr marL="0" indent="0"/>
                <a:r>
                  <a:rPr lang="en-GB" noProof="0"/>
                  <a:t>Resources: Numicon IWB Software or number rods and visualiser</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sz="1200">
                    <a:effectLst/>
                    <a:latin typeface="Calibri" panose="020F0502020204030204" pitchFamily="34" charset="0"/>
                    <a:ea typeface="Calibri" panose="020F0502020204030204" pitchFamily="34" charset="0"/>
                    <a:cs typeface="Times New Roman" panose="02020603050405020304" pitchFamily="18" charset="0"/>
                  </a:rPr>
                  <a:t>You can choose to model your thinking and what to do physically with manipulatives or using the IWB software. If possible, we recommend using manipulatives. </a:t>
                </a:r>
                <a:endParaRPr lang="en-GB" noProof="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sz="1200" kern="100" noProof="0">
                    <a:effectLst/>
                    <a:latin typeface="Calibri" panose="020F0502020204030204" pitchFamily="34" charset="0"/>
                    <a:ea typeface="Calibri" panose="020F0502020204030204" pitchFamily="34" charset="0"/>
                    <a:cs typeface="Calibri" panose="020F0502020204030204" pitchFamily="34" charset="0"/>
                  </a:rPr>
                  <a:t>Add eight white rods below the red rods.</a:t>
                </a:r>
                <a:endParaRPr lang="en-GB" sz="1200" b="1" kern="100" noProof="0">
                  <a:effectLst/>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b="1" noProof="0">
                    <a:latin typeface="Calibri" panose="020F0502020204030204" pitchFamily="34" charset="0"/>
                    <a:cs typeface="Calibri" panose="020F0502020204030204" pitchFamily="34" charset="0"/>
                  </a:rPr>
                  <a:t>Ask</a:t>
                </a:r>
                <a:r>
                  <a:rPr lang="en-GB" noProof="0">
                    <a:latin typeface="Calibri" panose="020F0502020204030204" pitchFamily="34" charset="0"/>
                    <a:cs typeface="Calibri" panose="020F0502020204030204" pitchFamily="34" charset="0"/>
                  </a:rPr>
                  <a:t>: </a:t>
                </a:r>
                <a:r>
                  <a:rPr lang="en-GB" i="1" noProof="0">
                    <a:latin typeface="Calibri" panose="020F0502020204030204" pitchFamily="34" charset="0"/>
                    <a:cs typeface="Calibri" panose="020F0502020204030204" pitchFamily="34" charset="0"/>
                  </a:rPr>
                  <a:t>What fraction of the whole does one white rod represent? </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sz="1200" i="0" kern="100" noProof="0">
                    <a:solidFill>
                      <a:srgbClr val="000000"/>
                    </a:solidFill>
                    <a:effectLst/>
                    <a:latin typeface="Calibri" panose="020F0502020204030204" pitchFamily="34" charset="0"/>
                    <a:ea typeface="Calibri" panose="020F0502020204030204" pitchFamily="34" charset="0"/>
                    <a:cs typeface="Calibri" panose="020F0502020204030204" pitchFamily="34" charset="0"/>
                  </a:rPr>
                  <a:t>Ask</a:t>
                </a:r>
                <a:r>
                  <a:rPr lang="en-GB" sz="1200" i="0" kern="100" baseline="0" noProof="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GB" sz="1200" i="1" kern="100" baseline="0" noProof="0">
                    <a:solidFill>
                      <a:srgbClr val="000000"/>
                    </a:solidFill>
                    <a:effectLst/>
                    <a:latin typeface="Calibri" panose="020F0502020204030204" pitchFamily="34" charset="0"/>
                    <a:ea typeface="Calibri" panose="020F0502020204030204" pitchFamily="34" charset="0"/>
                    <a:cs typeface="Calibri" panose="020F0502020204030204" pitchFamily="34" charset="0"/>
                  </a:rPr>
                  <a:t>c</a:t>
                </a:r>
                <a:r>
                  <a:rPr lang="en-GB" sz="1200" kern="100" noProof="0">
                    <a:solidFill>
                      <a:srgbClr val="000000"/>
                    </a:solidFill>
                    <a:effectLst/>
                    <a:latin typeface="Calibri" panose="020F0502020204030204" pitchFamily="34" charset="0"/>
                    <a:ea typeface="Calibri" panose="020F0502020204030204" pitchFamily="34" charset="0"/>
                    <a:cs typeface="Calibri" panose="020F0502020204030204" pitchFamily="34" charset="0"/>
                  </a:rPr>
                  <a:t>hildren to record the fraction on their individual whiteboards. </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sz="1200" kern="100" noProof="0">
                    <a:solidFill>
                      <a:srgbClr val="000000"/>
                    </a:solidFill>
                    <a:effectLst/>
                    <a:latin typeface="Calibri" panose="020F0502020204030204" pitchFamily="34" charset="0"/>
                    <a:ea typeface="Calibri" panose="020F0502020204030204" pitchFamily="34" charset="0"/>
                    <a:cs typeface="Calibri" panose="020F0502020204030204" pitchFamily="34" charset="0"/>
                  </a:rPr>
                  <a:t>Look for children writing the fraction with numerator as 1 and the denominator as 8, i.e. </a:t>
                </a:r>
                <a:r>
                  <a:rPr lang="en-GB" sz="1200" b="0" i="0" kern="100" noProof="0">
                    <a:solidFill>
                      <a:srgbClr val="000000"/>
                    </a:solidFill>
                    <a:effectLst/>
                    <a:latin typeface="Cambria Math" panose="02040503050406030204" pitchFamily="18" charset="0"/>
                    <a:ea typeface="Calibri" panose="020F0502020204030204" pitchFamily="34" charset="0"/>
                    <a:cs typeface="Calibri" panose="020F0502020204030204" pitchFamily="34" charset="0"/>
                  </a:rPr>
                  <a:t>1/8</a:t>
                </a:r>
                <a:r>
                  <a:rPr lang="en-GB" sz="1200" kern="100" noProof="0">
                    <a:effectLst/>
                    <a:latin typeface="Calibri" panose="020F0502020204030204" pitchFamily="34" charset="0"/>
                    <a:cs typeface="Calibri" panose="020F0502020204030204" pitchFamily="34" charset="0"/>
                  </a:rPr>
                  <a:t>.</a:t>
                </a:r>
                <a:endParaRPr lang="en-GB" noProof="0">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GB" noProof="0"/>
                  <a:t>Ask children to say with you: ‘</a:t>
                </a:r>
                <a:r>
                  <a:rPr lang="en-GB" sz="1200" kern="100" noProof="0">
                    <a:solidFill>
                      <a:srgbClr val="000000"/>
                    </a:solidFill>
                    <a:effectLst/>
                    <a:latin typeface="Calibri" panose="020F0502020204030204" pitchFamily="34" charset="0"/>
                    <a:cs typeface="Calibri" panose="020F0502020204030204" pitchFamily="34" charset="0"/>
                  </a:rPr>
                  <a:t>One</a:t>
                </a:r>
                <a:r>
                  <a:rPr lang="en-GB" sz="1200" kern="100" noProof="0">
                    <a:solidFill>
                      <a:srgbClr val="000000"/>
                    </a:solidFill>
                    <a:effectLst/>
                    <a:latin typeface="Calibri" panose="020F0502020204030204" pitchFamily="34" charset="0"/>
                    <a:ea typeface="Calibri" panose="020F0502020204030204" pitchFamily="34" charset="0"/>
                    <a:cs typeface="Calibri" panose="020F0502020204030204" pitchFamily="34" charset="0"/>
                  </a:rPr>
                  <a:t> white rod represents one-eighth of the whole.’</a:t>
                </a:r>
                <a:endParaRPr lang="en-GB" sz="1200" i="1" kern="100" noProof="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GB" sz="1200" i="0" kern="100" noProof="0">
                    <a:solidFill>
                      <a:srgbClr val="000000"/>
                    </a:solidFill>
                    <a:effectLst/>
                    <a:latin typeface="Calibri" panose="020F0502020204030204" pitchFamily="34" charset="0"/>
                    <a:ea typeface="Calibri" panose="020F0502020204030204" pitchFamily="34" charset="0"/>
                    <a:cs typeface="Calibri" panose="020F0502020204030204" pitchFamily="34" charset="0"/>
                  </a:rPr>
                  <a:t>Write</a:t>
                </a:r>
                <a:r>
                  <a:rPr lang="en-GB" sz="1200" i="1" kern="100" noProof="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GB" sz="1200" b="0" i="0" kern="100" noProof="0">
                    <a:solidFill>
                      <a:srgbClr val="000000"/>
                    </a:solidFill>
                    <a:effectLst/>
                    <a:latin typeface="Cambria Math" panose="02040503050406030204" pitchFamily="18" charset="0"/>
                    <a:ea typeface="Calibri" panose="020F0502020204030204" pitchFamily="34" charset="0"/>
                    <a:cs typeface="Calibri" panose="020F0502020204030204" pitchFamily="34" charset="0"/>
                  </a:rPr>
                  <a:t>1/8</a:t>
                </a:r>
                <a:r>
                  <a:rPr lang="en-GB" sz="1200" i="1" kern="100" noProof="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GB" sz="1200" i="0" kern="100" noProof="0">
                    <a:solidFill>
                      <a:srgbClr val="000000"/>
                    </a:solidFill>
                    <a:effectLst/>
                    <a:latin typeface="Calibri" panose="020F0502020204030204" pitchFamily="34" charset="0"/>
                    <a:ea typeface="Calibri" panose="020F0502020204030204" pitchFamily="34" charset="0"/>
                    <a:cs typeface="Calibri" panose="020F0502020204030204" pitchFamily="34" charset="0"/>
                  </a:rPr>
                  <a:t>on each of the white rods.</a:t>
                </a:r>
                <a:endParaRPr lang="en-GB" noProof="0"/>
              </a:p>
              <a:p>
                <a:pPr marL="0" lvl="0" indent="0" algn="l" rtl="0">
                  <a:spcBef>
                    <a:spcPts val="0"/>
                  </a:spcBef>
                  <a:spcAft>
                    <a:spcPts val="0"/>
                  </a:spcAft>
                  <a:buNone/>
                </a:pPr>
                <a:r>
                  <a:rPr lang="en-GB" sz="1200" b="1" kern="100" noProof="0">
                    <a:effectLst/>
                    <a:latin typeface="Calibri" panose="020F0502020204030204" pitchFamily="34" charset="0"/>
                    <a:ea typeface="Calibri" panose="020F0502020204030204" pitchFamily="34" charset="0"/>
                    <a:cs typeface="Calibri" panose="020F0502020204030204" pitchFamily="34" charset="0"/>
                  </a:rPr>
                  <a:t>Ask</a:t>
                </a:r>
                <a:r>
                  <a:rPr lang="en-GB" sz="1200" kern="100" noProof="0">
                    <a:effectLst/>
                    <a:latin typeface="Calibri" panose="020F0502020204030204" pitchFamily="34" charset="0"/>
                    <a:ea typeface="Calibri" panose="020F0502020204030204" pitchFamily="34" charset="0"/>
                    <a:cs typeface="Calibri" panose="020F0502020204030204" pitchFamily="34" charset="0"/>
                  </a:rPr>
                  <a:t>: </a:t>
                </a:r>
                <a:r>
                  <a:rPr lang="en-GB" sz="1200" i="1" kern="100" noProof="0">
                    <a:effectLst/>
                    <a:latin typeface="Calibri" panose="020F0502020204030204" pitchFamily="34" charset="0"/>
                    <a:ea typeface="Calibri" panose="020F0502020204030204" pitchFamily="34" charset="0"/>
                    <a:cs typeface="Calibri" panose="020F0502020204030204" pitchFamily="34" charset="0"/>
                  </a:rPr>
                  <a:t>How many lots of one-eighth are equivalent to one whole? </a:t>
                </a:r>
                <a:endParaRPr lang="en-GB" sz="1200" kern="100" noProof="0">
                  <a:effectLst/>
                  <a:latin typeface="Calibri" panose="020F0502020204030204" pitchFamily="34" charset="0"/>
                  <a:ea typeface="Calibri" panose="020F0502020204030204" pitchFamily="34" charset="0"/>
                  <a:cs typeface="Calibri" panose="020F0502020204030204" pitchFamily="34" charset="0"/>
                </a:endParaRPr>
              </a:p>
              <a:p>
                <a:pPr marL="0" lvl="0" indent="0" algn="l" rtl="0">
                  <a:spcBef>
                    <a:spcPts val="0"/>
                  </a:spcBef>
                  <a:spcAft>
                    <a:spcPts val="0"/>
                  </a:spcAft>
                  <a:buNone/>
                </a:pPr>
                <a:r>
                  <a:rPr lang="en-GB" sz="1200" kern="100" noProof="0">
                    <a:effectLst/>
                    <a:latin typeface="Calibri" panose="020F0502020204030204" pitchFamily="34" charset="0"/>
                    <a:ea typeface="Calibri" panose="020F0502020204030204" pitchFamily="34" charset="0"/>
                    <a:cs typeface="Calibri" panose="020F0502020204030204" pitchFamily="34" charset="0"/>
                  </a:rPr>
                  <a:t>Model the use of the sentence stems: </a:t>
                </a:r>
                <a:r>
                  <a:rPr lang="en-GB" sz="1200" b="0" i="1" kern="100" noProof="0">
                    <a:effectLst/>
                    <a:latin typeface="Calibri" panose="020F0502020204030204" pitchFamily="34" charset="0"/>
                    <a:ea typeface="Calibri" panose="020F0502020204030204" pitchFamily="34" charset="0"/>
                    <a:cs typeface="Calibri" panose="020F0502020204030204" pitchFamily="34" charset="0"/>
                  </a:rPr>
                  <a:t>8</a:t>
                </a:r>
                <a:r>
                  <a:rPr lang="en-GB" sz="1200" i="1" kern="100" noProof="0">
                    <a:effectLst/>
                    <a:latin typeface="Calibri" panose="020F0502020204030204" pitchFamily="34" charset="0"/>
                    <a:ea typeface="Calibri" panose="020F0502020204030204" pitchFamily="34" charset="0"/>
                    <a:cs typeface="Calibri" panose="020F0502020204030204" pitchFamily="34" charset="0"/>
                  </a:rPr>
                  <a:t> lots of one-eighth are equivalent to one whole. 8 eighths are equivalent to one whole. </a:t>
                </a:r>
              </a:p>
              <a:p>
                <a:pPr marL="0" lvl="0" indent="0" algn="l" rtl="0">
                  <a:spcBef>
                    <a:spcPts val="0"/>
                  </a:spcBef>
                  <a:spcAft>
                    <a:spcPts val="0"/>
                  </a:spcAft>
                  <a:buNone/>
                </a:pPr>
                <a:r>
                  <a:rPr lang="en-GB" noProof="0"/>
                  <a:t>Write </a:t>
                </a:r>
                <a:r>
                  <a:rPr lang="en-GB" b="0" i="0" noProof="0">
                    <a:latin typeface="Cambria Math" panose="02040503050406030204" pitchFamily="18" charset="0"/>
                  </a:rPr>
                  <a:t>8/8</a:t>
                </a:r>
                <a:r>
                  <a:rPr lang="en-GB" noProof="0"/>
                  <a:t> = 1 on the board.</a:t>
                </a:r>
              </a:p>
              <a:p>
                <a:pPr marL="0" indent="0">
                  <a:buFont typeface="Wingdings" panose="05000000000000000000" pitchFamily="2" charset="2"/>
                  <a:buNone/>
                </a:pPr>
                <a:r>
                  <a:rPr lang="en-GB" b="1" noProof="0"/>
                  <a:t>Say: </a:t>
                </a:r>
                <a:r>
                  <a:rPr lang="en-GB" b="0" i="1" noProof="0"/>
                  <a:t>8 eighths</a:t>
                </a:r>
                <a:r>
                  <a:rPr lang="en-GB" i="1" noProof="0"/>
                  <a:t> are equal to one whole.</a:t>
                </a:r>
                <a:endParaRPr lang="en-GB" i="0" noProof="0"/>
              </a:p>
              <a:p>
                <a:pPr marL="0" indent="0">
                  <a:buFont typeface="Wingdings" panose="05000000000000000000" pitchFamily="2" charset="2"/>
                  <a:buNone/>
                </a:pPr>
                <a:r>
                  <a:rPr lang="en-GB" sz="1200" kern="100" noProof="0">
                    <a:effectLst/>
                    <a:latin typeface="Calibri" panose="020F0502020204030204" pitchFamily="34" charset="0"/>
                    <a:ea typeface="Calibri" panose="020F0502020204030204" pitchFamily="34" charset="0"/>
                    <a:cs typeface="Calibri" panose="020F0502020204030204" pitchFamily="34" charset="0"/>
                  </a:rPr>
                  <a:t>Then write </a:t>
                </a:r>
                <a:r>
                  <a:rPr lang="en-GB" sz="1200" b="0" i="0" kern="100" noProof="0">
                    <a:solidFill>
                      <a:srgbClr val="000000"/>
                    </a:solidFill>
                    <a:effectLst/>
                    <a:latin typeface="Cambria Math" panose="02040503050406030204" pitchFamily="18" charset="0"/>
                    <a:ea typeface="Calibri" panose="020F0502020204030204" pitchFamily="34" charset="0"/>
                    <a:cs typeface="Calibri" panose="020F0502020204030204" pitchFamily="34" charset="0"/>
                  </a:rPr>
                  <a:t>8/8</a:t>
                </a:r>
                <a:r>
                  <a:rPr lang="en-GB" sz="1200" kern="100" noProof="0">
                    <a:solidFill>
                      <a:srgbClr val="000000"/>
                    </a:solidFill>
                    <a:effectLst/>
                    <a:latin typeface="Calibri" panose="020F0502020204030204" pitchFamily="34" charset="0"/>
                    <a:ea typeface="Calibri" panose="020F0502020204030204" pitchFamily="34" charset="0"/>
                    <a:cs typeface="Calibri" panose="020F0502020204030204" pitchFamily="34" charset="0"/>
                  </a:rPr>
                  <a:t> = </a:t>
                </a:r>
                <a:r>
                  <a:rPr lang="en-GB" sz="1200" b="0" i="0" kern="100" noProof="0">
                    <a:latin typeface="Cambria Math" panose="02040503050406030204" pitchFamily="18" charset="0"/>
                    <a:ea typeface="Calibri" panose="020F0502020204030204" pitchFamily="34" charset="0"/>
                    <a:cs typeface="Calibri" panose="020F0502020204030204" pitchFamily="34" charset="0"/>
                  </a:rPr>
                  <a:t>4/4</a:t>
                </a:r>
                <a:r>
                  <a:rPr lang="en-GB" sz="1200" kern="100" noProof="0">
                    <a:latin typeface="Calibri" panose="020F0502020204030204" pitchFamily="34" charset="0"/>
                    <a:ea typeface="Calibri" panose="020F0502020204030204" pitchFamily="34" charset="0"/>
                    <a:cs typeface="Calibri" panose="020F0502020204030204" pitchFamily="34" charset="0"/>
                  </a:rPr>
                  <a:t> = </a:t>
                </a:r>
                <a:r>
                  <a:rPr lang="en-GB" sz="1200" b="0" i="0" kern="100" noProof="0">
                    <a:latin typeface="Cambria Math" panose="02040503050406030204" pitchFamily="18" charset="0"/>
                    <a:ea typeface="Calibri" panose="020F0502020204030204" pitchFamily="34" charset="0"/>
                    <a:cs typeface="Calibri" panose="020F0502020204030204" pitchFamily="34" charset="0"/>
                  </a:rPr>
                  <a:t>2/2</a:t>
                </a:r>
                <a:r>
                  <a:rPr lang="en-GB" sz="1200" kern="100" noProof="0">
                    <a:latin typeface="Calibri" panose="020F0502020204030204" pitchFamily="34" charset="0"/>
                    <a:ea typeface="Calibri" panose="020F0502020204030204" pitchFamily="34" charset="0"/>
                    <a:cs typeface="Calibri" panose="020F0502020204030204" pitchFamily="34" charset="0"/>
                  </a:rPr>
                  <a:t> = 1. </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sz="1200" kern="100" noProof="0">
                    <a:latin typeface="Calibri" panose="020F0502020204030204" pitchFamily="34" charset="0"/>
                    <a:ea typeface="Calibri" panose="020F0502020204030204" pitchFamily="34" charset="0"/>
                    <a:cs typeface="Calibri" panose="020F0502020204030204" pitchFamily="34" charset="0"/>
                  </a:rPr>
                  <a:t>Explain</a:t>
                </a:r>
                <a:r>
                  <a:rPr lang="en-GB" sz="1200" kern="100" baseline="0" noProof="0">
                    <a:latin typeface="Calibri" panose="020F0502020204030204" pitchFamily="34" charset="0"/>
                    <a:ea typeface="Calibri" panose="020F0502020204030204" pitchFamily="34" charset="0"/>
                    <a:cs typeface="Calibri" panose="020F0502020204030204" pitchFamily="34" charset="0"/>
                  </a:rPr>
                  <a:t> that all</a:t>
                </a:r>
                <a:r>
                  <a:rPr lang="en-GB" sz="1200" kern="100" noProof="0">
                    <a:latin typeface="Calibri" panose="020F0502020204030204" pitchFamily="34" charset="0"/>
                    <a:ea typeface="Calibri" panose="020F0502020204030204" pitchFamily="34" charset="0"/>
                    <a:cs typeface="Calibri" panose="020F0502020204030204" pitchFamily="34" charset="0"/>
                  </a:rPr>
                  <a:t> these fractions are equivalent to one whole. </a:t>
                </a:r>
                <a:endParaRPr lang="en-GB" sz="1200" kern="100" noProof="0">
                  <a:effectLst/>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sz="1200" b="1" kern="100" noProof="0">
                    <a:effectLst/>
                    <a:latin typeface="Calibri" panose="020F0502020204030204" pitchFamily="34" charset="0"/>
                    <a:ea typeface="Calibri" panose="020F0502020204030204" pitchFamily="34" charset="0"/>
                    <a:cs typeface="Calibri" panose="020F0502020204030204" pitchFamily="34" charset="0"/>
                  </a:rPr>
                  <a:t>Ask: </a:t>
                </a:r>
                <a:r>
                  <a:rPr lang="en-GB" sz="1200" i="1" kern="100" noProof="0">
                    <a:effectLst/>
                    <a:latin typeface="Calibri" panose="020F0502020204030204" pitchFamily="34" charset="0"/>
                    <a:ea typeface="Calibri" panose="020F0502020204030204" pitchFamily="34" charset="0"/>
                    <a:cs typeface="Calibri" panose="020F0502020204030204" pitchFamily="34" charset="0"/>
                  </a:rPr>
                  <a:t>What </a:t>
                </a:r>
                <a:r>
                  <a:rPr lang="en-GB" sz="1200" i="1" kern="100" noProof="0">
                    <a:latin typeface="Calibri" panose="020F0502020204030204" pitchFamily="34" charset="0"/>
                    <a:ea typeface="Calibri" panose="020F0502020204030204" pitchFamily="34" charset="0"/>
                    <a:cs typeface="Calibri" panose="020F0502020204030204" pitchFamily="34" charset="0"/>
                  </a:rPr>
                  <a:t>do you notice</a:t>
                </a:r>
                <a:r>
                  <a:rPr lang="en-GB" sz="1200" i="1" kern="100" noProof="0">
                    <a:effectLst/>
                    <a:latin typeface="Calibri" panose="020F0502020204030204" pitchFamily="34" charset="0"/>
                    <a:ea typeface="Calibri" panose="020F0502020204030204" pitchFamily="34" charset="0"/>
                    <a:cs typeface="Calibri" panose="020F0502020204030204" pitchFamily="34" charset="0"/>
                  </a:rPr>
                  <a:t>? </a:t>
                </a:r>
                <a:r>
                  <a:rPr lang="en-GB" sz="1200" i="0" kern="100" noProof="0">
                    <a:effectLst/>
                    <a:latin typeface="Calibri" panose="020F0502020204030204" pitchFamily="34" charset="0"/>
                    <a:ea typeface="Calibri" panose="020F0502020204030204" pitchFamily="34" charset="0"/>
                    <a:cs typeface="Calibri" panose="020F0502020204030204" pitchFamily="34" charset="0"/>
                  </a:rPr>
                  <a:t>(E.g. When the numerator and the denominator are the same, the fraction is equivalent to one whole.)</a:t>
                </a:r>
                <a:endParaRPr lang="en-GB" sz="1200" i="0" noProof="0">
                  <a:latin typeface="Calibri" panose="020F0502020204030204" pitchFamily="34" charset="0"/>
                  <a:cs typeface="Calibri" panose="020F0502020204030204" pitchFamily="34" charset="0"/>
                </a:endParaRPr>
              </a:p>
            </p:txBody>
          </p:sp>
        </mc:Fallback>
      </mc:AlternateContent>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GB" sz="1200" b="0" i="0" u="none" strike="noStrike" cap="none" smtClean="0">
                <a:solidFill>
                  <a:schemeClr val="dk1"/>
                </a:solidFill>
                <a:latin typeface="Calibri"/>
                <a:ea typeface="Calibri"/>
                <a:cs typeface="Calibri"/>
                <a:sym typeface="Calibri"/>
              </a:rPr>
              <a:t>12</a:t>
            </a:fld>
            <a:endParaRPr lang="en-GB"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4753120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indent="0"/>
                <a:r>
                  <a:rPr lang="en-GB" b="1" dirty="0">
                    <a:solidFill>
                      <a:schemeClr val="tx1"/>
                    </a:solidFill>
                    <a:latin typeface="Calibri" panose="020F0502020204030204" pitchFamily="34" charset="0"/>
                    <a:ea typeface="Calibri" panose="020F0502020204030204" pitchFamily="34" charset="0"/>
                    <a:cs typeface="Calibri" panose="020F0502020204030204" pitchFamily="34" charset="0"/>
                  </a:rPr>
                  <a:t>Teach: I do (5) notes</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b="1" noProof="0" dirty="0">
                    <a:solidFill>
                      <a:schemeClr val="tx1"/>
                    </a:solidFill>
                    <a:latin typeface="Calibri" panose="020F0502020204030204" pitchFamily="34" charset="0"/>
                    <a:ea typeface="Calibri" panose="020F0502020204030204" pitchFamily="34" charset="0"/>
                    <a:cs typeface="Calibri" panose="020F0502020204030204" pitchFamily="34" charset="0"/>
                  </a:rPr>
                  <a:t>Before the lesson: </a:t>
                </a:r>
                <a:r>
                  <a:rPr lang="en-GB" sz="1200" kern="1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Watch the video showing how to model this fifth 'I do' phase and use it to help prepare for your own modelling. It is beneficial that this is done live by you with the children.</a:t>
                </a:r>
                <a:endParaRPr lang="en-GB" noProof="0"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marL="0" indent="0"/>
                <a:r>
                  <a:rPr lang="en-GB" noProof="0" dirty="0">
                    <a:solidFill>
                      <a:schemeClr val="tx1"/>
                    </a:solidFill>
                    <a:latin typeface="Calibri" panose="020F0502020204030204" pitchFamily="34" charset="0"/>
                    <a:ea typeface="Calibri" panose="020F0502020204030204" pitchFamily="34" charset="0"/>
                    <a:cs typeface="Calibri" panose="020F0502020204030204" pitchFamily="34" charset="0"/>
                  </a:rPr>
                  <a:t>Resources: number rods, visualiser (optional), Numicon IWB Software (optional)</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sz="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You can choose to model your thinking and what to do physically with manipulatives or using the IWB Software. </a:t>
                </a:r>
                <a:br>
                  <a:rPr lang="en-GB" sz="1200" kern="0" dirty="0">
                    <a:solidFill>
                      <a:schemeClr val="tx1"/>
                    </a:solidFill>
                    <a:effectLst/>
                    <a:latin typeface="Calibri" panose="020F0502020204030204" pitchFamily="34" charset="0"/>
                    <a:ea typeface="Calibri" panose="020F0502020204030204" pitchFamily="34" charset="0"/>
                    <a:cs typeface="Calibri" panose="020F0502020204030204" pitchFamily="34" charset="0"/>
                  </a:rPr>
                </a:br>
                <a:r>
                  <a:rPr lang="en-GB" sz="1200" kern="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Continue to display the number rod model (1 brown rod, 2 pink rods, 4 red rods, 8 white rods). </a:t>
                </a:r>
              </a:p>
              <a:p>
                <a:pPr marL="0" indent="0"/>
                <a:r>
                  <a:rPr lang="en-GB" b="1" dirty="0">
                    <a:solidFill>
                      <a:schemeClr val="tx1"/>
                    </a:solidFill>
                    <a:latin typeface="Calibri" panose="020F0502020204030204" pitchFamily="34" charset="0"/>
                    <a:ea typeface="Calibri" panose="020F0502020204030204" pitchFamily="34" charset="0"/>
                    <a:cs typeface="Calibri" panose="020F0502020204030204" pitchFamily="34" charset="0"/>
                  </a:rPr>
                  <a:t>Say: </a:t>
                </a:r>
              </a:p>
              <a:p>
                <a:pPr marL="171450" indent="-171450">
                  <a:buFont typeface="Arial" panose="020B0604020202020204" pitchFamily="34" charset="0"/>
                  <a:buChar char="•"/>
                </a:pPr>
                <a:r>
                  <a:rPr lang="en-GB" i="1" dirty="0">
                    <a:solidFill>
                      <a:schemeClr val="tx1"/>
                    </a:solidFill>
                    <a:latin typeface="Calibri" panose="020F0502020204030204" pitchFamily="34" charset="0"/>
                    <a:ea typeface="Calibri" panose="020F0502020204030204" pitchFamily="34" charset="0"/>
                    <a:cs typeface="Calibri" panose="020F0502020204030204" pitchFamily="34" charset="0"/>
                  </a:rPr>
                  <a:t>Looking at the model we made, I can see lots of equivalent fractions. </a:t>
                </a:r>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GB" i="1" dirty="0">
                    <a:solidFill>
                      <a:schemeClr val="tx1"/>
                    </a:solidFill>
                    <a:latin typeface="Calibri" panose="020F0502020204030204" pitchFamily="34" charset="0"/>
                    <a:ea typeface="Calibri" panose="020F0502020204030204" pitchFamily="34" charset="0"/>
                    <a:cs typeface="Calibri" panose="020F0502020204030204" pitchFamily="34" charset="0"/>
                  </a:rPr>
                  <a:t>I can see that one-half is equal to two-quarters, which is equal to four-eighths.</a:t>
                </a:r>
                <a:r>
                  <a:rPr lang="en-GB" i="0" dirty="0">
                    <a:solidFill>
                      <a:schemeClr val="tx1"/>
                    </a:solidFill>
                    <a:latin typeface="Calibri" panose="020F0502020204030204" pitchFamily="34" charset="0"/>
                    <a:ea typeface="Calibri" panose="020F0502020204030204" pitchFamily="34" charset="0"/>
                    <a:cs typeface="Calibri" panose="020F0502020204030204" pitchFamily="34" charset="0"/>
                  </a:rPr>
                  <a:t> (Write this as: </a:t>
                </a:r>
                <a14:m>
                  <m:oMath xmlns:m="http://schemas.openxmlformats.org/officeDocument/2006/math">
                    <m:f>
                      <m:fPr>
                        <m:ctrlPr>
                          <a:rPr lang="en-GB" b="0" i="1" smtClean="0">
                            <a:solidFill>
                              <a:schemeClr val="tx1"/>
                            </a:solidFill>
                            <a:latin typeface="Cambria Math" panose="02040503050406030204" pitchFamily="18" charset="0"/>
                          </a:rPr>
                        </m:ctrlPr>
                      </m:fPr>
                      <m:num>
                        <m:r>
                          <a:rPr lang="en-GB" b="0" i="0" smtClean="0">
                            <a:solidFill>
                              <a:schemeClr val="tx1"/>
                            </a:solidFill>
                            <a:latin typeface="Cambria Math" panose="02040503050406030204" pitchFamily="18" charset="0"/>
                          </a:rPr>
                          <m:t>1</m:t>
                        </m:r>
                      </m:num>
                      <m:den>
                        <m:r>
                          <a:rPr lang="en-GB" b="0" i="0" smtClean="0">
                            <a:solidFill>
                              <a:schemeClr val="tx1"/>
                            </a:solidFill>
                            <a:latin typeface="Cambria Math" panose="02040503050406030204" pitchFamily="18" charset="0"/>
                          </a:rPr>
                          <m:t>2</m:t>
                        </m:r>
                      </m:den>
                    </m:f>
                    <m:r>
                      <a:rPr lang="en-GB" b="0" i="0" smtClean="0">
                        <a:solidFill>
                          <a:schemeClr val="tx1"/>
                        </a:solidFill>
                        <a:latin typeface="Cambria Math" panose="02040503050406030204" pitchFamily="18" charset="0"/>
                      </a:rPr>
                      <m:t>=</m:t>
                    </m:r>
                    <m:f>
                      <m:fPr>
                        <m:ctrlPr>
                          <a:rPr lang="en-GB" b="0" i="1" smtClean="0">
                            <a:solidFill>
                              <a:schemeClr val="tx1"/>
                            </a:solidFill>
                            <a:latin typeface="Cambria Math" panose="02040503050406030204" pitchFamily="18" charset="0"/>
                          </a:rPr>
                        </m:ctrlPr>
                      </m:fPr>
                      <m:num>
                        <m:r>
                          <a:rPr lang="en-GB" b="0" i="0" smtClean="0">
                            <a:solidFill>
                              <a:schemeClr val="tx1"/>
                            </a:solidFill>
                            <a:latin typeface="Cambria Math" panose="02040503050406030204" pitchFamily="18" charset="0"/>
                          </a:rPr>
                          <m:t>2</m:t>
                        </m:r>
                      </m:num>
                      <m:den>
                        <m:r>
                          <a:rPr lang="en-GB" b="0" i="0" smtClean="0">
                            <a:solidFill>
                              <a:schemeClr val="tx1"/>
                            </a:solidFill>
                            <a:latin typeface="Cambria Math" panose="02040503050406030204" pitchFamily="18" charset="0"/>
                          </a:rPr>
                          <m:t>4</m:t>
                        </m:r>
                      </m:den>
                    </m:f>
                    <m:r>
                      <a:rPr lang="en-GB" b="0" i="0" smtClean="0">
                        <a:solidFill>
                          <a:schemeClr val="tx1"/>
                        </a:solidFill>
                        <a:latin typeface="Cambria Math" panose="02040503050406030204" pitchFamily="18" charset="0"/>
                      </a:rPr>
                      <m:t>=</m:t>
                    </m:r>
                    <m:f>
                      <m:fPr>
                        <m:ctrlPr>
                          <a:rPr lang="en-GB" b="0" i="1" smtClean="0">
                            <a:solidFill>
                              <a:schemeClr val="tx1"/>
                            </a:solidFill>
                            <a:latin typeface="Cambria Math" panose="02040503050406030204" pitchFamily="18" charset="0"/>
                          </a:rPr>
                        </m:ctrlPr>
                      </m:fPr>
                      <m:num>
                        <m:r>
                          <a:rPr lang="en-GB" b="0" i="0" smtClean="0">
                            <a:solidFill>
                              <a:schemeClr val="tx1"/>
                            </a:solidFill>
                            <a:latin typeface="Cambria Math" panose="02040503050406030204" pitchFamily="18" charset="0"/>
                          </a:rPr>
                          <m:t>4</m:t>
                        </m:r>
                      </m:num>
                      <m:den>
                        <m:r>
                          <a:rPr lang="en-GB" b="0" i="0" smtClean="0">
                            <a:solidFill>
                              <a:schemeClr val="tx1"/>
                            </a:solidFill>
                            <a:latin typeface="Cambria Math" panose="02040503050406030204" pitchFamily="18" charset="0"/>
                          </a:rPr>
                          <m:t>8</m:t>
                        </m:r>
                      </m:den>
                    </m:f>
                  </m:oMath>
                </a14:m>
                <a:r>
                  <a:rPr lang="en-GB" i="0" dirty="0">
                    <a:solidFill>
                      <a:schemeClr val="tx1"/>
                    </a:solidFill>
                    <a:latin typeface="Calibri" panose="020F0502020204030204" pitchFamily="34" charset="0"/>
                    <a:ea typeface="Calibri" panose="020F0502020204030204" pitchFamily="34" charset="0"/>
                    <a:cs typeface="Calibri" panose="020F0502020204030204" pitchFamily="34" charset="0"/>
                  </a:rPr>
                  <a:t> .)</a:t>
                </a:r>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GB" i="1" dirty="0">
                    <a:solidFill>
                      <a:schemeClr val="tx1"/>
                    </a:solidFill>
                    <a:latin typeface="Calibri" panose="020F0502020204030204" pitchFamily="34" charset="0"/>
                    <a:ea typeface="Calibri" panose="020F0502020204030204" pitchFamily="34" charset="0"/>
                    <a:cs typeface="Calibri" panose="020F0502020204030204" pitchFamily="34" charset="0"/>
                  </a:rPr>
                  <a:t>They all look different, but they are equal in size, so they are equivalent fractions. </a:t>
                </a:r>
              </a:p>
              <a:p>
                <a:pPr marL="171450" marR="0" lvl="0" indent="-171450" algn="l" defTabSz="914400" rtl="0" eaLnBrk="1" fontAlgn="auto" latinLnBrk="0" hangingPunct="1">
                  <a:lnSpc>
                    <a:spcPct val="100000"/>
                  </a:lnSpc>
                  <a:spcBef>
                    <a:spcPts val="0"/>
                  </a:spcBef>
                  <a:spcAft>
                    <a:spcPts val="0"/>
                  </a:spcAft>
                  <a:buClr>
                    <a:srgbClr val="000000"/>
                  </a:buClr>
                  <a:buSzPts val="1400"/>
                  <a:buFont typeface="Wingdings" panose="05000000000000000000" pitchFamily="2" charset="2"/>
                  <a:buChar char="Ø"/>
                  <a:tabLst/>
                  <a:defRPr/>
                </a:pPr>
                <a:r>
                  <a:rPr lang="en-GB" i="0" dirty="0">
                    <a:solidFill>
                      <a:schemeClr val="tx1"/>
                    </a:solidFill>
                    <a:latin typeface="Calibri" panose="020F0502020204030204" pitchFamily="34" charset="0"/>
                    <a:ea typeface="Calibri" panose="020F0502020204030204" pitchFamily="34" charset="0"/>
                    <a:cs typeface="Calibri" panose="020F0502020204030204" pitchFamily="34" charset="0"/>
                  </a:rPr>
                  <a:t>Click to reveal </a:t>
                </a:r>
                <a:r>
                  <a:rPr lang="en-GB" dirty="0">
                    <a:solidFill>
                      <a:schemeClr val="tx1"/>
                    </a:solidFill>
                    <a:latin typeface="Calibri" panose="020F0502020204030204" pitchFamily="34" charset="0"/>
                    <a:ea typeface="Calibri" panose="020F0502020204030204" pitchFamily="34" charset="0"/>
                    <a:cs typeface="Calibri" panose="020F0502020204030204" pitchFamily="34" charset="0"/>
                  </a:rPr>
                  <a:t>the outline around the equivalent fractions of one-half if needed. </a:t>
                </a:r>
              </a:p>
              <a:p>
                <a:pPr marL="0" marR="0" lvl="0" indent="0" algn="l" defTabSz="914400" rtl="0" eaLnBrk="1" fontAlgn="auto" latinLnBrk="0" hangingPunct="1">
                  <a:lnSpc>
                    <a:spcPct val="100000"/>
                  </a:lnSpc>
                  <a:spcBef>
                    <a:spcPts val="0"/>
                  </a:spcBef>
                  <a:spcAft>
                    <a:spcPts val="0"/>
                  </a:spcAft>
                  <a:buClr>
                    <a:srgbClr val="000000"/>
                  </a:buClr>
                  <a:buSzPts val="1400"/>
                  <a:buFont typeface="Wingdings" panose="05000000000000000000" pitchFamily="2" charset="2"/>
                  <a:buNone/>
                  <a:tabLst/>
                  <a:defRPr/>
                </a:pPr>
                <a:r>
                  <a:rPr lang="en-GB" b="1" i="0" dirty="0">
                    <a:solidFill>
                      <a:schemeClr val="tx1"/>
                    </a:solidFill>
                    <a:latin typeface="Calibri" panose="020F0502020204030204" pitchFamily="34" charset="0"/>
                    <a:ea typeface="Calibri" panose="020F0502020204030204" pitchFamily="34" charset="0"/>
                    <a:cs typeface="Calibri" panose="020F0502020204030204" pitchFamily="34" charset="0"/>
                  </a:rPr>
                  <a:t>Say:</a:t>
                </a:r>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GB" i="1" dirty="0">
                    <a:solidFill>
                      <a:schemeClr val="tx1"/>
                    </a:solidFill>
                    <a:latin typeface="Calibri" panose="020F0502020204030204" pitchFamily="34" charset="0"/>
                    <a:ea typeface="Calibri" panose="020F0502020204030204" pitchFamily="34" charset="0"/>
                    <a:cs typeface="Calibri" panose="020F0502020204030204" pitchFamily="34" charset="0"/>
                  </a:rPr>
                  <a:t>I can also see that one-quarter is equal to two-eighths. </a:t>
                </a:r>
                <a:r>
                  <a:rPr lang="en-GB" dirty="0">
                    <a:solidFill>
                      <a:schemeClr val="tx1"/>
                    </a:solidFill>
                    <a:latin typeface="Calibri" panose="020F0502020204030204" pitchFamily="34" charset="0"/>
                    <a:ea typeface="Calibri" panose="020F0502020204030204" pitchFamily="34" charset="0"/>
                    <a:cs typeface="Calibri" panose="020F0502020204030204" pitchFamily="34" charset="0"/>
                  </a:rPr>
                  <a:t>(Write this as: </a:t>
                </a:r>
                <a14:m>
                  <m:oMath xmlns:m="http://schemas.openxmlformats.org/officeDocument/2006/math">
                    <m:f>
                      <m:fPr>
                        <m:ctrlPr>
                          <a:rPr lang="en-GB" b="0" i="1" smtClean="0">
                            <a:solidFill>
                              <a:schemeClr val="tx1"/>
                            </a:solidFill>
                            <a:latin typeface="Cambria Math" panose="02040503050406030204" pitchFamily="18" charset="0"/>
                          </a:rPr>
                        </m:ctrlPr>
                      </m:fPr>
                      <m:num>
                        <m:r>
                          <a:rPr lang="en-GB" b="0" i="0" smtClean="0">
                            <a:solidFill>
                              <a:schemeClr val="tx1"/>
                            </a:solidFill>
                            <a:latin typeface="Cambria Math" panose="02040503050406030204" pitchFamily="18" charset="0"/>
                          </a:rPr>
                          <m:t>1</m:t>
                        </m:r>
                      </m:num>
                      <m:den>
                        <m:r>
                          <a:rPr lang="en-GB" b="0" i="0" smtClean="0">
                            <a:solidFill>
                              <a:schemeClr val="tx1"/>
                            </a:solidFill>
                            <a:latin typeface="Cambria Math" panose="02040503050406030204" pitchFamily="18" charset="0"/>
                          </a:rPr>
                          <m:t>4</m:t>
                        </m:r>
                      </m:den>
                    </m:f>
                    <m:r>
                      <a:rPr lang="en-GB" b="0" i="0" smtClean="0">
                        <a:solidFill>
                          <a:schemeClr val="tx1"/>
                        </a:solidFill>
                        <a:latin typeface="Cambria Math" panose="02040503050406030204" pitchFamily="18" charset="0"/>
                      </a:rPr>
                      <m:t>=</m:t>
                    </m:r>
                    <m:f>
                      <m:fPr>
                        <m:ctrlPr>
                          <a:rPr lang="en-GB" b="0" i="1" smtClean="0">
                            <a:solidFill>
                              <a:schemeClr val="tx1"/>
                            </a:solidFill>
                            <a:latin typeface="Cambria Math" panose="02040503050406030204" pitchFamily="18" charset="0"/>
                          </a:rPr>
                        </m:ctrlPr>
                      </m:fPr>
                      <m:num>
                        <m:r>
                          <a:rPr lang="en-GB" b="0" i="0" smtClean="0">
                            <a:solidFill>
                              <a:schemeClr val="tx1"/>
                            </a:solidFill>
                            <a:latin typeface="Cambria Math" panose="02040503050406030204" pitchFamily="18" charset="0"/>
                          </a:rPr>
                          <m:t>2</m:t>
                        </m:r>
                      </m:num>
                      <m:den>
                        <m:r>
                          <a:rPr lang="en-GB" b="0" i="0" smtClean="0">
                            <a:solidFill>
                              <a:schemeClr val="tx1"/>
                            </a:solidFill>
                            <a:latin typeface="Cambria Math" panose="02040503050406030204" pitchFamily="18" charset="0"/>
                          </a:rPr>
                          <m:t>8</m:t>
                        </m:r>
                      </m:den>
                    </m:f>
                  </m:oMath>
                </a14:m>
                <a:r>
                  <a:rPr lang="en-GB" i="0" dirty="0">
                    <a:solidFill>
                      <a:schemeClr val="tx1"/>
                    </a:solidFill>
                    <a:latin typeface="Calibri" panose="020F0502020204030204" pitchFamily="34" charset="0"/>
                    <a:ea typeface="Calibri" panose="020F0502020204030204" pitchFamily="34" charset="0"/>
                    <a:cs typeface="Calibri" panose="020F0502020204030204" pitchFamily="34" charset="0"/>
                  </a:rPr>
                  <a:t> .)</a:t>
                </a:r>
              </a:p>
              <a:p>
                <a:pPr marL="171450" marR="0" lvl="0" indent="-171450" algn="l" defTabSz="914400" rtl="0" eaLnBrk="1" fontAlgn="auto" latinLnBrk="0" hangingPunct="1">
                  <a:lnSpc>
                    <a:spcPct val="100000"/>
                  </a:lnSpc>
                  <a:spcBef>
                    <a:spcPts val="0"/>
                  </a:spcBef>
                  <a:spcAft>
                    <a:spcPts val="0"/>
                  </a:spcAft>
                  <a:buClr>
                    <a:srgbClr val="000000"/>
                  </a:buClr>
                  <a:buSzPts val="1400"/>
                  <a:buFont typeface="Wingdings" panose="05000000000000000000" pitchFamily="2" charset="2"/>
                  <a:buChar char="Ø"/>
                  <a:tabLst/>
                  <a:defRPr/>
                </a:pPr>
                <a:r>
                  <a:rPr lang="en-GB" dirty="0">
                    <a:solidFill>
                      <a:schemeClr val="tx1"/>
                    </a:solidFill>
                    <a:latin typeface="Calibri" panose="020F0502020204030204" pitchFamily="34" charset="0"/>
                    <a:ea typeface="Calibri" panose="020F0502020204030204" pitchFamily="34" charset="0"/>
                    <a:cs typeface="Calibri" panose="020F0502020204030204" pitchFamily="34" charset="0"/>
                  </a:rPr>
                  <a:t>Click to reveal the outline around the equivalent fractions of one-quarter if needed.</a:t>
                </a:r>
              </a:p>
              <a:p>
                <a:pPr marL="0" indent="0">
                  <a:buFont typeface="Wingdings" panose="05000000000000000000" pitchFamily="2" charset="2"/>
                  <a:buNone/>
                </a:pPr>
                <a:r>
                  <a:rPr lang="en-GB" b="1" dirty="0">
                    <a:solidFill>
                      <a:schemeClr val="tx1"/>
                    </a:solidFill>
                    <a:latin typeface="Calibri" panose="020F0502020204030204" pitchFamily="34" charset="0"/>
                    <a:ea typeface="Calibri" panose="020F0502020204030204" pitchFamily="34" charset="0"/>
                    <a:cs typeface="Calibri" panose="020F0502020204030204" pitchFamily="34" charset="0"/>
                  </a:rPr>
                  <a:t>Say:</a:t>
                </a:r>
              </a:p>
              <a:p>
                <a:pPr marL="171450" indent="-171450">
                  <a:buFont typeface="Arial" panose="020B0604020202020204" pitchFamily="34" charset="0"/>
                  <a:buChar char="•"/>
                </a:pPr>
                <a:r>
                  <a:rPr lang="en-GB" i="1" dirty="0">
                    <a:solidFill>
                      <a:schemeClr val="tx1"/>
                    </a:solidFill>
                    <a:latin typeface="Calibri" panose="020F0502020204030204" pitchFamily="34" charset="0"/>
                    <a:ea typeface="Calibri" panose="020F0502020204030204" pitchFamily="34" charset="0"/>
                    <a:cs typeface="Calibri" panose="020F0502020204030204" pitchFamily="34" charset="0"/>
                  </a:rPr>
                  <a:t>I can also see that three-quarters is equal to six-eighths</a:t>
                </a:r>
                <a:r>
                  <a:rPr lang="en-GB" dirty="0">
                    <a:solidFill>
                      <a:schemeClr val="tx1"/>
                    </a:solidFill>
                    <a:latin typeface="Calibri" panose="020F0502020204030204" pitchFamily="34" charset="0"/>
                    <a:ea typeface="Calibri" panose="020F0502020204030204" pitchFamily="34" charset="0"/>
                    <a:cs typeface="Calibri" panose="020F0502020204030204" pitchFamily="34" charset="0"/>
                  </a:rPr>
                  <a:t>. (Write this as</a:t>
                </a:r>
                <a:r>
                  <a:rPr lang="en-GB" i="0" dirty="0">
                    <a:solidFill>
                      <a:schemeClr val="tx1"/>
                    </a:solidFill>
                    <a:latin typeface="Calibri" panose="020F0502020204030204" pitchFamily="34" charset="0"/>
                    <a:ea typeface="Calibri" panose="020F0502020204030204" pitchFamily="34" charset="0"/>
                    <a:cs typeface="Calibri" panose="020F0502020204030204" pitchFamily="34" charset="0"/>
                  </a:rPr>
                  <a:t>: </a:t>
                </a:r>
                <a14:m>
                  <m:oMath xmlns:m="http://schemas.openxmlformats.org/officeDocument/2006/math">
                    <m:f>
                      <m:fPr>
                        <m:ctrlPr>
                          <a:rPr lang="en-GB" b="0" i="1" smtClean="0">
                            <a:solidFill>
                              <a:schemeClr val="tx1"/>
                            </a:solidFill>
                            <a:latin typeface="Cambria Math" panose="02040503050406030204" pitchFamily="18" charset="0"/>
                          </a:rPr>
                        </m:ctrlPr>
                      </m:fPr>
                      <m:num>
                        <m:r>
                          <a:rPr lang="en-GB" b="0" i="0" smtClean="0">
                            <a:solidFill>
                              <a:schemeClr val="tx1"/>
                            </a:solidFill>
                            <a:latin typeface="Cambria Math" panose="02040503050406030204" pitchFamily="18" charset="0"/>
                          </a:rPr>
                          <m:t>3</m:t>
                        </m:r>
                      </m:num>
                      <m:den>
                        <m:r>
                          <a:rPr lang="en-GB" b="0" i="0" smtClean="0">
                            <a:solidFill>
                              <a:schemeClr val="tx1"/>
                            </a:solidFill>
                            <a:latin typeface="Cambria Math" panose="02040503050406030204" pitchFamily="18" charset="0"/>
                          </a:rPr>
                          <m:t>4</m:t>
                        </m:r>
                      </m:den>
                    </m:f>
                    <m:r>
                      <a:rPr lang="en-GB" b="0" i="0" smtClean="0">
                        <a:solidFill>
                          <a:schemeClr val="tx1"/>
                        </a:solidFill>
                        <a:latin typeface="Cambria Math" panose="02040503050406030204" pitchFamily="18" charset="0"/>
                      </a:rPr>
                      <m:t>=</m:t>
                    </m:r>
                    <m:f>
                      <m:fPr>
                        <m:ctrlPr>
                          <a:rPr lang="en-GB" b="0" i="1" smtClean="0">
                            <a:solidFill>
                              <a:schemeClr val="tx1"/>
                            </a:solidFill>
                            <a:latin typeface="Cambria Math" panose="02040503050406030204" pitchFamily="18" charset="0"/>
                          </a:rPr>
                        </m:ctrlPr>
                      </m:fPr>
                      <m:num>
                        <m:r>
                          <a:rPr lang="en-GB" b="0" i="0" smtClean="0">
                            <a:solidFill>
                              <a:schemeClr val="tx1"/>
                            </a:solidFill>
                            <a:latin typeface="Cambria Math" panose="02040503050406030204" pitchFamily="18" charset="0"/>
                          </a:rPr>
                          <m:t>6</m:t>
                        </m:r>
                      </m:num>
                      <m:den>
                        <m:r>
                          <a:rPr lang="en-GB" b="0" i="0" smtClean="0">
                            <a:solidFill>
                              <a:schemeClr val="tx1"/>
                            </a:solidFill>
                            <a:latin typeface="Cambria Math" panose="02040503050406030204" pitchFamily="18" charset="0"/>
                          </a:rPr>
                          <m:t>8</m:t>
                        </m:r>
                      </m:den>
                    </m:f>
                    <m:r>
                      <a:rPr lang="en-GB" b="0" i="0" smtClean="0">
                        <a:solidFill>
                          <a:schemeClr val="tx1"/>
                        </a:solidFill>
                        <a:latin typeface="Cambria Math" panose="02040503050406030204" pitchFamily="18" charset="0"/>
                      </a:rPr>
                      <m:t> </m:t>
                    </m:r>
                  </m:oMath>
                </a14:m>
                <a:r>
                  <a:rPr lang="en-GB" dirty="0">
                    <a:solidFill>
                      <a:schemeClr val="tx1"/>
                    </a:solidFill>
                    <a:latin typeface="Calibri" panose="020F0502020204030204" pitchFamily="34" charset="0"/>
                    <a:ea typeface="Calibri" panose="020F0502020204030204" pitchFamily="34" charset="0"/>
                    <a:cs typeface="Calibri" panose="020F0502020204030204" pitchFamily="34" charset="0"/>
                  </a:rPr>
                  <a:t>.)</a:t>
                </a:r>
              </a:p>
              <a:p>
                <a:pPr marL="171450" marR="0" lvl="0" indent="-171450" algn="l" defTabSz="914400" rtl="0" eaLnBrk="1" fontAlgn="auto" latinLnBrk="0" hangingPunct="1">
                  <a:lnSpc>
                    <a:spcPct val="100000"/>
                  </a:lnSpc>
                  <a:spcBef>
                    <a:spcPts val="0"/>
                  </a:spcBef>
                  <a:spcAft>
                    <a:spcPts val="0"/>
                  </a:spcAft>
                  <a:buClr>
                    <a:srgbClr val="000000"/>
                  </a:buClr>
                  <a:buSzPts val="1400"/>
                  <a:buFont typeface="Wingdings" panose="05000000000000000000" pitchFamily="2" charset="2"/>
                  <a:buChar char="Ø"/>
                  <a:tabLst/>
                  <a:defRPr/>
                </a:pPr>
                <a:r>
                  <a:rPr lang="en-GB" dirty="0">
                    <a:solidFill>
                      <a:schemeClr val="tx1"/>
                    </a:solidFill>
                    <a:latin typeface="Calibri" panose="020F0502020204030204" pitchFamily="34" charset="0"/>
                    <a:ea typeface="Calibri" panose="020F0502020204030204" pitchFamily="34" charset="0"/>
                    <a:cs typeface="Calibri" panose="020F0502020204030204" pitchFamily="34" charset="0"/>
                  </a:rPr>
                  <a:t>Click to reveal the outline around the equivalent fractions of three-quarters if needed.</a:t>
                </a:r>
              </a:p>
            </p:txBody>
          </p:sp>
        </mc:Choice>
        <mc:Fallback xmlns="">
          <p:sp>
            <p:nvSpPr>
              <p:cNvPr id="3" name="Notes Placeholder 2"/>
              <p:cNvSpPr>
                <a:spLocks noGrp="1"/>
              </p:cNvSpPr>
              <p:nvPr>
                <p:ph type="body" idx="1"/>
              </p:nvPr>
            </p:nvSpPr>
            <p:spPr/>
            <p:txBody>
              <a:bodyPr/>
              <a:lstStyle/>
              <a:p>
                <a:pPr marL="0" indent="0"/>
                <a:r>
                  <a:rPr lang="en-US" b="1"/>
                  <a:t>Teach: I do (5) notes</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b="1" noProof="0"/>
                  <a:t>Before the lesson: </a:t>
                </a:r>
                <a:r>
                  <a:rPr lang="en-GB" sz="1200" kern="100">
                    <a:effectLst/>
                    <a:latin typeface="Calibri" panose="020F0502020204030204" pitchFamily="34" charset="0"/>
                    <a:ea typeface="Calibri" panose="020F0502020204030204" pitchFamily="34" charset="0"/>
                    <a:cs typeface="Times New Roman" panose="02020603050405020304" pitchFamily="18" charset="0"/>
                  </a:rPr>
                  <a:t>watch the video showing how to model this fifth 'I do' phase and use it to help prepare for your own modelling. It is crucial that this is done live by you with the children.</a:t>
                </a:r>
                <a:endParaRPr lang="en-GB" noProof="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noProof="0"/>
                  <a:t>Resources: Numicon IWB Software or number rods and visualiser</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sz="1200">
                    <a:effectLst/>
                    <a:latin typeface="Calibri" panose="020F0502020204030204" pitchFamily="34" charset="0"/>
                    <a:ea typeface="Calibri" panose="020F0502020204030204" pitchFamily="34" charset="0"/>
                    <a:cs typeface="Times New Roman" panose="02020603050405020304" pitchFamily="18" charset="0"/>
                  </a:rPr>
                  <a:t>You can choose to model your thinking and what to do physically with manipulatives or using the IWB software. If possible, we recommend using manipulatives. </a:t>
                </a:r>
                <a:endParaRPr lang="en-US"/>
              </a:p>
              <a:p>
                <a:pPr marL="0" indent="0"/>
                <a:r>
                  <a:rPr lang="en-US"/>
                  <a:t>Model the use of the sentence stems to describe and find equivalent fractions.</a:t>
                </a:r>
              </a:p>
              <a:p>
                <a:pPr marL="171450" indent="-171450">
                  <a:buFont typeface="Wingdings" panose="05000000000000000000" pitchFamily="2" charset="2"/>
                  <a:buChar char="Ø"/>
                </a:pPr>
                <a:r>
                  <a:rPr lang="en-US"/>
                  <a:t>Click to reveal the outline around the equivalent fractions of one-half. </a:t>
                </a:r>
              </a:p>
              <a:p>
                <a:pPr marL="0" indent="0">
                  <a:buFont typeface="Wingdings" panose="05000000000000000000" pitchFamily="2" charset="2"/>
                  <a:buNone/>
                </a:pPr>
                <a:r>
                  <a:rPr lang="en-US" b="1"/>
                  <a:t>Say:</a:t>
                </a:r>
                <a:r>
                  <a:rPr lang="en-US"/>
                  <a:t> </a:t>
                </a:r>
                <a:r>
                  <a:rPr lang="en-US" i="1"/>
                  <a:t>2 lots of one-quarter are equivalent to one-half.</a:t>
                </a:r>
              </a:p>
              <a:p>
                <a:pPr marL="0" indent="0">
                  <a:buFont typeface="Wingdings" panose="05000000000000000000" pitchFamily="2" charset="2"/>
                  <a:buNone/>
                </a:pPr>
                <a:r>
                  <a:rPr lang="en-US" i="1"/>
                  <a:t>2 quarters are equivalent 1 half. </a:t>
                </a:r>
              </a:p>
              <a:p>
                <a:pPr marL="0" indent="0">
                  <a:buFont typeface="Wingdings" panose="05000000000000000000" pitchFamily="2" charset="2"/>
                  <a:buNone/>
                </a:pPr>
                <a:r>
                  <a:rPr lang="en-US" i="1"/>
                  <a:t>4 lots of one-eighth are equivalent to one-half.</a:t>
                </a:r>
              </a:p>
              <a:p>
                <a:pPr marL="0" indent="0">
                  <a:buFont typeface="Wingdings" panose="05000000000000000000" pitchFamily="2" charset="2"/>
                  <a:buNone/>
                </a:pPr>
                <a:r>
                  <a:rPr lang="en-US" i="1"/>
                  <a:t>4 eighths are equivalent to 1 half.</a:t>
                </a:r>
              </a:p>
              <a:p>
                <a:pPr marL="0" indent="0">
                  <a:buFont typeface="Wingdings" panose="05000000000000000000" pitchFamily="2" charset="2"/>
                  <a:buNone/>
                </a:pPr>
                <a:r>
                  <a:rPr lang="en-US" i="1"/>
                  <a:t>1 half equals 2 quarters equals 4 eighths.</a:t>
                </a:r>
              </a:p>
              <a:p>
                <a:pPr marL="0" indent="0">
                  <a:buFont typeface="Wingdings" panose="05000000000000000000" pitchFamily="2" charset="2"/>
                  <a:buNone/>
                </a:pPr>
                <a:r>
                  <a:rPr lang="en-US" i="0"/>
                  <a:t>Complete the statement: </a:t>
                </a:r>
                <a:r>
                  <a:rPr lang="en-US" b="0" i="0">
                    <a:latin typeface="Cambria Math" panose="02040503050406030204" pitchFamily="18" charset="0"/>
                  </a:rPr>
                  <a:t>1/2=2/4=4/8</a:t>
                </a:r>
                <a:r>
                  <a:rPr lang="en-US" i="0"/>
                  <a:t>.</a:t>
                </a:r>
              </a:p>
              <a:p>
                <a:pPr marL="171450" indent="-171450">
                  <a:buFont typeface="Wingdings" panose="05000000000000000000" pitchFamily="2" charset="2"/>
                  <a:buChar char="Ø"/>
                </a:pPr>
                <a:r>
                  <a:rPr lang="en-US"/>
                  <a:t>Click to reveal the outline around the equivalent fractions of one-quarter.</a:t>
                </a:r>
              </a:p>
              <a:p>
                <a:pPr marL="0" indent="0">
                  <a:buFont typeface="Wingdings" panose="05000000000000000000" pitchFamily="2" charset="2"/>
                  <a:buNone/>
                </a:pPr>
                <a:r>
                  <a:rPr lang="en-US" b="1"/>
                  <a:t>Say: </a:t>
                </a:r>
                <a:r>
                  <a:rPr lang="en-US" i="1"/>
                  <a:t>2 lots of one-eighth are equivalent to one-quarter.</a:t>
                </a:r>
              </a:p>
              <a:p>
                <a:pPr marL="0" indent="0">
                  <a:buFont typeface="Wingdings" panose="05000000000000000000" pitchFamily="2" charset="2"/>
                  <a:buNone/>
                </a:pPr>
                <a:r>
                  <a:rPr lang="en-US" i="1"/>
                  <a:t>2 eighths are equivalent to 1 quarter. </a:t>
                </a:r>
              </a:p>
              <a:p>
                <a:pPr marL="0" indent="0">
                  <a:buFont typeface="Wingdings" panose="05000000000000000000" pitchFamily="2" charset="2"/>
                  <a:buNone/>
                </a:pPr>
                <a:r>
                  <a:rPr lang="en-US" i="1"/>
                  <a:t>1 quarter equals 2 eighths. </a:t>
                </a:r>
              </a:p>
              <a:p>
                <a:pPr marL="0" indent="0">
                  <a:buFont typeface="Wingdings" panose="05000000000000000000" pitchFamily="2" charset="2"/>
                  <a:buNone/>
                </a:pPr>
                <a:r>
                  <a:rPr lang="en-US" i="0"/>
                  <a:t>Complete the statement: </a:t>
                </a:r>
                <a:r>
                  <a:rPr lang="en-US" b="0" i="0">
                    <a:latin typeface="Cambria Math" panose="02040503050406030204" pitchFamily="18" charset="0"/>
                  </a:rPr>
                  <a:t>1/4=2/8</a:t>
                </a:r>
                <a:r>
                  <a:rPr lang="en-US" i="0"/>
                  <a:t>.</a:t>
                </a:r>
              </a:p>
              <a:p>
                <a:pPr marL="171450" indent="-171450">
                  <a:buFont typeface="Wingdings" panose="05000000000000000000" pitchFamily="2" charset="2"/>
                  <a:buChar char="Ø"/>
                </a:pPr>
                <a:r>
                  <a:rPr lang="en-US" i="0"/>
                  <a:t>Click to reveal the last outline around the equivalent fractions of three-quarters.</a:t>
                </a:r>
              </a:p>
              <a:p>
                <a:pPr marL="0" indent="0"/>
                <a:r>
                  <a:rPr lang="en-US" b="1"/>
                  <a:t>Say: </a:t>
                </a:r>
                <a:r>
                  <a:rPr lang="en-US" i="1"/>
                  <a:t>3 lots of one-quarter is equivalent to 6 lots of one-eighth. </a:t>
                </a:r>
              </a:p>
              <a:p>
                <a:pPr marL="0" indent="0"/>
                <a:r>
                  <a:rPr lang="en-US" i="1"/>
                  <a:t>3 quarters is equivalent to 6 eighths. </a:t>
                </a:r>
              </a:p>
              <a:p>
                <a:pPr marL="0" indent="0"/>
                <a:r>
                  <a:rPr lang="en-US" i="0"/>
                  <a:t>Complete the statement: </a:t>
                </a:r>
                <a:r>
                  <a:rPr lang="en-US" b="0" i="0">
                    <a:latin typeface="Cambria Math" panose="02040503050406030204" pitchFamily="18" charset="0"/>
                  </a:rPr>
                  <a:t>3/4=6/8</a:t>
                </a:r>
                <a:r>
                  <a:rPr lang="en-US" i="0"/>
                  <a:t>.</a:t>
                </a:r>
              </a:p>
              <a:p>
                <a:pPr marL="0" indent="0"/>
                <a:endParaRPr lang="en-US" i="0"/>
              </a:p>
            </p:txBody>
          </p:sp>
        </mc:Fallback>
      </mc:AlternateContent>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GB" sz="1200" b="0" i="0" u="none" strike="noStrike" cap="none" smtClean="0">
                <a:solidFill>
                  <a:schemeClr val="dk1"/>
                </a:solidFill>
                <a:latin typeface="Calibri"/>
                <a:ea typeface="Calibri"/>
                <a:cs typeface="Calibri"/>
                <a:sym typeface="Calibri"/>
              </a:rPr>
              <a:t>13</a:t>
            </a:fld>
            <a:endParaRPr lang="en-GB"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2455677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indent="0"/>
                <a:r>
                  <a:rPr lang="en-GB" b="1" dirty="0">
                    <a:solidFill>
                      <a:schemeClr val="tx1"/>
                    </a:solidFill>
                    <a:latin typeface="Calibri" panose="020F0502020204030204" pitchFamily="34" charset="0"/>
                    <a:ea typeface="Calibri" panose="020F0502020204030204" pitchFamily="34" charset="0"/>
                    <a:cs typeface="Calibri" panose="020F0502020204030204" pitchFamily="34" charset="0"/>
                  </a:rPr>
                  <a:t>Teach: We do notes</a:t>
                </a:r>
              </a:p>
              <a:p>
                <a:pPr marL="0" indent="0"/>
                <a:r>
                  <a:rPr lang="en-GB" dirty="0">
                    <a:solidFill>
                      <a:schemeClr val="tx1"/>
                    </a:solidFill>
                    <a:latin typeface="Calibri" panose="020F0502020204030204" pitchFamily="34" charset="0"/>
                    <a:ea typeface="Calibri" panose="020F0502020204030204" pitchFamily="34" charset="0"/>
                    <a:cs typeface="Calibri" panose="020F0502020204030204" pitchFamily="34" charset="0"/>
                  </a:rPr>
                  <a:t>Resources: number rods</a:t>
                </a:r>
              </a:p>
              <a:p>
                <a:pPr marL="0" indent="0"/>
                <a:r>
                  <a:rPr lang="en-GB" dirty="0">
                    <a:solidFill>
                      <a:schemeClr val="tx1"/>
                    </a:solidFill>
                    <a:latin typeface="Calibri" panose="020F0502020204030204" pitchFamily="34" charset="0"/>
                    <a:ea typeface="Calibri" panose="020F0502020204030204" pitchFamily="34" charset="0"/>
                    <a:cs typeface="Calibri" panose="020F0502020204030204" pitchFamily="34" charset="0"/>
                  </a:rPr>
                  <a:t>Oracy groupings: Pairs</a:t>
                </a:r>
              </a:p>
              <a:p>
                <a:pPr marL="0" indent="0"/>
                <a:r>
                  <a:rPr lang="en-GB" b="1" dirty="0">
                    <a:solidFill>
                      <a:schemeClr val="tx1"/>
                    </a:solidFill>
                    <a:latin typeface="Calibri" panose="020F0502020204030204" pitchFamily="34" charset="0"/>
                    <a:ea typeface="Calibri" panose="020F0502020204030204" pitchFamily="34" charset="0"/>
                    <a:cs typeface="Calibri" panose="020F0502020204030204" pitchFamily="34" charset="0"/>
                  </a:rPr>
                  <a:t>Say: </a:t>
                </a:r>
                <a:r>
                  <a:rPr lang="en-GB" i="1" dirty="0">
                    <a:solidFill>
                      <a:schemeClr val="tx1"/>
                    </a:solidFill>
                    <a:latin typeface="Calibri" panose="020F0502020204030204" pitchFamily="34" charset="0"/>
                    <a:ea typeface="Calibri" panose="020F0502020204030204" pitchFamily="34" charset="0"/>
                    <a:cs typeface="Calibri" panose="020F0502020204030204" pitchFamily="34" charset="0"/>
                  </a:rPr>
                  <a:t>If the dark green rod represents one whole, how can we make a fraction wall? </a:t>
                </a:r>
              </a:p>
              <a:p>
                <a:pPr marL="0" indent="0"/>
                <a:r>
                  <a:rPr lang="en-GB" i="0" dirty="0">
                    <a:solidFill>
                      <a:schemeClr val="tx1"/>
                    </a:solidFill>
                    <a:latin typeface="Calibri" panose="020F0502020204030204" pitchFamily="34" charset="0"/>
                    <a:ea typeface="Calibri" panose="020F0502020204030204" pitchFamily="34" charset="0"/>
                    <a:cs typeface="Calibri" panose="020F0502020204030204" pitchFamily="34" charset="0"/>
                  </a:rPr>
                  <a:t>Give children time to discuss in pairs and build their fraction wall. </a:t>
                </a:r>
              </a:p>
              <a:p>
                <a:pPr marL="0" indent="0"/>
                <a:r>
                  <a:rPr lang="en-GB" dirty="0">
                    <a:solidFill>
                      <a:schemeClr val="tx1"/>
                    </a:solidFill>
                    <a:latin typeface="Calibri" panose="020F0502020204030204" pitchFamily="34" charset="0"/>
                    <a:ea typeface="Calibri" panose="020F0502020204030204" pitchFamily="34" charset="0"/>
                    <a:cs typeface="Calibri" panose="020F0502020204030204" pitchFamily="34" charset="0"/>
                  </a:rPr>
                  <a:t>If children need support, ask the following questions:</a:t>
                </a:r>
              </a:p>
              <a:p>
                <a:pPr marL="171450" indent="-171450">
                  <a:buFont typeface="Arial" panose="020B0604020202020204" pitchFamily="34" charset="0"/>
                  <a:buChar char="•"/>
                </a:pPr>
                <a:r>
                  <a:rPr lang="en-GB" i="1" dirty="0">
                    <a:solidFill>
                      <a:schemeClr val="tx1"/>
                    </a:solidFill>
                    <a:latin typeface="Calibri" panose="020F0502020204030204" pitchFamily="34" charset="0"/>
                    <a:ea typeface="Calibri" panose="020F0502020204030204" pitchFamily="34" charset="0"/>
                    <a:cs typeface="Calibri" panose="020F0502020204030204" pitchFamily="34" charset="0"/>
                  </a:rPr>
                  <a:t>Can you find the rod that is half of the dark green rod? How do you know? </a:t>
                </a:r>
              </a:p>
              <a:p>
                <a:pPr marL="171450" indent="-171450">
                  <a:buFont typeface="Arial" panose="020B0604020202020204" pitchFamily="34" charset="0"/>
                  <a:buChar char="•"/>
                </a:pPr>
                <a:r>
                  <a:rPr lang="en-GB" i="1" dirty="0">
                    <a:solidFill>
                      <a:schemeClr val="tx1"/>
                    </a:solidFill>
                    <a:latin typeface="Calibri" panose="020F0502020204030204" pitchFamily="34" charset="0"/>
                    <a:ea typeface="Calibri" panose="020F0502020204030204" pitchFamily="34" charset="0"/>
                    <a:cs typeface="Calibri" panose="020F0502020204030204" pitchFamily="34" charset="0"/>
                  </a:rPr>
                  <a:t>Can you find the rod that is one-third of the dark green rod? How do you know?</a:t>
                </a:r>
              </a:p>
              <a:p>
                <a:pPr marL="171450" indent="-171450">
                  <a:buFont typeface="Arial" panose="020B0604020202020204" pitchFamily="34" charset="0"/>
                  <a:buChar char="•"/>
                </a:pPr>
                <a:r>
                  <a:rPr lang="en-GB" i="1" dirty="0">
                    <a:solidFill>
                      <a:schemeClr val="tx1"/>
                    </a:solidFill>
                    <a:latin typeface="Calibri" panose="020F0502020204030204" pitchFamily="34" charset="0"/>
                    <a:ea typeface="Calibri" panose="020F0502020204030204" pitchFamily="34" charset="0"/>
                    <a:cs typeface="Calibri" panose="020F0502020204030204" pitchFamily="34" charset="0"/>
                  </a:rPr>
                  <a:t>Can you find the rod that is one-sixth of the dark green rod? How do you know?</a:t>
                </a:r>
              </a:p>
              <a:p>
                <a:pPr marL="171450" indent="-171450">
                  <a:buFont typeface="Wingdings" panose="05000000000000000000" pitchFamily="2" charset="2"/>
                  <a:buChar char="Ø"/>
                </a:pPr>
                <a:r>
                  <a:rPr lang="en-GB" i="0" dirty="0">
                    <a:solidFill>
                      <a:schemeClr val="tx1"/>
                    </a:solidFill>
                    <a:latin typeface="Calibri" panose="020F0502020204030204" pitchFamily="34" charset="0"/>
                    <a:ea typeface="Calibri" panose="020F0502020204030204" pitchFamily="34" charset="0"/>
                    <a:cs typeface="Calibri" panose="020F0502020204030204" pitchFamily="34" charset="0"/>
                  </a:rPr>
                  <a:t>Click to reveal the fraction wall and sentence stems. </a:t>
                </a:r>
              </a:p>
              <a:p>
                <a:pPr marL="0" indent="0"/>
                <a:r>
                  <a:rPr lang="en-GB" i="0" dirty="0">
                    <a:solidFill>
                      <a:schemeClr val="tx1"/>
                    </a:solidFill>
                    <a:latin typeface="Calibri" panose="020F0502020204030204" pitchFamily="34" charset="0"/>
                    <a:ea typeface="Calibri" panose="020F0502020204030204" pitchFamily="34" charset="0"/>
                    <a:cs typeface="Calibri" panose="020F0502020204030204" pitchFamily="34" charset="0"/>
                  </a:rPr>
                  <a:t>Give pairs time to compare their fraction wall with the image on the slide. </a:t>
                </a:r>
              </a:p>
              <a:p>
                <a:pPr marL="0" indent="0"/>
                <a:r>
                  <a:rPr lang="en-GB" b="1" i="0" dirty="0">
                    <a:solidFill>
                      <a:schemeClr val="tx1"/>
                    </a:solidFill>
                    <a:latin typeface="Calibri" panose="020F0502020204030204" pitchFamily="34" charset="0"/>
                    <a:ea typeface="Calibri" panose="020F0502020204030204" pitchFamily="34" charset="0"/>
                    <a:cs typeface="Calibri" panose="020F0502020204030204" pitchFamily="34" charset="0"/>
                  </a:rPr>
                  <a:t>Ask: </a:t>
                </a:r>
                <a:r>
                  <a:rPr lang="en-GB" i="1" dirty="0">
                    <a:solidFill>
                      <a:schemeClr val="tx1"/>
                    </a:solidFill>
                    <a:latin typeface="Calibri" panose="020F0502020204030204" pitchFamily="34" charset="0"/>
                    <a:ea typeface="Calibri" panose="020F0502020204030204" pitchFamily="34" charset="0"/>
                    <a:cs typeface="Calibri" panose="020F0502020204030204" pitchFamily="34" charset="0"/>
                  </a:rPr>
                  <a:t>What equivalent fractions can we show using our fraction wall? </a:t>
                </a:r>
                <a:endParaRPr lang="en-GB" i="0"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marL="0" indent="0"/>
                <a:r>
                  <a:rPr lang="en-GB" dirty="0">
                    <a:solidFill>
                      <a:schemeClr val="tx1"/>
                    </a:solidFill>
                    <a:latin typeface="Calibri" panose="020F0502020204030204" pitchFamily="34" charset="0"/>
                    <a:ea typeface="Calibri" panose="020F0502020204030204" pitchFamily="34" charset="0"/>
                    <a:cs typeface="Calibri" panose="020F0502020204030204" pitchFamily="34" charset="0"/>
                  </a:rPr>
                  <a:t>Encourage children to find as many equivalent fractions as they can. </a:t>
                </a:r>
              </a:p>
              <a:p>
                <a:pPr marL="0" indent="0"/>
                <a:r>
                  <a:rPr lang="en-GB" dirty="0">
                    <a:solidFill>
                      <a:schemeClr val="tx1"/>
                    </a:solidFill>
                    <a:latin typeface="Calibri" panose="020F0502020204030204" pitchFamily="34" charset="0"/>
                    <a:ea typeface="Calibri" panose="020F0502020204030204" pitchFamily="34" charset="0"/>
                    <a:cs typeface="Calibri" panose="020F0502020204030204" pitchFamily="34" charset="0"/>
                  </a:rPr>
                  <a:t>Take feedback and agree some equivalent fractions as a class. </a:t>
                </a:r>
              </a:p>
              <a:p>
                <a:pPr marL="0" indent="0"/>
                <a:r>
                  <a:rPr lang="en-GB" dirty="0">
                    <a:solidFill>
                      <a:schemeClr val="tx1"/>
                    </a:solidFill>
                    <a:latin typeface="Calibri" panose="020F0502020204030204" pitchFamily="34" charset="0"/>
                    <a:ea typeface="Calibri" panose="020F0502020204030204" pitchFamily="34" charset="0"/>
                    <a:cs typeface="Calibri" panose="020F0502020204030204" pitchFamily="34" charset="0"/>
                  </a:rPr>
                  <a:t>Encourage children to use the sentence stems, e.g. ‘2 lots of </a:t>
                </a:r>
                <a14:m>
                  <m:oMath xmlns:m="http://schemas.openxmlformats.org/officeDocument/2006/math">
                    <m:f>
                      <m:fPr>
                        <m:ctrlPr>
                          <a:rPr lang="en-GB" b="0" i="1" smtClean="0">
                            <a:solidFill>
                              <a:schemeClr val="tx1"/>
                            </a:solidFill>
                            <a:latin typeface="Cambria Math" panose="02040503050406030204" pitchFamily="18" charset="0"/>
                          </a:rPr>
                        </m:ctrlPr>
                      </m:fPr>
                      <m:num>
                        <m:r>
                          <a:rPr lang="en-GB" b="0" i="0" smtClean="0">
                            <a:solidFill>
                              <a:schemeClr val="tx1"/>
                            </a:solidFill>
                            <a:latin typeface="Cambria Math" panose="02040503050406030204" pitchFamily="18" charset="0"/>
                          </a:rPr>
                          <m:t>1</m:t>
                        </m:r>
                      </m:num>
                      <m:den>
                        <m:r>
                          <a:rPr lang="en-GB" b="0" i="0" smtClean="0">
                            <a:solidFill>
                              <a:schemeClr val="tx1"/>
                            </a:solidFill>
                            <a:latin typeface="Cambria Math" panose="02040503050406030204" pitchFamily="18" charset="0"/>
                          </a:rPr>
                          <m:t>6</m:t>
                        </m:r>
                      </m:den>
                    </m:f>
                  </m:oMath>
                </a14:m>
                <a:r>
                  <a:rPr lang="en-GB" dirty="0">
                    <a:solidFill>
                      <a:schemeClr val="tx1"/>
                    </a:solidFill>
                    <a:latin typeface="Calibri" panose="020F0502020204030204" pitchFamily="34" charset="0"/>
                    <a:ea typeface="Calibri" panose="020F0502020204030204" pitchFamily="34" charset="0"/>
                    <a:cs typeface="Calibri" panose="020F0502020204030204" pitchFamily="34" charset="0"/>
                  </a:rPr>
                  <a:t> are equivalent to </a:t>
                </a:r>
                <a14:m>
                  <m:oMath xmlns:m="http://schemas.openxmlformats.org/officeDocument/2006/math">
                    <m:f>
                      <m:fPr>
                        <m:ctrlPr>
                          <a:rPr lang="en-GB" b="0" i="1" smtClean="0">
                            <a:solidFill>
                              <a:schemeClr val="tx1"/>
                            </a:solidFill>
                            <a:latin typeface="Cambria Math" panose="02040503050406030204" pitchFamily="18" charset="0"/>
                          </a:rPr>
                        </m:ctrlPr>
                      </m:fPr>
                      <m:num>
                        <m:r>
                          <a:rPr lang="en-GB" b="0" i="0" smtClean="0">
                            <a:solidFill>
                              <a:schemeClr val="tx1"/>
                            </a:solidFill>
                            <a:latin typeface="Cambria Math" panose="02040503050406030204" pitchFamily="18" charset="0"/>
                          </a:rPr>
                          <m:t>1</m:t>
                        </m:r>
                      </m:num>
                      <m:den>
                        <m:r>
                          <a:rPr lang="en-GB" b="0" i="0" smtClean="0">
                            <a:solidFill>
                              <a:schemeClr val="tx1"/>
                            </a:solidFill>
                            <a:latin typeface="Cambria Math" panose="02040503050406030204" pitchFamily="18" charset="0"/>
                          </a:rPr>
                          <m:t>3</m:t>
                        </m:r>
                      </m:den>
                    </m:f>
                  </m:oMath>
                </a14:m>
                <a:r>
                  <a:rPr lang="en-GB" dirty="0">
                    <a:solidFill>
                      <a:schemeClr val="tx1"/>
                    </a:solidFill>
                    <a:latin typeface="Calibri" panose="020F0502020204030204" pitchFamily="34" charset="0"/>
                    <a:ea typeface="Calibri" panose="020F0502020204030204" pitchFamily="34" charset="0"/>
                    <a:cs typeface="Calibri" panose="020F0502020204030204" pitchFamily="34" charset="0"/>
                  </a:rPr>
                  <a:t>. </a:t>
                </a:r>
                <a14:m>
                  <m:oMath xmlns:m="http://schemas.openxmlformats.org/officeDocument/2006/math">
                    <m:f>
                      <m:fPr>
                        <m:ctrlPr>
                          <a:rPr lang="en-GB" b="0" i="1" smtClean="0">
                            <a:solidFill>
                              <a:schemeClr val="tx1"/>
                            </a:solidFill>
                            <a:latin typeface="Cambria Math" panose="02040503050406030204" pitchFamily="18" charset="0"/>
                          </a:rPr>
                        </m:ctrlPr>
                      </m:fPr>
                      <m:num>
                        <m:r>
                          <a:rPr lang="en-GB" b="0" i="0" smtClean="0">
                            <a:solidFill>
                              <a:schemeClr val="tx1"/>
                            </a:solidFill>
                            <a:latin typeface="Cambria Math" panose="02040503050406030204" pitchFamily="18" charset="0"/>
                          </a:rPr>
                          <m:t>2</m:t>
                        </m:r>
                      </m:num>
                      <m:den>
                        <m:r>
                          <a:rPr lang="en-GB" b="0" i="0" smtClean="0">
                            <a:solidFill>
                              <a:schemeClr val="tx1"/>
                            </a:solidFill>
                            <a:latin typeface="Cambria Math" panose="02040503050406030204" pitchFamily="18" charset="0"/>
                          </a:rPr>
                          <m:t>6</m:t>
                        </m:r>
                      </m:den>
                    </m:f>
                  </m:oMath>
                </a14:m>
                <a:r>
                  <a:rPr lang="en-GB" dirty="0">
                    <a:solidFill>
                      <a:schemeClr val="tx1"/>
                    </a:solidFill>
                    <a:latin typeface="Calibri" panose="020F0502020204030204" pitchFamily="34" charset="0"/>
                    <a:ea typeface="Calibri" panose="020F0502020204030204" pitchFamily="34" charset="0"/>
                    <a:cs typeface="Calibri" panose="020F0502020204030204" pitchFamily="34" charset="0"/>
                  </a:rPr>
                  <a:t> are equivalent to </a:t>
                </a:r>
                <a14:m>
                  <m:oMath xmlns:m="http://schemas.openxmlformats.org/officeDocument/2006/math">
                    <m:f>
                      <m:fPr>
                        <m:ctrlPr>
                          <a:rPr lang="en-GB" b="0" i="1" smtClean="0">
                            <a:solidFill>
                              <a:schemeClr val="tx1"/>
                            </a:solidFill>
                            <a:latin typeface="Cambria Math" panose="02040503050406030204" pitchFamily="18" charset="0"/>
                          </a:rPr>
                        </m:ctrlPr>
                      </m:fPr>
                      <m:num>
                        <m:r>
                          <a:rPr lang="en-GB" b="0" i="0" smtClean="0">
                            <a:solidFill>
                              <a:schemeClr val="tx1"/>
                            </a:solidFill>
                            <a:latin typeface="Cambria Math" panose="02040503050406030204" pitchFamily="18" charset="0"/>
                          </a:rPr>
                          <m:t>1</m:t>
                        </m:r>
                      </m:num>
                      <m:den>
                        <m:r>
                          <a:rPr lang="en-GB" b="0" i="0" smtClean="0">
                            <a:solidFill>
                              <a:schemeClr val="tx1"/>
                            </a:solidFill>
                            <a:latin typeface="Cambria Math" panose="02040503050406030204" pitchFamily="18" charset="0"/>
                          </a:rPr>
                          <m:t>3</m:t>
                        </m:r>
                      </m:den>
                    </m:f>
                  </m:oMath>
                </a14:m>
                <a:r>
                  <a:rPr lang="en-GB" dirty="0">
                    <a:solidFill>
                      <a:schemeClr val="tx1"/>
                    </a:solidFill>
                    <a:latin typeface="Calibri" panose="020F0502020204030204" pitchFamily="34" charset="0"/>
                    <a:ea typeface="Calibri" panose="020F0502020204030204" pitchFamily="34" charset="0"/>
                    <a:cs typeface="Calibri" panose="020F0502020204030204" pitchFamily="34" charset="0"/>
                  </a:rPr>
                  <a:t>.’ </a:t>
                </a:r>
              </a:p>
              <a:p>
                <a:pPr marL="0" indent="0"/>
                <a:r>
                  <a:rPr lang="en-GB" b="1" dirty="0">
                    <a:solidFill>
                      <a:schemeClr val="tx1"/>
                    </a:solidFill>
                    <a:latin typeface="Calibri" panose="020F0502020204030204" pitchFamily="34" charset="0"/>
                    <a:ea typeface="Calibri" panose="020F0502020204030204" pitchFamily="34" charset="0"/>
                    <a:cs typeface="Calibri" panose="020F0502020204030204" pitchFamily="34" charset="0"/>
                  </a:rPr>
                  <a:t>Answers: </a:t>
                </a:r>
              </a:p>
              <a:p>
                <a:pPr marL="171450" indent="-171450">
                  <a:buFont typeface="Arial" panose="020B0604020202020204" pitchFamily="34" charset="0"/>
                  <a:buChar char="•"/>
                </a:pPr>
                <a:r>
                  <a:rPr lang="en-GB" dirty="0">
                    <a:solidFill>
                      <a:schemeClr val="tx1"/>
                    </a:solidFill>
                    <a:latin typeface="Calibri" panose="020F0502020204030204" pitchFamily="34" charset="0"/>
                    <a:ea typeface="Calibri" panose="020F0502020204030204" pitchFamily="34" charset="0"/>
                    <a:cs typeface="Calibri" panose="020F0502020204030204" pitchFamily="34" charset="0"/>
                  </a:rPr>
                  <a:t>1 whole = 2 halves = 3 thirds = 6 sixths </a:t>
                </a:r>
              </a:p>
              <a:p>
                <a:pPr marL="171450" indent="-171450">
                  <a:buFont typeface="Arial" panose="020B0604020202020204" pitchFamily="34" charset="0"/>
                  <a:buChar char="•"/>
                </a:pPr>
                <a:r>
                  <a:rPr lang="en-GB" dirty="0">
                    <a:solidFill>
                      <a:schemeClr val="tx1"/>
                    </a:solidFill>
                    <a:latin typeface="Calibri" panose="020F0502020204030204" pitchFamily="34" charset="0"/>
                    <a:ea typeface="Calibri" panose="020F0502020204030204" pitchFamily="34" charset="0"/>
                    <a:cs typeface="Calibri" panose="020F0502020204030204" pitchFamily="34" charset="0"/>
                  </a:rPr>
                  <a:t>1 half = 3 sixths </a:t>
                </a:r>
              </a:p>
              <a:p>
                <a:pPr marL="171450" indent="-171450">
                  <a:buFont typeface="Arial" panose="020B0604020202020204" pitchFamily="34" charset="0"/>
                  <a:buChar char="•"/>
                </a:pPr>
                <a:r>
                  <a:rPr lang="en-GB" dirty="0">
                    <a:solidFill>
                      <a:schemeClr val="tx1"/>
                    </a:solidFill>
                    <a:latin typeface="Calibri" panose="020F0502020204030204" pitchFamily="34" charset="0"/>
                    <a:ea typeface="Calibri" panose="020F0502020204030204" pitchFamily="34" charset="0"/>
                    <a:cs typeface="Calibri" panose="020F0502020204030204" pitchFamily="34" charset="0"/>
                  </a:rPr>
                  <a:t>1 third = 2 sixths </a:t>
                </a:r>
              </a:p>
              <a:p>
                <a:pPr marL="171450" indent="-171450">
                  <a:buFont typeface="Arial" panose="020B0604020202020204" pitchFamily="34" charset="0"/>
                  <a:buChar char="•"/>
                </a:pPr>
                <a:r>
                  <a:rPr lang="en-GB" dirty="0">
                    <a:solidFill>
                      <a:schemeClr val="tx1"/>
                    </a:solidFill>
                    <a:latin typeface="Calibri" panose="020F0502020204030204" pitchFamily="34" charset="0"/>
                    <a:ea typeface="Calibri" panose="020F0502020204030204" pitchFamily="34" charset="0"/>
                    <a:cs typeface="Calibri" panose="020F0502020204030204" pitchFamily="34" charset="0"/>
                  </a:rPr>
                  <a:t>2 thirds = 4 sixths </a:t>
                </a:r>
              </a:p>
            </p:txBody>
          </p:sp>
        </mc:Choice>
        <mc:Fallback xmlns="">
          <p:sp>
            <p:nvSpPr>
              <p:cNvPr id="3" name="Notes Placeholder 2"/>
              <p:cNvSpPr>
                <a:spLocks noGrp="1"/>
              </p:cNvSpPr>
              <p:nvPr>
                <p:ph type="body" idx="1"/>
              </p:nvPr>
            </p:nvSpPr>
            <p:spPr/>
            <p:txBody>
              <a:bodyPr/>
              <a:lstStyle/>
              <a:p>
                <a:pPr marL="0" indent="0"/>
                <a:r>
                  <a:rPr lang="en-US" b="1"/>
                  <a:t>Teach: We do notes</a:t>
                </a:r>
              </a:p>
              <a:p>
                <a:pPr marL="0" indent="0"/>
                <a:r>
                  <a:rPr lang="en-US"/>
                  <a:t>Resources: number rods</a:t>
                </a:r>
              </a:p>
              <a:p>
                <a:pPr marL="0" indent="0"/>
                <a:r>
                  <a:rPr lang="en-US"/>
                  <a:t>Oracy groupings: Pairs</a:t>
                </a:r>
              </a:p>
              <a:p>
                <a:pPr marL="0" indent="0"/>
                <a:r>
                  <a:rPr lang="en-US" b="1"/>
                  <a:t>Say: </a:t>
                </a:r>
                <a:r>
                  <a:rPr lang="en-US" i="1"/>
                  <a:t>If the dark green rod represents one whole, how can we make a fraction wall? </a:t>
                </a:r>
              </a:p>
              <a:p>
                <a:pPr marL="0" indent="0"/>
                <a:r>
                  <a:rPr lang="en-US" i="0"/>
                  <a:t>Give children time to discuss in pairs and build their fraction wall. </a:t>
                </a:r>
              </a:p>
              <a:p>
                <a:pPr marL="0" indent="0"/>
                <a:r>
                  <a:rPr lang="en-US"/>
                  <a:t>If children need support, ask the following questions:</a:t>
                </a:r>
              </a:p>
              <a:p>
                <a:pPr marL="171450" indent="-171450">
                  <a:buFont typeface="Arial" panose="020B0604020202020204" pitchFamily="34" charset="0"/>
                  <a:buChar char="•"/>
                </a:pPr>
                <a:r>
                  <a:rPr lang="en-US" i="1"/>
                  <a:t>Can you find the rod that is half of the dark green rod? How do you know? </a:t>
                </a:r>
              </a:p>
              <a:p>
                <a:pPr marL="171450" indent="-171450">
                  <a:buFont typeface="Arial" panose="020B0604020202020204" pitchFamily="34" charset="0"/>
                  <a:buChar char="•"/>
                </a:pPr>
                <a:r>
                  <a:rPr lang="en-US" i="1"/>
                  <a:t>Can you find the rod that is one-third of the dark green rod? How do you know?</a:t>
                </a:r>
              </a:p>
              <a:p>
                <a:pPr marL="171450" indent="-171450">
                  <a:buFont typeface="Arial" panose="020B0604020202020204" pitchFamily="34" charset="0"/>
                  <a:buChar char="•"/>
                </a:pPr>
                <a:r>
                  <a:rPr lang="en-US" i="1"/>
                  <a:t>Can you find the rod that is one-sixth of the dark green rod? How do you know?</a:t>
                </a:r>
              </a:p>
              <a:p>
                <a:pPr marL="171450" indent="-171450">
                  <a:buFont typeface="Wingdings" panose="05000000000000000000" pitchFamily="2" charset="2"/>
                  <a:buChar char="Ø"/>
                </a:pPr>
                <a:r>
                  <a:rPr lang="en-US" i="0"/>
                  <a:t>Click to reveal the fraction wall and sentence stems. </a:t>
                </a:r>
              </a:p>
              <a:p>
                <a:pPr marL="0" indent="0"/>
                <a:r>
                  <a:rPr lang="en-US" i="0"/>
                  <a:t>Give pairs time to compare their fraction wall with the image on the slide. </a:t>
                </a:r>
              </a:p>
              <a:p>
                <a:pPr marL="0" indent="0"/>
                <a:r>
                  <a:rPr lang="en-US" b="1" i="0"/>
                  <a:t>Ask: </a:t>
                </a:r>
                <a:r>
                  <a:rPr lang="en-US" i="1"/>
                  <a:t>What equivalent fractions can we show using our fraction wall? </a:t>
                </a:r>
                <a:endParaRPr lang="en-US" i="0"/>
              </a:p>
              <a:p>
                <a:pPr marL="0" indent="0"/>
                <a:r>
                  <a:rPr lang="en-US"/>
                  <a:t>Encourage children to find as many equivalent fractions as they can. </a:t>
                </a:r>
              </a:p>
              <a:p>
                <a:pPr marL="0" indent="0"/>
                <a:r>
                  <a:rPr lang="en-US"/>
                  <a:t>Take feedback and agree some equivalent fractions as a class. </a:t>
                </a:r>
              </a:p>
              <a:p>
                <a:pPr marL="0" indent="0"/>
                <a:r>
                  <a:rPr lang="en-US"/>
                  <a:t>Encourage children to use the sentence stems, e.g. ‘2 lots of </a:t>
                </a:r>
                <a:r>
                  <a:rPr lang="en-GB" b="0" i="0">
                    <a:latin typeface="Cambria Math" panose="02040503050406030204" pitchFamily="18" charset="0"/>
                  </a:rPr>
                  <a:t>1</a:t>
                </a:r>
                <a:r>
                  <a:rPr lang="en-US" b="0" i="0">
                    <a:latin typeface="Cambria Math" panose="02040503050406030204" pitchFamily="18" charset="0"/>
                  </a:rPr>
                  <a:t>/</a:t>
                </a:r>
                <a:r>
                  <a:rPr lang="en-GB" b="0" i="0">
                    <a:latin typeface="Cambria Math" panose="02040503050406030204" pitchFamily="18" charset="0"/>
                  </a:rPr>
                  <a:t>6</a:t>
                </a:r>
                <a:r>
                  <a:rPr lang="en-US"/>
                  <a:t> are equivalent to </a:t>
                </a:r>
                <a:r>
                  <a:rPr lang="en-GB" b="0" i="0">
                    <a:latin typeface="Cambria Math" panose="02040503050406030204" pitchFamily="18" charset="0"/>
                  </a:rPr>
                  <a:t>1</a:t>
                </a:r>
                <a:r>
                  <a:rPr lang="en-US" b="0" i="0">
                    <a:latin typeface="Cambria Math" panose="02040503050406030204" pitchFamily="18" charset="0"/>
                  </a:rPr>
                  <a:t>/</a:t>
                </a:r>
                <a:r>
                  <a:rPr lang="en-GB" b="0" i="0">
                    <a:latin typeface="Cambria Math" panose="02040503050406030204" pitchFamily="18" charset="0"/>
                  </a:rPr>
                  <a:t>3</a:t>
                </a:r>
                <a:r>
                  <a:rPr lang="en-US"/>
                  <a:t>. </a:t>
                </a:r>
                <a:r>
                  <a:rPr lang="en-GB" b="0" i="0">
                    <a:latin typeface="Cambria Math" panose="02040503050406030204" pitchFamily="18" charset="0"/>
                  </a:rPr>
                  <a:t>2</a:t>
                </a:r>
                <a:r>
                  <a:rPr lang="en-US" b="0" i="0">
                    <a:latin typeface="Cambria Math" panose="02040503050406030204" pitchFamily="18" charset="0"/>
                  </a:rPr>
                  <a:t>/</a:t>
                </a:r>
                <a:r>
                  <a:rPr lang="en-GB" b="0" i="0">
                    <a:latin typeface="Cambria Math" panose="02040503050406030204" pitchFamily="18" charset="0"/>
                  </a:rPr>
                  <a:t>6</a:t>
                </a:r>
                <a:r>
                  <a:rPr lang="en-US"/>
                  <a:t> are equivalent to </a:t>
                </a:r>
                <a:r>
                  <a:rPr lang="en-GB" b="0" i="0">
                    <a:latin typeface="Cambria Math" panose="02040503050406030204" pitchFamily="18" charset="0"/>
                  </a:rPr>
                  <a:t>1</a:t>
                </a:r>
                <a:r>
                  <a:rPr lang="en-US" b="0" i="0">
                    <a:latin typeface="Cambria Math" panose="02040503050406030204" pitchFamily="18" charset="0"/>
                  </a:rPr>
                  <a:t>/</a:t>
                </a:r>
                <a:r>
                  <a:rPr lang="en-GB" b="0" i="0">
                    <a:latin typeface="Cambria Math" panose="02040503050406030204" pitchFamily="18" charset="0"/>
                  </a:rPr>
                  <a:t>3</a:t>
                </a:r>
                <a:r>
                  <a:rPr lang="en-US"/>
                  <a:t>.’ </a:t>
                </a:r>
              </a:p>
              <a:p>
                <a:pPr marL="0" indent="0"/>
                <a:r>
                  <a:rPr lang="en-US" b="1"/>
                  <a:t>Answers: </a:t>
                </a:r>
              </a:p>
              <a:p>
                <a:pPr marL="171450" indent="-171450">
                  <a:buFont typeface="Arial" panose="020B0604020202020204" pitchFamily="34" charset="0"/>
                  <a:buChar char="•"/>
                </a:pPr>
                <a:r>
                  <a:rPr lang="en-US"/>
                  <a:t>1 whole = 2 halves = 3 thirds = 6 sixths </a:t>
                </a:r>
              </a:p>
              <a:p>
                <a:pPr marL="171450" indent="-171450">
                  <a:buFont typeface="Arial" panose="020B0604020202020204" pitchFamily="34" charset="0"/>
                  <a:buChar char="•"/>
                </a:pPr>
                <a:r>
                  <a:rPr lang="en-US"/>
                  <a:t>1 half = 3 sixths </a:t>
                </a:r>
              </a:p>
              <a:p>
                <a:pPr marL="171450" indent="-171450">
                  <a:buFont typeface="Arial" panose="020B0604020202020204" pitchFamily="34" charset="0"/>
                  <a:buChar char="•"/>
                </a:pPr>
                <a:r>
                  <a:rPr lang="en-US"/>
                  <a:t>1 third = 2 sixths </a:t>
                </a:r>
              </a:p>
              <a:p>
                <a:pPr marL="171450" indent="-171450">
                  <a:buFont typeface="Arial" panose="020B0604020202020204" pitchFamily="34" charset="0"/>
                  <a:buChar char="•"/>
                </a:pPr>
                <a:r>
                  <a:rPr lang="en-US"/>
                  <a:t>2 thirds = 4 sixths </a:t>
                </a:r>
              </a:p>
            </p:txBody>
          </p:sp>
        </mc:Fallback>
      </mc:AlternateContent>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GB" sz="1200" b="0" i="0" u="none" strike="noStrike" cap="none" smtClean="0">
                <a:solidFill>
                  <a:schemeClr val="dk1"/>
                </a:solidFill>
                <a:latin typeface="Calibri"/>
                <a:ea typeface="Calibri"/>
                <a:cs typeface="Calibri"/>
                <a:sym typeface="Calibri"/>
              </a:rPr>
              <a:t>14</a:t>
            </a:fld>
            <a:endParaRPr lang="en-GB"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2638069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GB" b="1" dirty="0">
                <a:solidFill>
                  <a:schemeClr val="tx1"/>
                </a:solidFill>
              </a:rPr>
              <a:t>Hinge notes</a:t>
            </a:r>
          </a:p>
          <a:p>
            <a:pPr marL="0" lvl="0" indent="0" algn="l" rtl="0">
              <a:spcBef>
                <a:spcPts val="0"/>
              </a:spcBef>
              <a:spcAft>
                <a:spcPts val="0"/>
              </a:spcAft>
              <a:buNone/>
            </a:pPr>
            <a:r>
              <a:rPr lang="en-GB" dirty="0">
                <a:solidFill>
                  <a:schemeClr val="tx1"/>
                </a:solidFill>
              </a:rPr>
              <a:t>Resources: number rods, Equivalent fractions 1 (photocopy master)</a:t>
            </a:r>
          </a:p>
          <a:p>
            <a:pPr marL="0" lvl="0" indent="0" algn="l" rtl="0">
              <a:spcBef>
                <a:spcPts val="0"/>
              </a:spcBef>
              <a:spcAft>
                <a:spcPts val="0"/>
              </a:spcAft>
              <a:buNone/>
            </a:pPr>
            <a:r>
              <a:rPr lang="en-GB" dirty="0">
                <a:solidFill>
                  <a:schemeClr val="tx1"/>
                </a:solidFill>
              </a:rPr>
              <a:t>Oracy groupings: Pairs</a:t>
            </a:r>
            <a:endParaRPr lang="en-GB" dirty="0">
              <a:solidFill>
                <a:schemeClr val="tx1"/>
              </a:solidFill>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sz="1200" kern="1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Give each child a copy of </a:t>
            </a:r>
            <a:r>
              <a:rPr lang="en-GB" dirty="0">
                <a:solidFill>
                  <a:schemeClr val="tx1"/>
                </a:solidFill>
              </a:rPr>
              <a:t>Equivalent fractions 1</a:t>
            </a:r>
            <a:r>
              <a:rPr lang="en-GB" sz="1200" kern="1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endParaRPr lang="en-GB" sz="1200" dirty="0">
              <a:solidFill>
                <a:schemeClr val="tx1"/>
              </a:solidFill>
              <a:latin typeface="Calibri" panose="020F0502020204030204" pitchFamily="34" charset="0"/>
              <a:cs typeface="Calibri" panose="020F0502020204030204" pitchFamily="34" charset="0"/>
            </a:endParaRPr>
          </a:p>
          <a:p>
            <a:pPr marL="0" lvl="0" indent="0" algn="l" rtl="0">
              <a:spcBef>
                <a:spcPts val="0"/>
              </a:spcBef>
              <a:spcAft>
                <a:spcPts val="0"/>
              </a:spcAft>
              <a:buNone/>
            </a:pPr>
            <a:r>
              <a:rPr lang="en-GB" sz="1200" b="1" dirty="0">
                <a:solidFill>
                  <a:schemeClr val="tx1"/>
                </a:solidFill>
                <a:latin typeface="Calibri" panose="020F0502020204030204" pitchFamily="34" charset="0"/>
                <a:cs typeface="Calibri" panose="020F0502020204030204" pitchFamily="34" charset="0"/>
              </a:rPr>
              <a:t>Say: </a:t>
            </a:r>
            <a:r>
              <a:rPr lang="en-GB" sz="1200" i="1" dirty="0">
                <a:solidFill>
                  <a:schemeClr val="tx1"/>
                </a:solidFill>
                <a:latin typeface="Calibri" panose="020F0502020204030204" pitchFamily="34" charset="0"/>
                <a:cs typeface="Calibri" panose="020F0502020204030204" pitchFamily="34" charset="0"/>
              </a:rPr>
              <a:t>Use the fraction wall you have made to fill in the missing bars. Then use the fraction wall and the bar model to find the missing numerator or denominator in these equivalent fractions. </a:t>
            </a:r>
          </a:p>
          <a:p>
            <a:pPr marL="0" lvl="0" indent="0" algn="l" rtl="0">
              <a:spcBef>
                <a:spcPts val="0"/>
              </a:spcBef>
              <a:spcAft>
                <a:spcPts val="0"/>
              </a:spcAft>
              <a:buNone/>
            </a:pPr>
            <a:r>
              <a:rPr lang="en-GB" sz="1200" kern="1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Children record the fractions on the pictorial bar model.</a:t>
            </a:r>
          </a:p>
          <a:p>
            <a:pPr marL="0" lvl="0" indent="0" algn="l" rtl="0">
              <a:spcBef>
                <a:spcPts val="0"/>
              </a:spcBef>
              <a:spcAft>
                <a:spcPts val="0"/>
              </a:spcAft>
              <a:buNone/>
            </a:pPr>
            <a:r>
              <a:rPr lang="en-GB" sz="1200" kern="1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Circulate as children complete the missing numerators or denominators on the photocopy master. </a:t>
            </a:r>
            <a:endParaRPr lang="en-GB" dirty="0">
              <a:solidFill>
                <a:schemeClr val="tx1"/>
              </a:solidFill>
              <a:latin typeface="Calibri" panose="020F0502020204030204" pitchFamily="34" charset="0"/>
              <a:cs typeface="Calibri" panose="020F0502020204030204" pitchFamily="34" charset="0"/>
            </a:endParaRPr>
          </a:p>
          <a:p>
            <a:pPr marL="0" lvl="0" indent="0" algn="l" rtl="0">
              <a:spcBef>
                <a:spcPts val="0"/>
              </a:spcBef>
              <a:spcAft>
                <a:spcPts val="0"/>
              </a:spcAft>
              <a:buNone/>
            </a:pPr>
            <a:r>
              <a:rPr lang="en-GB" b="1" i="0" dirty="0">
                <a:solidFill>
                  <a:schemeClr val="tx1"/>
                </a:solidFill>
                <a:effectLst/>
                <a:latin typeface="Calibri" panose="020F0502020204030204" pitchFamily="34" charset="0"/>
              </a:rPr>
              <a:t>Assessment opportunities: </a:t>
            </a:r>
          </a:p>
          <a:p>
            <a:pPr marL="0" lvl="0" indent="0" algn="l" rtl="0">
              <a:spcBef>
                <a:spcPts val="0"/>
              </a:spcBef>
              <a:spcAft>
                <a:spcPts val="0"/>
              </a:spcAft>
              <a:buNone/>
            </a:pPr>
            <a:r>
              <a:rPr lang="en-GB" b="0" i="0" dirty="0">
                <a:solidFill>
                  <a:schemeClr val="tx1"/>
                </a:solidFill>
                <a:effectLst/>
                <a:latin typeface="Calibri" panose="020F0502020204030204" pitchFamily="34" charset="0"/>
              </a:rPr>
              <a:t>Strategy: visual/marking </a:t>
            </a:r>
          </a:p>
          <a:p>
            <a:pPr marL="0" lvl="0" indent="0" algn="l" rtl="0">
              <a:spcBef>
                <a:spcPts val="0"/>
              </a:spcBef>
              <a:spcAft>
                <a:spcPts val="0"/>
              </a:spcAft>
              <a:buNone/>
            </a:pPr>
            <a:r>
              <a:rPr lang="en-GB" b="0" i="0" dirty="0">
                <a:solidFill>
                  <a:schemeClr val="tx1"/>
                </a:solidFill>
                <a:effectLst/>
                <a:latin typeface="Calibri" panose="020F0502020204030204" pitchFamily="34" charset="0"/>
              </a:rPr>
              <a:t>If a significant number of children complete the photocopy master incorrectly, pause the lesson here to revisit/consolidate the key concepts before moving onto the ‘You do’ phase.</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b="0" dirty="0">
                <a:solidFill>
                  <a:schemeClr val="tx1"/>
                </a:solidFill>
                <a:latin typeface="Calibri" panose="020F0502020204030204" pitchFamily="34" charset="0"/>
                <a:cs typeface="Calibri" panose="020F0502020204030204" pitchFamily="34" charset="0"/>
              </a:rPr>
              <a:t>Ask questions to probe children’s understanding and address misconceptions. For example: </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b="1" dirty="0">
                <a:solidFill>
                  <a:schemeClr val="tx1"/>
                </a:solidFill>
                <a:latin typeface="Calibri" panose="020F0502020204030204" pitchFamily="34" charset="0"/>
                <a:cs typeface="Calibri" panose="020F0502020204030204" pitchFamily="34" charset="0"/>
              </a:rPr>
              <a:t>Ask: </a:t>
            </a:r>
            <a:r>
              <a:rPr lang="en-GB" sz="1200" i="1" dirty="0">
                <a:solidFill>
                  <a:schemeClr val="tx1"/>
                </a:solidFill>
                <a:latin typeface="Calibri" panose="020F0502020204030204" pitchFamily="34" charset="0"/>
                <a:cs typeface="Calibri" panose="020F0502020204030204" pitchFamily="34" charset="0"/>
              </a:rPr>
              <a:t>Is one-half equal to three-sixths? How do you know?</a:t>
            </a:r>
            <a:endParaRPr lang="en-GB" sz="1200" dirty="0">
              <a:solidFill>
                <a:schemeClr val="tx1"/>
              </a:solidFill>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sz="1200" b="1" dirty="0">
                <a:solidFill>
                  <a:schemeClr val="tx1"/>
                </a:solidFill>
                <a:latin typeface="Calibri" panose="020F0502020204030204" pitchFamily="34" charset="0"/>
                <a:cs typeface="Calibri" panose="020F0502020204030204" pitchFamily="34" charset="0"/>
              </a:rPr>
              <a:t>Look and listen for children who:</a:t>
            </a:r>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GB" sz="1200" dirty="0">
                <a:solidFill>
                  <a:schemeClr val="tx1"/>
                </a:solidFill>
                <a:latin typeface="Calibri" panose="020F0502020204030204" pitchFamily="34" charset="0"/>
                <a:cs typeface="Calibri" panose="020F0502020204030204" pitchFamily="34" charset="0"/>
              </a:rPr>
              <a:t>identify the statement is correct</a:t>
            </a:r>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GB" sz="1200" dirty="0">
                <a:solidFill>
                  <a:schemeClr val="tx1"/>
                </a:solidFill>
                <a:latin typeface="Calibri" panose="020F0502020204030204" pitchFamily="34" charset="0"/>
                <a:cs typeface="Calibri" panose="020F0502020204030204" pitchFamily="34" charset="0"/>
              </a:rPr>
              <a:t>use the language ‘one-half is equal/equivalent to three-sixths.’</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sz="1200" dirty="0">
                <a:solidFill>
                  <a:schemeClr val="tx1"/>
                </a:solidFill>
                <a:latin typeface="Calibri" panose="020F0502020204030204" pitchFamily="34" charset="0"/>
                <a:cs typeface="Calibri" panose="020F0502020204030204" pitchFamily="34" charset="0"/>
              </a:rPr>
              <a:t>Encourage the use of the sentence stem: ‘I know __ is equivalent</a:t>
            </a:r>
            <a:r>
              <a:rPr lang="en-GB" sz="1200" baseline="0" dirty="0">
                <a:solidFill>
                  <a:schemeClr val="tx1"/>
                </a:solidFill>
                <a:latin typeface="Calibri" panose="020F0502020204030204" pitchFamily="34" charset="0"/>
                <a:cs typeface="Calibri" panose="020F0502020204030204" pitchFamily="34" charset="0"/>
              </a:rPr>
              <a:t> to __ because …’</a:t>
            </a:r>
            <a:endParaRPr lang="en-GB" sz="1200" dirty="0">
              <a:solidFill>
                <a:schemeClr val="tx1"/>
              </a:solidFill>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sz="1200" b="1" dirty="0">
                <a:solidFill>
                  <a:schemeClr val="tx1"/>
                </a:solidFill>
                <a:latin typeface="Calibri" panose="020F0502020204030204" pitchFamily="34" charset="0"/>
                <a:cs typeface="Calibri" panose="020F0502020204030204" pitchFamily="34" charset="0"/>
              </a:rPr>
              <a:t>Look and listen for children who</a:t>
            </a:r>
            <a:r>
              <a:rPr lang="en-GB" sz="1200" dirty="0">
                <a:solidFill>
                  <a:schemeClr val="tx1"/>
                </a:solidFill>
                <a:latin typeface="Calibri" panose="020F0502020204030204" pitchFamily="34" charset="0"/>
                <a:cs typeface="Calibri" panose="020F0502020204030204" pitchFamily="34" charset="0"/>
              </a:rPr>
              <a:t> explain that they know that (for example) three-sixths is equal to one-half because:</a:t>
            </a:r>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GB" sz="1200" dirty="0">
                <a:solidFill>
                  <a:schemeClr val="tx1"/>
                </a:solidFill>
                <a:latin typeface="Calibri" panose="020F0502020204030204" pitchFamily="34" charset="0"/>
                <a:cs typeface="Calibri" panose="020F0502020204030204" pitchFamily="34" charset="0"/>
              </a:rPr>
              <a:t>3 is half of 6</a:t>
            </a:r>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GB" sz="1200" dirty="0">
                <a:solidFill>
                  <a:schemeClr val="tx1"/>
                </a:solidFill>
                <a:latin typeface="Calibri" panose="020F0502020204030204" pitchFamily="34" charset="0"/>
                <a:cs typeface="Calibri" panose="020F0502020204030204" pitchFamily="34" charset="0"/>
              </a:rPr>
              <a:t>the numerator is half the value of the denominator</a:t>
            </a:r>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GB" sz="1200" dirty="0">
                <a:solidFill>
                  <a:schemeClr val="tx1"/>
                </a:solidFill>
                <a:latin typeface="Calibri" panose="020F0502020204030204" pitchFamily="34" charset="0"/>
                <a:cs typeface="Calibri" panose="020F0502020204030204" pitchFamily="34" charset="0"/>
              </a:rPr>
              <a:t>6 is double 3</a:t>
            </a:r>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GB" sz="1200" dirty="0">
                <a:solidFill>
                  <a:schemeClr val="tx1"/>
                </a:solidFill>
                <a:latin typeface="Calibri" panose="020F0502020204030204" pitchFamily="34" charset="0"/>
                <a:cs typeface="Calibri" panose="020F0502020204030204" pitchFamily="34" charset="0"/>
              </a:rPr>
              <a:t>the denominator is double the value of the numerator.</a:t>
            </a:r>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endParaRPr lang="en-GB" sz="1200" dirty="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GB" sz="1200" b="0" i="0" u="none" strike="noStrike" cap="none" smtClean="0">
                <a:solidFill>
                  <a:schemeClr val="dk1"/>
                </a:solidFill>
                <a:latin typeface="Calibri"/>
                <a:ea typeface="Calibri"/>
                <a:cs typeface="Calibri"/>
                <a:sym typeface="Calibri"/>
              </a:rPr>
              <a:t>15</a:t>
            </a:fld>
            <a:endParaRPr lang="en-GB"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5314468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r>
              <a:rPr lang="en-GB" b="1" noProof="0" dirty="0">
                <a:solidFill>
                  <a:schemeClr val="tx1"/>
                </a:solidFill>
              </a:rPr>
              <a:t>Teach: You do notes</a:t>
            </a:r>
          </a:p>
          <a:p>
            <a:pPr marL="0" indent="0"/>
            <a:r>
              <a:rPr lang="en-GB" noProof="0" dirty="0">
                <a:solidFill>
                  <a:schemeClr val="tx1"/>
                </a:solidFill>
              </a:rPr>
              <a:t>Resources: number rods, Equivalent fractions 2 (photocopy master)</a:t>
            </a:r>
          </a:p>
          <a:p>
            <a:pPr marL="0" indent="0"/>
            <a:r>
              <a:rPr lang="en-GB" noProof="0" dirty="0">
                <a:solidFill>
                  <a:schemeClr val="tx1"/>
                </a:solidFill>
              </a:rPr>
              <a:t>Oracy grouping: Pairs</a:t>
            </a:r>
          </a:p>
          <a:p>
            <a:pPr marL="0" indent="0"/>
            <a:r>
              <a:rPr lang="en-GB" b="1" noProof="0" dirty="0">
                <a:solidFill>
                  <a:schemeClr val="tx1"/>
                </a:solidFill>
              </a:rPr>
              <a:t>Say: </a:t>
            </a:r>
            <a:r>
              <a:rPr lang="en-GB" i="1" noProof="0" dirty="0">
                <a:solidFill>
                  <a:schemeClr val="tx1"/>
                </a:solidFill>
              </a:rPr>
              <a:t>This time the orange rod represents one whole. Work with a partner to build a new fraction wall. </a:t>
            </a:r>
          </a:p>
          <a:p>
            <a:pPr marL="0" indent="0"/>
            <a:r>
              <a:rPr lang="en-GB" noProof="0" dirty="0">
                <a:solidFill>
                  <a:schemeClr val="tx1"/>
                </a:solidFill>
              </a:rPr>
              <a:t>Ask pairs to build a fraction wall using the orange rod to represent one whole. (They will need one orange rod, two yellow, five red and ten white.) </a:t>
            </a:r>
          </a:p>
          <a:p>
            <a:pPr marL="0" indent="0"/>
            <a:r>
              <a:rPr lang="en-GB" noProof="0" dirty="0">
                <a:solidFill>
                  <a:schemeClr val="tx1"/>
                </a:solidFill>
              </a:rPr>
              <a:t>Give children time to explore using the number rods. </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noProof="0" dirty="0">
                <a:solidFill>
                  <a:schemeClr val="tx1"/>
                </a:solidFill>
              </a:rPr>
              <a:t>When each pair has made the model, give each child a copy of the photocopy master.</a:t>
            </a:r>
          </a:p>
          <a:p>
            <a:pPr marL="0" indent="0"/>
            <a:r>
              <a:rPr lang="en-GB" noProof="0" dirty="0">
                <a:solidFill>
                  <a:schemeClr val="tx1"/>
                </a:solidFill>
              </a:rPr>
              <a:t>Ask children to complete the bar model individually,</a:t>
            </a:r>
            <a:r>
              <a:rPr lang="en-GB" baseline="0" noProof="0" dirty="0">
                <a:solidFill>
                  <a:schemeClr val="tx1"/>
                </a:solidFill>
              </a:rPr>
              <a:t> then use </a:t>
            </a:r>
            <a:r>
              <a:rPr lang="en-GB" noProof="0" dirty="0">
                <a:solidFill>
                  <a:schemeClr val="tx1"/>
                </a:solidFill>
              </a:rPr>
              <a:t>the fraction wall and bar model to find as many pairs of equivalent fractions as they can. </a:t>
            </a:r>
          </a:p>
          <a:p>
            <a:pPr marL="0" lvl="0" indent="0" algn="l" rtl="0">
              <a:spcBef>
                <a:spcPts val="0"/>
              </a:spcBef>
              <a:spcAft>
                <a:spcPts val="0"/>
              </a:spcAft>
              <a:buNone/>
            </a:pPr>
            <a:r>
              <a:rPr lang="en-GB" b="1" i="0" noProof="0" dirty="0">
                <a:solidFill>
                  <a:schemeClr val="tx1"/>
                </a:solidFill>
                <a:effectLst/>
                <a:latin typeface="Calibri" panose="020F0502020204030204" pitchFamily="34" charset="0"/>
              </a:rPr>
              <a:t>Assessment opportunities: </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sz="1200" kern="100" noProof="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Strategy: marking</a:t>
            </a:r>
            <a:endParaRPr lang="en-GB" noProof="0" dirty="0">
              <a:solidFill>
                <a:schemeClr val="tx1"/>
              </a:solidFill>
            </a:endParaRP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GB" sz="1200" b="0" i="0" u="none" strike="noStrike" cap="none" smtClean="0">
                <a:solidFill>
                  <a:schemeClr val="dk1"/>
                </a:solidFill>
                <a:latin typeface="Calibri"/>
                <a:ea typeface="Calibri"/>
                <a:cs typeface="Calibri"/>
                <a:sym typeface="Calibri"/>
              </a:rPr>
              <a:t>16</a:t>
            </a:fld>
            <a:endParaRPr lang="en-GB"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0011376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lvl="0" indent="0" algn="l" rtl="0">
                  <a:spcBef>
                    <a:spcPts val="0"/>
                  </a:spcBef>
                  <a:spcAft>
                    <a:spcPts val="0"/>
                  </a:spcAft>
                  <a:buNone/>
                </a:pPr>
                <a:r>
                  <a:rPr lang="en-GB" b="1" noProof="0" dirty="0">
                    <a:solidFill>
                      <a:schemeClr val="tx1"/>
                    </a:solidFill>
                    <a:latin typeface="Calibri" panose="020F0502020204030204" pitchFamily="34" charset="0"/>
                    <a:ea typeface="Calibri" panose="020F0502020204030204" pitchFamily="34" charset="0"/>
                    <a:cs typeface="Calibri" panose="020F0502020204030204" pitchFamily="34" charset="0"/>
                  </a:rPr>
                  <a:t>Exit notes</a:t>
                </a:r>
              </a:p>
              <a:p>
                <a:pPr marL="0" lvl="0" indent="0" algn="l" rtl="0">
                  <a:spcBef>
                    <a:spcPts val="0"/>
                  </a:spcBef>
                  <a:spcAft>
                    <a:spcPts val="0"/>
                  </a:spcAft>
                  <a:buNone/>
                </a:pPr>
                <a:r>
                  <a:rPr lang="en-GB" noProof="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At the end of this lesson, children should be able to:</a:t>
                </a:r>
                <a:endParaRPr lang="en-GB" noProof="0" dirty="0">
                  <a:solidFill>
                    <a:schemeClr val="tx1"/>
                  </a:solidFill>
                  <a:effectLst/>
                  <a:latin typeface="Calibri" panose="020F0502020204030204" pitchFamily="34" charset="0"/>
                  <a:ea typeface="Calibri" panose="020F0502020204030204" pitchFamily="34" charset="0"/>
                  <a:cs typeface="Calibri" panose="020F0502020204030204" pitchFamily="34" charset="0"/>
                  <a:sym typeface="Century Gothic"/>
                </a:endParaRPr>
              </a:p>
              <a:p>
                <a:pPr marL="171450" lvl="0" indent="-171450" algn="l" rtl="0">
                  <a:spcBef>
                    <a:spcPts val="0"/>
                  </a:spcBef>
                  <a:spcAft>
                    <a:spcPts val="0"/>
                  </a:spcAft>
                  <a:buFont typeface="Arial" panose="020B0604020202020204" pitchFamily="34" charset="0"/>
                  <a:buChar char="•"/>
                </a:pPr>
                <a:r>
                  <a:rPr lang="en-GB" u="none" strike="noStrike" noProof="0" dirty="0">
                    <a:solidFill>
                      <a:schemeClr val="tx1"/>
                    </a:solidFill>
                    <a:latin typeface="Calibri" panose="020F0502020204030204" pitchFamily="34" charset="0"/>
                    <a:ea typeface="Calibri" panose="020F0502020204030204" pitchFamily="34" charset="0"/>
                    <a:cs typeface="Calibri" panose="020F0502020204030204" pitchFamily="34" charset="0"/>
                    <a:sym typeface="Arial"/>
                  </a:rPr>
                  <a:t>identify and represent equivalent fractions using a bar model</a:t>
                </a:r>
              </a:p>
              <a:p>
                <a:pPr marL="0" lvl="0" indent="0" algn="l" rtl="0">
                  <a:spcBef>
                    <a:spcPts val="0"/>
                  </a:spcBef>
                  <a:spcAft>
                    <a:spcPts val="0"/>
                  </a:spcAft>
                  <a:buNone/>
                </a:pPr>
                <a:r>
                  <a:rPr lang="en-GB" b="1" noProof="0" dirty="0">
                    <a:solidFill>
                      <a:schemeClr val="tx1"/>
                    </a:solidFill>
                    <a:latin typeface="Calibri" panose="020F0502020204030204" pitchFamily="34" charset="0"/>
                    <a:ea typeface="Calibri" panose="020F0502020204030204" pitchFamily="34" charset="0"/>
                    <a:cs typeface="Calibri" panose="020F0502020204030204" pitchFamily="34" charset="0"/>
                  </a:rPr>
                  <a:t>Ask: </a:t>
                </a:r>
                <a:r>
                  <a:rPr lang="en-GB" i="1" noProof="0" dirty="0">
                    <a:solidFill>
                      <a:schemeClr val="tx1"/>
                    </a:solidFill>
                    <a:latin typeface="Calibri" panose="020F0502020204030204" pitchFamily="34" charset="0"/>
                    <a:ea typeface="Calibri" panose="020F0502020204030204" pitchFamily="34" charset="0"/>
                    <a:cs typeface="Calibri" panose="020F0502020204030204" pitchFamily="34" charset="0"/>
                  </a:rPr>
                  <a:t>Can you think of any other fractions that are equivalent to one-half?</a:t>
                </a:r>
                <a:endParaRPr lang="en-GB" noProof="0"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noProof="0" dirty="0">
                    <a:solidFill>
                      <a:schemeClr val="tx1"/>
                    </a:solidFill>
                    <a:latin typeface="Calibri" panose="020F0502020204030204" pitchFamily="34" charset="0"/>
                    <a:ea typeface="Calibri" panose="020F0502020204030204" pitchFamily="34" charset="0"/>
                    <a:cs typeface="Calibri" panose="020F0502020204030204" pitchFamily="34" charset="0"/>
                  </a:rPr>
                  <a:t>Add suggestions from children to the board, e.g. six-twelfths, ten-twentieths.</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b="1" noProof="0" dirty="0">
                    <a:solidFill>
                      <a:schemeClr val="tx1"/>
                    </a:solidFill>
                    <a:latin typeface="Calibri" panose="020F0502020204030204" pitchFamily="34" charset="0"/>
                    <a:ea typeface="Calibri" panose="020F0502020204030204" pitchFamily="34" charset="0"/>
                    <a:cs typeface="Calibri" panose="020F0502020204030204" pitchFamily="34" charset="0"/>
                  </a:rPr>
                  <a:t>Ask</a:t>
                </a:r>
                <a:r>
                  <a:rPr lang="en-GB" noProof="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GB" i="1" noProof="0" dirty="0">
                    <a:solidFill>
                      <a:schemeClr val="tx1"/>
                    </a:solidFill>
                    <a:latin typeface="Calibri" panose="020F0502020204030204" pitchFamily="34" charset="0"/>
                    <a:ea typeface="Calibri" panose="020F0502020204030204" pitchFamily="34" charset="0"/>
                    <a:cs typeface="Calibri" panose="020F0502020204030204" pitchFamily="34" charset="0"/>
                  </a:rPr>
                  <a:t>What do you notice about the relationship between the numerator and the denominator in fractions that are equivalent to one-half?</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noProof="0" dirty="0">
                    <a:solidFill>
                      <a:schemeClr val="tx1"/>
                    </a:solidFill>
                    <a:latin typeface="Calibri" panose="020F0502020204030204" pitchFamily="34" charset="0"/>
                    <a:ea typeface="Calibri" panose="020F0502020204030204" pitchFamily="34" charset="0"/>
                    <a:cs typeface="Calibri" panose="020F0502020204030204" pitchFamily="34" charset="0"/>
                  </a:rPr>
                  <a:t>Encourage children to use the sentence stems: ‘The denominator is </a:t>
                </a:r>
                <a:r>
                  <a:rPr lang="en-GB" b="0" noProof="0" dirty="0">
                    <a:solidFill>
                      <a:schemeClr val="tx1"/>
                    </a:solidFill>
                    <a:latin typeface="Calibri" panose="020F0502020204030204" pitchFamily="34" charset="0"/>
                    <a:ea typeface="Calibri" panose="020F0502020204030204" pitchFamily="34" charset="0"/>
                    <a:cs typeface="Calibri" panose="020F0502020204030204" pitchFamily="34" charset="0"/>
                  </a:rPr>
                  <a:t>double</a:t>
                </a:r>
                <a:r>
                  <a:rPr lang="en-GB" noProof="0" dirty="0">
                    <a:solidFill>
                      <a:schemeClr val="tx1"/>
                    </a:solidFill>
                    <a:latin typeface="Calibri" panose="020F0502020204030204" pitchFamily="34" charset="0"/>
                    <a:ea typeface="Calibri" panose="020F0502020204030204" pitchFamily="34" charset="0"/>
                    <a:cs typeface="Calibri" panose="020F0502020204030204" pitchFamily="34" charset="0"/>
                  </a:rPr>
                  <a:t> the numerator. The numerator is </a:t>
                </a:r>
                <a:r>
                  <a:rPr lang="en-GB" b="0" noProof="0" dirty="0">
                    <a:solidFill>
                      <a:schemeClr val="tx1"/>
                    </a:solidFill>
                    <a:latin typeface="Calibri" panose="020F0502020204030204" pitchFamily="34" charset="0"/>
                    <a:ea typeface="Calibri" panose="020F0502020204030204" pitchFamily="34" charset="0"/>
                    <a:cs typeface="Calibri" panose="020F0502020204030204" pitchFamily="34" charset="0"/>
                  </a:rPr>
                  <a:t>half</a:t>
                </a:r>
                <a:r>
                  <a:rPr lang="en-GB" noProof="0" dirty="0">
                    <a:solidFill>
                      <a:schemeClr val="tx1"/>
                    </a:solidFill>
                    <a:latin typeface="Calibri" panose="020F0502020204030204" pitchFamily="34" charset="0"/>
                    <a:ea typeface="Calibri" panose="020F0502020204030204" pitchFamily="34" charset="0"/>
                    <a:cs typeface="Calibri" panose="020F0502020204030204" pitchFamily="34" charset="0"/>
                  </a:rPr>
                  <a:t> the denominator.’</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b="1" noProof="0" dirty="0">
                    <a:solidFill>
                      <a:schemeClr val="tx1"/>
                    </a:solidFill>
                    <a:latin typeface="Calibri" panose="020F0502020204030204" pitchFamily="34" charset="0"/>
                    <a:ea typeface="Calibri" panose="020F0502020204030204" pitchFamily="34" charset="0"/>
                    <a:cs typeface="Calibri" panose="020F0502020204030204" pitchFamily="34" charset="0"/>
                  </a:rPr>
                  <a:t>Look and listen for children who: </a:t>
                </a:r>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GB" noProof="0" dirty="0">
                    <a:solidFill>
                      <a:schemeClr val="tx1"/>
                    </a:solidFill>
                    <a:latin typeface="Calibri" panose="020F0502020204030204" pitchFamily="34" charset="0"/>
                    <a:ea typeface="Calibri" panose="020F0502020204030204" pitchFamily="34" charset="0"/>
                    <a:cs typeface="Calibri" panose="020F0502020204030204" pitchFamily="34" charset="0"/>
                  </a:rPr>
                  <a:t>explain that the numerator is half the value of or 2 times as small as the denominator</a:t>
                </a:r>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GB" noProof="0" dirty="0">
                    <a:solidFill>
                      <a:schemeClr val="tx1"/>
                    </a:solidFill>
                    <a:latin typeface="Calibri" panose="020F0502020204030204" pitchFamily="34" charset="0"/>
                    <a:ea typeface="Calibri" panose="020F0502020204030204" pitchFamily="34" charset="0"/>
                    <a:cs typeface="Calibri" panose="020F0502020204030204" pitchFamily="34" charset="0"/>
                  </a:rPr>
                  <a:t>explain that the denominator is double the value of or 2 times as big as the numerator.</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noProof="0" dirty="0">
                    <a:solidFill>
                      <a:schemeClr val="tx1"/>
                    </a:solidFill>
                    <a:latin typeface="Calibri" panose="020F0502020204030204" pitchFamily="34" charset="0"/>
                    <a:ea typeface="Calibri" panose="020F0502020204030204" pitchFamily="34" charset="0"/>
                    <a:cs typeface="Calibri" panose="020F0502020204030204" pitchFamily="34" charset="0"/>
                  </a:rPr>
                  <a:t>Emphasise that in any fraction equivalent to one-half, the denominator will be double the numerator and the numerator will be half the denominator. </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noProof="0" dirty="0">
                    <a:solidFill>
                      <a:schemeClr val="tx1"/>
                    </a:solidFill>
                    <a:latin typeface="Calibri" panose="020F0502020204030204" pitchFamily="34" charset="0"/>
                    <a:ea typeface="Calibri" panose="020F0502020204030204" pitchFamily="34" charset="0"/>
                    <a:cs typeface="Calibri" panose="020F0502020204030204" pitchFamily="34" charset="0"/>
                  </a:rPr>
                  <a:t>Emphasise that doubling is equivalent to multiplying by 2 and halving is equivalent to dividing by 2, by showing that 5 × 2 = 10 and 10 </a:t>
                </a:r>
                <a14:m>
                  <m:oMath xmlns:m="http://schemas.openxmlformats.org/officeDocument/2006/math">
                    <m:r>
                      <a:rPr lang="en-GB" i="1" noProof="0" smtClean="0">
                        <a:solidFill>
                          <a:schemeClr val="tx1"/>
                        </a:solidFill>
                        <a:latin typeface="Cambria Math" panose="02040503050406030204" pitchFamily="18" charset="0"/>
                        <a:ea typeface="Cambria Math" panose="02040503050406030204" pitchFamily="18" charset="0"/>
                        <a:cs typeface="Calibri" panose="020F0502020204030204" pitchFamily="34" charset="0"/>
                      </a:rPr>
                      <m:t>÷</m:t>
                    </m:r>
                  </m:oMath>
                </a14:m>
                <a:r>
                  <a:rPr lang="en-GB" noProof="0" dirty="0">
                    <a:solidFill>
                      <a:schemeClr val="tx1"/>
                    </a:solidFill>
                    <a:latin typeface="Calibri" panose="020F0502020204030204" pitchFamily="34" charset="0"/>
                    <a:ea typeface="Calibri" panose="020F0502020204030204" pitchFamily="34" charset="0"/>
                    <a:cs typeface="Calibri" panose="020F0502020204030204" pitchFamily="34" charset="0"/>
                  </a:rPr>
                  <a:t> 2 = 5.</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noProof="0" dirty="0">
                    <a:solidFill>
                      <a:schemeClr val="tx1"/>
                    </a:solidFill>
                    <a:latin typeface="Calibri" panose="020F0502020204030204" pitchFamily="34" charset="0"/>
                    <a:ea typeface="Calibri" panose="020F0502020204030204" pitchFamily="34" charset="0"/>
                    <a:cs typeface="Calibri" panose="020F0502020204030204" pitchFamily="34" charset="0"/>
                  </a:rPr>
                  <a:t>Explain that we call this a generalisation, because it is a rule that applies to all fractions equivalent to one-half. </a:t>
                </a:r>
              </a:p>
              <a:p>
                <a:pPr marL="0" lvl="0" indent="0" algn="l" rtl="0">
                  <a:spcBef>
                    <a:spcPts val="0"/>
                  </a:spcBef>
                  <a:spcAft>
                    <a:spcPts val="0"/>
                  </a:spcAft>
                  <a:buNone/>
                </a:pPr>
                <a:r>
                  <a:rPr lang="en-GB" b="1" noProof="0" dirty="0">
                    <a:solidFill>
                      <a:schemeClr val="tx1"/>
                    </a:solidFill>
                    <a:latin typeface="Calibri" panose="020F0502020204030204" pitchFamily="34" charset="0"/>
                    <a:ea typeface="Calibri" panose="020F0502020204030204" pitchFamily="34" charset="0"/>
                    <a:cs typeface="Calibri" panose="020F0502020204030204" pitchFamily="34" charset="0"/>
                    <a:sym typeface="Century Gothic"/>
                  </a:rPr>
                  <a:t>Assessment opportunities: </a:t>
                </a:r>
              </a:p>
              <a:p>
                <a:pPr marL="0" lvl="0" indent="0" algn="l" rtl="0">
                  <a:spcBef>
                    <a:spcPts val="0"/>
                  </a:spcBef>
                  <a:spcAft>
                    <a:spcPts val="0"/>
                  </a:spcAft>
                  <a:buNone/>
                </a:pPr>
                <a:r>
                  <a:rPr lang="en-GB" noProof="0" dirty="0">
                    <a:solidFill>
                      <a:schemeClr val="tx1"/>
                    </a:solidFill>
                    <a:latin typeface="Calibri" panose="020F0502020204030204" pitchFamily="34" charset="0"/>
                    <a:ea typeface="Calibri" panose="020F0502020204030204" pitchFamily="34" charset="0"/>
                    <a:cs typeface="Calibri" panose="020F0502020204030204" pitchFamily="34" charset="0"/>
                    <a:sym typeface="Century Gothic"/>
                  </a:rPr>
                  <a:t>Strategy: verbal</a:t>
                </a:r>
              </a:p>
              <a:p>
                <a:pPr marL="0" lvl="0" indent="0" algn="l" rtl="0">
                  <a:spcBef>
                    <a:spcPts val="0"/>
                  </a:spcBef>
                  <a:spcAft>
                    <a:spcPts val="0"/>
                  </a:spcAft>
                  <a:buNone/>
                </a:pPr>
                <a:endParaRPr lang="en-GB" noProof="0" dirty="0">
                  <a:latin typeface="Calibri" panose="020F0502020204030204" pitchFamily="34" charset="0"/>
                  <a:ea typeface="Calibri" panose="020F0502020204030204" pitchFamily="34" charset="0"/>
                  <a:cs typeface="Calibri" panose="020F0502020204030204" pitchFamily="34" charset="0"/>
                </a:endParaRPr>
              </a:p>
            </p:txBody>
          </p:sp>
        </mc:Choice>
        <mc:Fallback xmlns="">
          <p:sp>
            <p:nvSpPr>
              <p:cNvPr id="3" name="Notes Placeholder 2"/>
              <p:cNvSpPr>
                <a:spLocks noGrp="1"/>
              </p:cNvSpPr>
              <p:nvPr>
                <p:ph type="body" idx="1"/>
              </p:nvPr>
            </p:nvSpPr>
            <p:spPr/>
            <p:txBody>
              <a:bodyPr/>
              <a:lstStyle/>
              <a:p>
                <a:pPr marL="0" lvl="0" indent="0" algn="l" rtl="0">
                  <a:spcBef>
                    <a:spcPts val="0"/>
                  </a:spcBef>
                  <a:spcAft>
                    <a:spcPts val="0"/>
                  </a:spcAft>
                  <a:buNone/>
                </a:pPr>
                <a:r>
                  <a:rPr lang="en-GB" b="1" noProof="0"/>
                  <a:t>Exit notes</a:t>
                </a:r>
              </a:p>
              <a:p>
                <a:pPr marL="0" lvl="0" indent="0" algn="l" rtl="0">
                  <a:spcBef>
                    <a:spcPts val="0"/>
                  </a:spcBef>
                  <a:spcAft>
                    <a:spcPts val="0"/>
                  </a:spcAft>
                  <a:buNone/>
                </a:pPr>
                <a:r>
                  <a:rPr lang="en-GB" sz="1800" noProof="0">
                    <a:effectLst/>
                    <a:latin typeface="Calibri" panose="020F0502020204030204" pitchFamily="34" charset="0"/>
                    <a:ea typeface="Calibri" panose="020F0502020204030204" pitchFamily="34" charset="0"/>
                    <a:cs typeface="Times New Roman" panose="02020603050405020304" pitchFamily="18" charset="0"/>
                  </a:rPr>
                  <a:t>At the end of this lesson, children should be able to:</a:t>
                </a:r>
                <a:endParaRPr lang="en-GB" sz="1800" noProof="0">
                  <a:solidFill>
                    <a:srgbClr val="000000"/>
                  </a:solidFill>
                  <a:effectLst/>
                  <a:latin typeface="Calibri" panose="020F0502020204030204" pitchFamily="34" charset="0"/>
                  <a:ea typeface="Calibri" panose="020F0502020204030204" pitchFamily="34" charset="0"/>
                  <a:cs typeface="Times New Roman" panose="02020603050405020304" pitchFamily="18" charset="0"/>
                  <a:sym typeface="Century Gothic"/>
                </a:endParaRPr>
              </a:p>
              <a:p>
                <a:pPr marL="285750" lvl="0" indent="-285750" algn="l" rtl="0">
                  <a:spcBef>
                    <a:spcPts val="0"/>
                  </a:spcBef>
                  <a:spcAft>
                    <a:spcPts val="0"/>
                  </a:spcAft>
                  <a:buFont typeface="Arial" panose="020B0604020202020204" pitchFamily="34" charset="0"/>
                  <a:buChar char="•"/>
                </a:pPr>
                <a:r>
                  <a:rPr lang="en-GB" sz="1800" u="none" strike="noStrike" noProof="0">
                    <a:solidFill>
                      <a:srgbClr val="1A1A1A"/>
                    </a:solidFill>
                    <a:latin typeface="Calibri" panose="020F0502020204030204" pitchFamily="34" charset="0"/>
                    <a:cs typeface="Calibri" panose="020F0502020204030204" pitchFamily="34" charset="0"/>
                    <a:sym typeface="Arial"/>
                  </a:rPr>
                  <a:t>identify and represent equivalent fractions using a bar model</a:t>
                </a:r>
              </a:p>
              <a:p>
                <a:pPr marL="0" lvl="0" indent="0" algn="l" rtl="0">
                  <a:spcBef>
                    <a:spcPts val="0"/>
                  </a:spcBef>
                  <a:spcAft>
                    <a:spcPts val="0"/>
                  </a:spcAft>
                  <a:buNone/>
                </a:pPr>
                <a:r>
                  <a:rPr lang="en-GB" b="1" noProof="0"/>
                  <a:t>Ask: </a:t>
                </a:r>
                <a:r>
                  <a:rPr lang="en-GB" sz="1200" i="1" noProof="0">
                    <a:solidFill>
                      <a:schemeClr val="tx1"/>
                    </a:solidFill>
                    <a:latin typeface="Calibri" panose="020F0502020204030204" pitchFamily="34" charset="0"/>
                    <a:cs typeface="Calibri" panose="020F0502020204030204" pitchFamily="34" charset="0"/>
                  </a:rPr>
                  <a:t>Can you think of any other fractions that are equivalent to one-half</a:t>
                </a:r>
                <a:r>
                  <a:rPr lang="en-GB" sz="1200" i="1" noProof="0">
                    <a:latin typeface="Calibri" panose="020F0502020204030204" pitchFamily="34" charset="0"/>
                    <a:cs typeface="Calibri" panose="020F0502020204030204" pitchFamily="34" charset="0"/>
                  </a:rPr>
                  <a:t>?</a:t>
                </a:r>
                <a:endParaRPr lang="en-GB" sz="1200" noProof="0">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sz="1200" noProof="0">
                    <a:latin typeface="Calibri" panose="020F0502020204030204" pitchFamily="34" charset="0"/>
                    <a:cs typeface="Calibri" panose="020F0502020204030204" pitchFamily="34" charset="0"/>
                  </a:rPr>
                  <a:t>Add suggestions from children to the board, e.g. six-twelfths, ten-twentieths.</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sz="1200" b="1" noProof="0">
                    <a:latin typeface="Calibri" panose="020F0502020204030204" pitchFamily="34" charset="0"/>
                    <a:cs typeface="Calibri" panose="020F0502020204030204" pitchFamily="34" charset="0"/>
                  </a:rPr>
                  <a:t>Ask</a:t>
                </a:r>
                <a:r>
                  <a:rPr lang="en-GB" sz="1200" noProof="0">
                    <a:latin typeface="Calibri" panose="020F0502020204030204" pitchFamily="34" charset="0"/>
                    <a:cs typeface="Calibri" panose="020F0502020204030204" pitchFamily="34" charset="0"/>
                  </a:rPr>
                  <a:t>: </a:t>
                </a:r>
                <a:r>
                  <a:rPr lang="en-GB" sz="1200" i="1" noProof="0">
                    <a:solidFill>
                      <a:schemeClr val="tx1"/>
                    </a:solidFill>
                    <a:latin typeface="Calibri" panose="020F0502020204030204" pitchFamily="34" charset="0"/>
                    <a:cs typeface="Calibri" panose="020F0502020204030204" pitchFamily="34" charset="0"/>
                  </a:rPr>
                  <a:t>What do you notice about the relationship between the numerator and the denominator in fractions that are equivalent to one-half</a:t>
                </a:r>
                <a:r>
                  <a:rPr lang="en-GB" sz="1200" i="1" noProof="0">
                    <a:latin typeface="Calibri" panose="020F0502020204030204" pitchFamily="34" charset="0"/>
                    <a:cs typeface="Calibri" panose="020F0502020204030204" pitchFamily="34" charset="0"/>
                  </a:rPr>
                  <a:t>?</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noProof="0"/>
                  <a:t>Encourage children to use the sentence stems: ‘</a:t>
                </a:r>
                <a:r>
                  <a:rPr lang="en-GB" sz="1200" noProof="0">
                    <a:latin typeface="Calibri" panose="020F0502020204030204" pitchFamily="34" charset="0"/>
                    <a:cs typeface="Calibri" panose="020F0502020204030204" pitchFamily="34" charset="0"/>
                  </a:rPr>
                  <a:t>The denominator is </a:t>
                </a:r>
                <a:r>
                  <a:rPr lang="en-GB" sz="1200" b="0" noProof="0">
                    <a:latin typeface="Calibri" panose="020F0502020204030204" pitchFamily="34" charset="0"/>
                    <a:cs typeface="Calibri" panose="020F0502020204030204" pitchFamily="34" charset="0"/>
                  </a:rPr>
                  <a:t>double</a:t>
                </a:r>
                <a:r>
                  <a:rPr lang="en-GB" sz="1200" noProof="0">
                    <a:latin typeface="Calibri" panose="020F0502020204030204" pitchFamily="34" charset="0"/>
                    <a:cs typeface="Calibri" panose="020F0502020204030204" pitchFamily="34" charset="0"/>
                  </a:rPr>
                  <a:t> the numerator. The numerator is </a:t>
                </a:r>
                <a:r>
                  <a:rPr lang="en-GB" sz="1200" b="0" noProof="0">
                    <a:latin typeface="Calibri" panose="020F0502020204030204" pitchFamily="34" charset="0"/>
                    <a:cs typeface="Calibri" panose="020F0502020204030204" pitchFamily="34" charset="0"/>
                  </a:rPr>
                  <a:t>half</a:t>
                </a:r>
                <a:r>
                  <a:rPr lang="en-GB" sz="1200" noProof="0">
                    <a:latin typeface="Calibri" panose="020F0502020204030204" pitchFamily="34" charset="0"/>
                    <a:cs typeface="Calibri" panose="020F0502020204030204" pitchFamily="34" charset="0"/>
                  </a:rPr>
                  <a:t> the denominator.’</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sz="1200" b="1" noProof="0">
                    <a:latin typeface="Calibri" panose="020F0502020204030204" pitchFamily="34" charset="0"/>
                    <a:cs typeface="Calibri" panose="020F0502020204030204" pitchFamily="34" charset="0"/>
                  </a:rPr>
                  <a:t>Look and listen for children who: </a:t>
                </a:r>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GB" sz="1200" noProof="0">
                    <a:latin typeface="Calibri" panose="020F0502020204030204" pitchFamily="34" charset="0"/>
                    <a:cs typeface="Calibri" panose="020F0502020204030204" pitchFamily="34" charset="0"/>
                  </a:rPr>
                  <a:t>explain that the numerator is half the value of/2 times as small as the denominator</a:t>
                </a:r>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GB" sz="1200" noProof="0">
                    <a:latin typeface="Calibri" panose="020F0502020204030204" pitchFamily="34" charset="0"/>
                    <a:cs typeface="Calibri" panose="020F0502020204030204" pitchFamily="34" charset="0"/>
                  </a:rPr>
                  <a:t>explain that the denominator is double the value of/2 times as big as the numerator.</a:t>
                </a:r>
                <a:endParaRPr lang="en-GB" noProof="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sz="1200" noProof="0">
                    <a:latin typeface="Calibri" panose="020F0502020204030204" pitchFamily="34" charset="0"/>
                    <a:cs typeface="Calibri" panose="020F0502020204030204" pitchFamily="34" charset="0"/>
                  </a:rPr>
                  <a:t>Emphasise that in any fraction equivalent to one-half, the denominator will be double the numerator and the numerator will be half the denominator. </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sz="1200" noProof="0">
                    <a:latin typeface="Calibri" panose="020F0502020204030204" pitchFamily="34" charset="0"/>
                    <a:cs typeface="Calibri" panose="020F0502020204030204" pitchFamily="34" charset="0"/>
                  </a:rPr>
                  <a:t>Emphasise that doubling is equivalent to multiplying by 2 and halving is equivalent to dividing by 2, by showing that 5 × 2 = 10 and 10 </a:t>
                </a:r>
                <a:r>
                  <a:rPr lang="en-GB" sz="1200" i="0" noProof="0">
                    <a:latin typeface="Cambria Math" panose="02040503050406030204" pitchFamily="18" charset="0"/>
                    <a:ea typeface="Cambria Math" panose="02040503050406030204" pitchFamily="18" charset="0"/>
                    <a:cs typeface="Calibri" panose="020F0502020204030204" pitchFamily="34" charset="0"/>
                  </a:rPr>
                  <a:t>÷</a:t>
                </a:r>
                <a:r>
                  <a:rPr lang="en-GB" sz="1200" noProof="0">
                    <a:latin typeface="Calibri" panose="020F0502020204030204" pitchFamily="34" charset="0"/>
                    <a:cs typeface="Calibri" panose="020F0502020204030204" pitchFamily="34" charset="0"/>
                  </a:rPr>
                  <a:t> 2 = 5.</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sz="1200" noProof="0">
                    <a:latin typeface="Calibri" panose="020F0502020204030204" pitchFamily="34" charset="0"/>
                    <a:cs typeface="Calibri" panose="020F0502020204030204" pitchFamily="34" charset="0"/>
                  </a:rPr>
                  <a:t>Explain that we call this a generalisation, because it is a rule that applies to all fractions equivalent to one-half. </a:t>
                </a:r>
                <a:endParaRPr lang="en-GB" noProof="0"/>
              </a:p>
              <a:p>
                <a:pPr marL="0" lvl="0" indent="0" algn="l" rtl="0">
                  <a:spcBef>
                    <a:spcPts val="0"/>
                  </a:spcBef>
                  <a:spcAft>
                    <a:spcPts val="0"/>
                  </a:spcAft>
                  <a:buNone/>
                </a:pPr>
                <a:r>
                  <a:rPr lang="en-GB" sz="1200" b="1" noProof="0">
                    <a:solidFill>
                      <a:srgbClr val="000000"/>
                    </a:solidFill>
                    <a:latin typeface="Calibri" panose="020F0502020204030204" pitchFamily="34" charset="0"/>
                    <a:cs typeface="Calibri" panose="020F0502020204030204" pitchFamily="34" charset="0"/>
                    <a:sym typeface="Century Gothic"/>
                  </a:rPr>
                  <a:t>Assessment opportunities: </a:t>
                </a:r>
              </a:p>
              <a:p>
                <a:pPr marL="0" lvl="0" indent="0" algn="l" rtl="0">
                  <a:spcBef>
                    <a:spcPts val="0"/>
                  </a:spcBef>
                  <a:spcAft>
                    <a:spcPts val="0"/>
                  </a:spcAft>
                  <a:buNone/>
                </a:pPr>
                <a:r>
                  <a:rPr lang="en-GB" sz="1200" noProof="0">
                    <a:solidFill>
                      <a:srgbClr val="000000"/>
                    </a:solidFill>
                    <a:latin typeface="Calibri" panose="020F0502020204030204" pitchFamily="34" charset="0"/>
                    <a:cs typeface="Calibri" panose="020F0502020204030204" pitchFamily="34" charset="0"/>
                    <a:sym typeface="Century Gothic"/>
                  </a:rPr>
                  <a:t>Strategy: verbal</a:t>
                </a:r>
              </a:p>
              <a:p>
                <a:pPr marL="0" lvl="0" indent="0" algn="l" rtl="0">
                  <a:spcBef>
                    <a:spcPts val="0"/>
                  </a:spcBef>
                  <a:spcAft>
                    <a:spcPts val="0"/>
                  </a:spcAft>
                  <a:buNone/>
                </a:pPr>
                <a:endParaRPr lang="en-GB" noProof="0"/>
              </a:p>
            </p:txBody>
          </p:sp>
        </mc:Fallback>
      </mc:AlternateContent>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GB" sz="1200" b="0" i="0" u="none" strike="noStrike" cap="none" smtClean="0">
                <a:solidFill>
                  <a:schemeClr val="dk1"/>
                </a:solidFill>
                <a:latin typeface="Calibri"/>
                <a:ea typeface="Calibri"/>
                <a:cs typeface="Calibri"/>
                <a:sym typeface="Calibri"/>
              </a:rPr>
              <a:t>17</a:t>
            </a:fld>
            <a:endParaRPr lang="en-GB"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8912547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GB" b="1" dirty="0">
                <a:solidFill>
                  <a:schemeClr val="tx1"/>
                </a:solidFill>
              </a:rPr>
              <a:t>Reflection notes</a:t>
            </a:r>
          </a:p>
          <a:p>
            <a:pPr marL="0" lvl="0" indent="0" algn="l" rtl="0">
              <a:spcBef>
                <a:spcPts val="0"/>
              </a:spcBef>
              <a:spcAft>
                <a:spcPts val="0"/>
              </a:spcAft>
              <a:buNone/>
            </a:pPr>
            <a:r>
              <a:rPr lang="en-GB" dirty="0">
                <a:solidFill>
                  <a:schemeClr val="tx1"/>
                </a:solidFill>
              </a:rPr>
              <a:t>Resources: Numicon pieces </a:t>
            </a:r>
          </a:p>
          <a:p>
            <a:pPr marL="0" lvl="0" indent="0" algn="l" rtl="0">
              <a:spcBef>
                <a:spcPts val="0"/>
              </a:spcBef>
              <a:spcAft>
                <a:spcPts val="0"/>
              </a:spcAft>
              <a:buFont typeface="Arial" panose="020B0604020202020204" pitchFamily="34" charset="0"/>
              <a:buNone/>
            </a:pPr>
            <a:r>
              <a:rPr lang="en-GB" dirty="0">
                <a:solidFill>
                  <a:schemeClr val="tx1"/>
                </a:solidFill>
              </a:rPr>
              <a:t>Ask children to hold up a Numicon piece to show how they feel about finding equivalent fractions.</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GB" sz="1200" b="0" i="0" u="none" strike="noStrike" kern="0" cap="none" spc="0" normalizeH="0" baseline="0" noProof="0" dirty="0">
                <a:ln>
                  <a:noFill/>
                </a:ln>
                <a:solidFill>
                  <a:schemeClr val="tx1"/>
                </a:solidFill>
                <a:effectLst/>
                <a:uLnTx/>
                <a:uFillTx/>
                <a:latin typeface="Calibri"/>
                <a:cs typeface="Calibri"/>
                <a:sym typeface="Calibri"/>
              </a:rPr>
              <a:t>Encourage children to choose a higher number if they feel more confident about their learning.</a:t>
            </a:r>
            <a:endParaRPr kumimoji="0" lang="en-GB" sz="1200" b="1" i="0" u="none" strike="noStrike" kern="0" cap="none" spc="0" normalizeH="0" baseline="0" noProof="0" dirty="0">
              <a:ln>
                <a:noFill/>
              </a:ln>
              <a:solidFill>
                <a:schemeClr val="tx1"/>
              </a:solidFill>
              <a:effectLst/>
              <a:uLnTx/>
              <a:uFillTx/>
              <a:latin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GB" sz="1200" b="1" i="0" u="none" strike="noStrike" kern="0" cap="none" spc="0" normalizeH="0" baseline="0" noProof="0" dirty="0">
                <a:ln>
                  <a:noFill/>
                </a:ln>
                <a:solidFill>
                  <a:schemeClr val="tx1"/>
                </a:solidFill>
                <a:effectLst/>
                <a:uLnTx/>
                <a:uFillTx/>
                <a:latin typeface="Calibri"/>
                <a:cs typeface="Calibri"/>
                <a:sym typeface="Calibri"/>
              </a:rPr>
              <a:t>Assessment opportunities:</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GB" sz="1200" b="0" i="0" u="none" strike="noStrike" kern="0" cap="none" spc="0" normalizeH="0" baseline="0" noProof="0" dirty="0">
                <a:ln>
                  <a:noFill/>
                </a:ln>
                <a:solidFill>
                  <a:schemeClr val="tx1"/>
                </a:solidFill>
                <a:effectLst/>
                <a:uLnTx/>
                <a:uFillTx/>
                <a:latin typeface="Calibri"/>
                <a:cs typeface="Calibri"/>
                <a:sym typeface="Calibri"/>
              </a:rPr>
              <a:t>Strategy: visual</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GB" sz="1200" b="0" i="0" u="none" strike="noStrike" kern="0" cap="none" spc="0" normalizeH="0" baseline="0" noProof="0" dirty="0">
                <a:ln>
                  <a:noFill/>
                </a:ln>
                <a:solidFill>
                  <a:schemeClr val="tx1"/>
                </a:solidFill>
                <a:effectLst/>
                <a:uLnTx/>
                <a:uFillTx/>
                <a:latin typeface="Calibri"/>
                <a:cs typeface="Calibri"/>
                <a:sym typeface="Calibri"/>
              </a:rPr>
              <a:t>Make a note of any children who show a lower number.</a:t>
            </a:r>
            <a:endParaRPr lang="en-GB" b="0" dirty="0">
              <a:solidFill>
                <a:schemeClr val="tx1"/>
              </a:solidFill>
            </a:endParaRP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GB" sz="1200" b="0" i="0" u="none" strike="noStrike" cap="none" smtClean="0">
                <a:solidFill>
                  <a:schemeClr val="dk1"/>
                </a:solidFill>
                <a:latin typeface="Calibri"/>
                <a:ea typeface="Calibri"/>
                <a:cs typeface="Calibri"/>
                <a:sym typeface="Calibri"/>
              </a:rPr>
              <a:t>18</a:t>
            </a:fld>
            <a:endParaRPr lang="en-GB"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60375734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indent="0"/>
                <a:r>
                  <a:rPr lang="en-GB" b="1" dirty="0">
                    <a:solidFill>
                      <a:schemeClr val="tx1"/>
                    </a:solidFill>
                    <a:latin typeface="Calibri" panose="020F0502020204030204" pitchFamily="34" charset="0"/>
                    <a:ea typeface="Calibri" panose="020F0502020204030204" pitchFamily="34" charset="0"/>
                    <a:cs typeface="Calibri" panose="020F0502020204030204" pitchFamily="34" charset="0"/>
                  </a:rPr>
                  <a:t>Extend and explore notes</a:t>
                </a:r>
              </a:p>
              <a:p>
                <a:pPr marL="0" indent="0"/>
                <a:r>
                  <a:rPr lang="en-GB" dirty="0">
                    <a:solidFill>
                      <a:schemeClr val="tx1"/>
                    </a:solidFill>
                    <a:latin typeface="Calibri" panose="020F0502020204030204" pitchFamily="34" charset="0"/>
                    <a:ea typeface="Calibri" panose="020F0502020204030204" pitchFamily="34" charset="0"/>
                    <a:cs typeface="Calibri" panose="020F0502020204030204" pitchFamily="34" charset="0"/>
                  </a:rPr>
                  <a:t>Resources: print-outs of this slide</a:t>
                </a:r>
              </a:p>
              <a:p>
                <a:pPr marL="0" lvl="0" indent="0" algn="l" rtl="0">
                  <a:spcBef>
                    <a:spcPts val="0"/>
                  </a:spcBef>
                  <a:spcAft>
                    <a:spcPts val="0"/>
                  </a:spcAft>
                  <a:buFont typeface="Arial" panose="020B0604020202020204" pitchFamily="34" charset="0"/>
                  <a:buNone/>
                </a:pPr>
                <a:r>
                  <a:rPr lang="en-GB" noProof="0" dirty="0">
                    <a:solidFill>
                      <a:schemeClr val="tx1"/>
                    </a:solidFill>
                    <a:latin typeface="Calibri" panose="020F0502020204030204" pitchFamily="34" charset="0"/>
                    <a:ea typeface="Calibri" panose="020F0502020204030204" pitchFamily="34" charset="0"/>
                    <a:cs typeface="Calibri" panose="020F0502020204030204" pitchFamily="34" charset="0"/>
                  </a:rPr>
                  <a:t>This has been provided as an extra resource you can use as a follow-up to the lesson, for retrieval practice, or as an activity you can print out and give to children who need meaningful extension during the lesson.</a:t>
                </a:r>
              </a:p>
              <a:p>
                <a:pPr marL="0" indent="0"/>
                <a:r>
                  <a:rPr lang="en-GB" b="1" dirty="0">
                    <a:solidFill>
                      <a:schemeClr val="tx1"/>
                    </a:solidFill>
                    <a:latin typeface="Calibri" panose="020F0502020204030204" pitchFamily="34" charset="0"/>
                    <a:ea typeface="Calibri" panose="020F0502020204030204" pitchFamily="34" charset="0"/>
                    <a:cs typeface="Calibri" panose="020F0502020204030204" pitchFamily="34" charset="0"/>
                  </a:rPr>
                  <a:t>Answers:</a:t>
                </a:r>
              </a:p>
              <a:p>
                <a:pPr marL="0" indent="0"/>
                <a:r>
                  <a:rPr lang="en-GB" dirty="0">
                    <a:solidFill>
                      <a:schemeClr val="tx1"/>
                    </a:solidFill>
                    <a:latin typeface="Calibri" panose="020F0502020204030204" pitchFamily="34" charset="0"/>
                    <a:ea typeface="Calibri" panose="020F0502020204030204" pitchFamily="34" charset="0"/>
                    <a:cs typeface="Calibri" panose="020F0502020204030204" pitchFamily="34" charset="0"/>
                  </a:rPr>
                  <a:t>Fractions equivalent to one-half: </a:t>
                </a:r>
                <a14:m>
                  <m:oMath xmlns:m="http://schemas.openxmlformats.org/officeDocument/2006/math">
                    <m:f>
                      <m:fPr>
                        <m:ctrlPr>
                          <a:rPr lang="en-GB" b="0" i="1" smtClean="0">
                            <a:solidFill>
                              <a:schemeClr val="tx1"/>
                            </a:solidFill>
                            <a:latin typeface="Cambria Math" panose="02040503050406030204" pitchFamily="18" charset="0"/>
                          </a:rPr>
                        </m:ctrlPr>
                      </m:fPr>
                      <m:num>
                        <m:r>
                          <a:rPr lang="en-GB" b="0" i="1" smtClean="0">
                            <a:solidFill>
                              <a:schemeClr val="tx1"/>
                            </a:solidFill>
                            <a:latin typeface="Cambria Math" panose="02040503050406030204" pitchFamily="18" charset="0"/>
                          </a:rPr>
                          <m:t>2</m:t>
                        </m:r>
                      </m:num>
                      <m:den>
                        <m:r>
                          <a:rPr lang="en-GB" b="0" i="1" smtClean="0">
                            <a:solidFill>
                              <a:schemeClr val="tx1"/>
                            </a:solidFill>
                            <a:latin typeface="Cambria Math" panose="02040503050406030204" pitchFamily="18" charset="0"/>
                          </a:rPr>
                          <m:t>4</m:t>
                        </m:r>
                      </m:den>
                    </m:f>
                  </m:oMath>
                </a14:m>
                <a:r>
                  <a:rPr lang="en-GB" dirty="0">
                    <a:solidFill>
                      <a:schemeClr val="tx1"/>
                    </a:solidFill>
                    <a:latin typeface="Calibri" panose="020F0502020204030204" pitchFamily="34" charset="0"/>
                    <a:ea typeface="Calibri" panose="020F0502020204030204" pitchFamily="34" charset="0"/>
                    <a:cs typeface="Calibri" panose="020F0502020204030204" pitchFamily="34" charset="0"/>
                  </a:rPr>
                  <a:t>, </a:t>
                </a:r>
                <a14:m>
                  <m:oMath xmlns:m="http://schemas.openxmlformats.org/officeDocument/2006/math">
                    <m:f>
                      <m:fPr>
                        <m:ctrlPr>
                          <a:rPr lang="en-GB" b="0" i="1" smtClean="0">
                            <a:solidFill>
                              <a:schemeClr val="tx1"/>
                            </a:solidFill>
                            <a:latin typeface="Cambria Math" panose="02040503050406030204" pitchFamily="18" charset="0"/>
                          </a:rPr>
                        </m:ctrlPr>
                      </m:fPr>
                      <m:num>
                        <m:r>
                          <a:rPr lang="en-GB" b="0" i="1" smtClean="0">
                            <a:solidFill>
                              <a:schemeClr val="tx1"/>
                            </a:solidFill>
                            <a:latin typeface="Cambria Math" panose="02040503050406030204" pitchFamily="18" charset="0"/>
                          </a:rPr>
                          <m:t>5</m:t>
                        </m:r>
                      </m:num>
                      <m:den>
                        <m:r>
                          <a:rPr lang="en-GB" b="0" i="1" smtClean="0">
                            <a:solidFill>
                              <a:schemeClr val="tx1"/>
                            </a:solidFill>
                            <a:latin typeface="Cambria Math" panose="02040503050406030204" pitchFamily="18" charset="0"/>
                          </a:rPr>
                          <m:t>10</m:t>
                        </m:r>
                      </m:den>
                    </m:f>
                  </m:oMath>
                </a14:m>
                <a:r>
                  <a:rPr lang="en-GB" dirty="0">
                    <a:solidFill>
                      <a:schemeClr val="tx1"/>
                    </a:solidFill>
                    <a:latin typeface="Calibri" panose="020F0502020204030204" pitchFamily="34" charset="0"/>
                    <a:ea typeface="Calibri" panose="020F0502020204030204" pitchFamily="34" charset="0"/>
                    <a:cs typeface="Calibri" panose="020F0502020204030204" pitchFamily="34" charset="0"/>
                  </a:rPr>
                  <a:t>, </a:t>
                </a:r>
                <a14:m>
                  <m:oMath xmlns:m="http://schemas.openxmlformats.org/officeDocument/2006/math">
                    <m:f>
                      <m:fPr>
                        <m:ctrlPr>
                          <a:rPr lang="en-GB" b="0" i="1" smtClean="0">
                            <a:solidFill>
                              <a:schemeClr val="tx1"/>
                            </a:solidFill>
                            <a:latin typeface="Cambria Math" panose="02040503050406030204" pitchFamily="18" charset="0"/>
                          </a:rPr>
                        </m:ctrlPr>
                      </m:fPr>
                      <m:num>
                        <m:r>
                          <a:rPr lang="en-GB" b="0" i="1" smtClean="0">
                            <a:solidFill>
                              <a:schemeClr val="tx1"/>
                            </a:solidFill>
                            <a:latin typeface="Cambria Math" panose="02040503050406030204" pitchFamily="18" charset="0"/>
                          </a:rPr>
                          <m:t>17</m:t>
                        </m:r>
                      </m:num>
                      <m:den>
                        <m:r>
                          <a:rPr lang="en-GB" b="0" i="1" smtClean="0">
                            <a:solidFill>
                              <a:schemeClr val="tx1"/>
                            </a:solidFill>
                            <a:latin typeface="Cambria Math" panose="02040503050406030204" pitchFamily="18" charset="0"/>
                          </a:rPr>
                          <m:t>34</m:t>
                        </m:r>
                      </m:den>
                    </m:f>
                  </m:oMath>
                </a14:m>
                <a:r>
                  <a:rPr lang="en-GB" dirty="0">
                    <a:solidFill>
                      <a:schemeClr val="tx1"/>
                    </a:solidFill>
                    <a:latin typeface="Calibri" panose="020F0502020204030204" pitchFamily="34" charset="0"/>
                    <a:ea typeface="Calibri" panose="020F0502020204030204" pitchFamily="34" charset="0"/>
                    <a:cs typeface="Calibri" panose="020F0502020204030204" pitchFamily="34" charset="0"/>
                  </a:rPr>
                  <a:t>, </a:t>
                </a:r>
                <a14:m>
                  <m:oMath xmlns:m="http://schemas.openxmlformats.org/officeDocument/2006/math">
                    <m:f>
                      <m:fPr>
                        <m:ctrlPr>
                          <a:rPr lang="en-GB" b="0" i="1" smtClean="0">
                            <a:solidFill>
                              <a:schemeClr val="tx1"/>
                            </a:solidFill>
                            <a:latin typeface="Cambria Math" panose="02040503050406030204" pitchFamily="18" charset="0"/>
                          </a:rPr>
                        </m:ctrlPr>
                      </m:fPr>
                      <m:num>
                        <m:r>
                          <a:rPr lang="en-GB" b="0" i="1" smtClean="0">
                            <a:solidFill>
                              <a:schemeClr val="tx1"/>
                            </a:solidFill>
                            <a:latin typeface="Cambria Math" panose="02040503050406030204" pitchFamily="18" charset="0"/>
                          </a:rPr>
                          <m:t>60</m:t>
                        </m:r>
                      </m:num>
                      <m:den>
                        <m:r>
                          <a:rPr lang="en-GB" b="0" i="1" smtClean="0">
                            <a:solidFill>
                              <a:schemeClr val="tx1"/>
                            </a:solidFill>
                            <a:latin typeface="Cambria Math" panose="02040503050406030204" pitchFamily="18" charset="0"/>
                          </a:rPr>
                          <m:t>120</m:t>
                        </m:r>
                      </m:den>
                    </m:f>
                  </m:oMath>
                </a14:m>
                <a:r>
                  <a:rPr lang="en-GB" dirty="0">
                    <a:solidFill>
                      <a:schemeClr val="tx1"/>
                    </a:solidFill>
                    <a:latin typeface="Calibri" panose="020F0502020204030204" pitchFamily="34" charset="0"/>
                    <a:ea typeface="Calibri" panose="020F0502020204030204" pitchFamily="34" charset="0"/>
                    <a:cs typeface="Calibri" panose="020F0502020204030204" pitchFamily="34" charset="0"/>
                  </a:rPr>
                  <a:t>, </a:t>
                </a:r>
                <a14:m>
                  <m:oMath xmlns:m="http://schemas.openxmlformats.org/officeDocument/2006/math">
                    <m:f>
                      <m:fPr>
                        <m:ctrlPr>
                          <a:rPr lang="en-GB" b="0" i="1" smtClean="0">
                            <a:solidFill>
                              <a:schemeClr val="tx1"/>
                            </a:solidFill>
                            <a:latin typeface="Cambria Math" panose="02040503050406030204" pitchFamily="18" charset="0"/>
                          </a:rPr>
                        </m:ctrlPr>
                      </m:fPr>
                      <m:num>
                        <m:r>
                          <a:rPr lang="en-GB" b="0" i="1" smtClean="0">
                            <a:solidFill>
                              <a:schemeClr val="tx1"/>
                            </a:solidFill>
                            <a:latin typeface="Cambria Math" panose="02040503050406030204" pitchFamily="18" charset="0"/>
                          </a:rPr>
                          <m:t>20</m:t>
                        </m:r>
                      </m:num>
                      <m:den>
                        <m:r>
                          <a:rPr lang="en-GB" b="0" i="1" smtClean="0">
                            <a:solidFill>
                              <a:schemeClr val="tx1"/>
                            </a:solidFill>
                            <a:latin typeface="Cambria Math" panose="02040503050406030204" pitchFamily="18" charset="0"/>
                          </a:rPr>
                          <m:t>40</m:t>
                        </m:r>
                      </m:den>
                    </m:f>
                  </m:oMath>
                </a14:m>
                <a:r>
                  <a:rPr lang="en-GB" dirty="0">
                    <a:solidFill>
                      <a:schemeClr val="tx1"/>
                    </a:solidFill>
                    <a:latin typeface="Calibri" panose="020F0502020204030204" pitchFamily="34" charset="0"/>
                    <a:ea typeface="Calibri" panose="020F0502020204030204" pitchFamily="34" charset="0"/>
                    <a:cs typeface="Calibri" panose="020F0502020204030204" pitchFamily="34" charset="0"/>
                  </a:rPr>
                  <a:t>, </a:t>
                </a:r>
                <a14:m>
                  <m:oMath xmlns:m="http://schemas.openxmlformats.org/officeDocument/2006/math">
                    <m:f>
                      <m:fPr>
                        <m:ctrlPr>
                          <a:rPr lang="en-GB" b="0" i="1" smtClean="0">
                            <a:solidFill>
                              <a:schemeClr val="tx1"/>
                            </a:solidFill>
                            <a:latin typeface="Cambria Math" panose="02040503050406030204" pitchFamily="18" charset="0"/>
                          </a:rPr>
                        </m:ctrlPr>
                      </m:fPr>
                      <m:num>
                        <m:r>
                          <a:rPr lang="en-GB" b="0" i="1" smtClean="0">
                            <a:solidFill>
                              <a:schemeClr val="tx1"/>
                            </a:solidFill>
                            <a:latin typeface="Cambria Math" panose="02040503050406030204" pitchFamily="18" charset="0"/>
                          </a:rPr>
                          <m:t>15</m:t>
                        </m:r>
                      </m:num>
                      <m:den>
                        <m:r>
                          <a:rPr lang="en-GB" b="0" i="1" smtClean="0">
                            <a:solidFill>
                              <a:schemeClr val="tx1"/>
                            </a:solidFill>
                            <a:latin typeface="Cambria Math" panose="02040503050406030204" pitchFamily="18" charset="0"/>
                          </a:rPr>
                          <m:t>30</m:t>
                        </m:r>
                      </m:den>
                    </m:f>
                  </m:oMath>
                </a14:m>
                <a:r>
                  <a:rPr lang="en-GB" dirty="0">
                    <a:solidFill>
                      <a:schemeClr val="tx1"/>
                    </a:solidFill>
                    <a:latin typeface="Calibri" panose="020F0502020204030204" pitchFamily="34" charset="0"/>
                    <a:ea typeface="Calibri" panose="020F0502020204030204" pitchFamily="34" charset="0"/>
                    <a:cs typeface="Calibri" panose="020F0502020204030204" pitchFamily="34" charset="0"/>
                  </a:rPr>
                  <a:t>. </a:t>
                </a:r>
              </a:p>
              <a:p>
                <a:pPr marL="0" indent="0"/>
                <a:r>
                  <a:rPr lang="en-GB" dirty="0">
                    <a:solidFill>
                      <a:schemeClr val="tx1"/>
                    </a:solidFill>
                    <a:latin typeface="Calibri" panose="020F0502020204030204" pitchFamily="34" charset="0"/>
                    <a:ea typeface="Calibri" panose="020F0502020204030204" pitchFamily="34" charset="0"/>
                    <a:cs typeface="Calibri" panose="020F0502020204030204" pitchFamily="34" charset="0"/>
                  </a:rPr>
                  <a:t>Fractions equivalent to one-quarter: </a:t>
                </a:r>
                <a14:m>
                  <m:oMath xmlns:m="http://schemas.openxmlformats.org/officeDocument/2006/math">
                    <m:f>
                      <m:fPr>
                        <m:ctrlPr>
                          <a:rPr lang="en-GB" b="0" i="1" smtClean="0">
                            <a:solidFill>
                              <a:schemeClr val="tx1"/>
                            </a:solidFill>
                            <a:latin typeface="Cambria Math" panose="02040503050406030204" pitchFamily="18" charset="0"/>
                          </a:rPr>
                        </m:ctrlPr>
                      </m:fPr>
                      <m:num>
                        <m:r>
                          <a:rPr lang="en-GB" b="0" i="1" smtClean="0">
                            <a:solidFill>
                              <a:schemeClr val="tx1"/>
                            </a:solidFill>
                            <a:latin typeface="Cambria Math" panose="02040503050406030204" pitchFamily="18" charset="0"/>
                          </a:rPr>
                          <m:t>10</m:t>
                        </m:r>
                      </m:num>
                      <m:den>
                        <m:r>
                          <a:rPr lang="en-GB" b="0" i="1" smtClean="0">
                            <a:solidFill>
                              <a:schemeClr val="tx1"/>
                            </a:solidFill>
                            <a:latin typeface="Cambria Math" panose="02040503050406030204" pitchFamily="18" charset="0"/>
                          </a:rPr>
                          <m:t>40</m:t>
                        </m:r>
                      </m:den>
                    </m:f>
                  </m:oMath>
                </a14:m>
                <a:r>
                  <a:rPr lang="en-GB" dirty="0">
                    <a:solidFill>
                      <a:schemeClr val="tx1"/>
                    </a:solidFill>
                    <a:latin typeface="Calibri" panose="020F0502020204030204" pitchFamily="34" charset="0"/>
                    <a:ea typeface="Calibri" panose="020F0502020204030204" pitchFamily="34" charset="0"/>
                    <a:cs typeface="Calibri" panose="020F0502020204030204" pitchFamily="34" charset="0"/>
                  </a:rPr>
                  <a:t>, </a:t>
                </a:r>
                <a14:m>
                  <m:oMath xmlns:m="http://schemas.openxmlformats.org/officeDocument/2006/math">
                    <m:f>
                      <m:fPr>
                        <m:ctrlPr>
                          <a:rPr lang="en-GB" b="0" i="1" smtClean="0">
                            <a:solidFill>
                              <a:schemeClr val="tx1"/>
                            </a:solidFill>
                            <a:latin typeface="Cambria Math" panose="02040503050406030204" pitchFamily="18" charset="0"/>
                          </a:rPr>
                        </m:ctrlPr>
                      </m:fPr>
                      <m:num>
                        <m:r>
                          <a:rPr lang="en-GB" b="0" i="1" smtClean="0">
                            <a:solidFill>
                              <a:schemeClr val="tx1"/>
                            </a:solidFill>
                            <a:latin typeface="Cambria Math" panose="02040503050406030204" pitchFamily="18" charset="0"/>
                          </a:rPr>
                          <m:t>5</m:t>
                        </m:r>
                      </m:num>
                      <m:den>
                        <m:r>
                          <a:rPr lang="en-GB" b="0" i="1" smtClean="0">
                            <a:solidFill>
                              <a:schemeClr val="tx1"/>
                            </a:solidFill>
                            <a:latin typeface="Cambria Math" panose="02040503050406030204" pitchFamily="18" charset="0"/>
                          </a:rPr>
                          <m:t>20</m:t>
                        </m:r>
                      </m:den>
                    </m:f>
                  </m:oMath>
                </a14:m>
                <a:r>
                  <a:rPr lang="en-GB" dirty="0">
                    <a:solidFill>
                      <a:schemeClr val="tx1"/>
                    </a:solidFill>
                    <a:latin typeface="Calibri" panose="020F0502020204030204" pitchFamily="34" charset="0"/>
                    <a:ea typeface="Calibri" panose="020F0502020204030204" pitchFamily="34" charset="0"/>
                    <a:cs typeface="Calibri" panose="020F0502020204030204" pitchFamily="34" charset="0"/>
                  </a:rPr>
                  <a:t>, </a:t>
                </a:r>
                <a14:m>
                  <m:oMath xmlns:m="http://schemas.openxmlformats.org/officeDocument/2006/math">
                    <m:f>
                      <m:fPr>
                        <m:ctrlPr>
                          <a:rPr lang="en-GB" b="0" i="1" smtClean="0">
                            <a:solidFill>
                              <a:schemeClr val="tx1"/>
                            </a:solidFill>
                            <a:latin typeface="Cambria Math" panose="02040503050406030204" pitchFamily="18" charset="0"/>
                          </a:rPr>
                        </m:ctrlPr>
                      </m:fPr>
                      <m:num>
                        <m:r>
                          <a:rPr lang="en-GB" b="0" i="1" smtClean="0">
                            <a:solidFill>
                              <a:schemeClr val="tx1"/>
                            </a:solidFill>
                            <a:latin typeface="Cambria Math" panose="02040503050406030204" pitchFamily="18" charset="0"/>
                          </a:rPr>
                          <m:t>15</m:t>
                        </m:r>
                      </m:num>
                      <m:den>
                        <m:r>
                          <a:rPr lang="en-GB" b="0" i="1" smtClean="0">
                            <a:solidFill>
                              <a:schemeClr val="tx1"/>
                            </a:solidFill>
                            <a:latin typeface="Cambria Math" panose="02040503050406030204" pitchFamily="18" charset="0"/>
                          </a:rPr>
                          <m:t>60</m:t>
                        </m:r>
                      </m:den>
                    </m:f>
                  </m:oMath>
                </a14:m>
                <a:r>
                  <a:rPr lang="en-GB" dirty="0">
                    <a:solidFill>
                      <a:schemeClr val="tx1"/>
                    </a:solidFill>
                    <a:latin typeface="Calibri" panose="020F0502020204030204" pitchFamily="34" charset="0"/>
                    <a:ea typeface="Calibri" panose="020F0502020204030204" pitchFamily="34" charset="0"/>
                    <a:cs typeface="Calibri" panose="020F0502020204030204" pitchFamily="34" charset="0"/>
                  </a:rPr>
                  <a:t>, </a:t>
                </a:r>
                <a14:m>
                  <m:oMath xmlns:m="http://schemas.openxmlformats.org/officeDocument/2006/math">
                    <m:f>
                      <m:fPr>
                        <m:ctrlPr>
                          <a:rPr lang="en-GB" b="0" i="1" smtClean="0">
                            <a:solidFill>
                              <a:schemeClr val="tx1"/>
                            </a:solidFill>
                            <a:latin typeface="Cambria Math" panose="02040503050406030204" pitchFamily="18" charset="0"/>
                          </a:rPr>
                        </m:ctrlPr>
                      </m:fPr>
                      <m:num>
                        <m:r>
                          <a:rPr lang="en-GB" b="0" i="1" smtClean="0">
                            <a:solidFill>
                              <a:schemeClr val="tx1"/>
                            </a:solidFill>
                            <a:latin typeface="Cambria Math" panose="02040503050406030204" pitchFamily="18" charset="0"/>
                          </a:rPr>
                          <m:t>30</m:t>
                        </m:r>
                      </m:num>
                      <m:den>
                        <m:r>
                          <a:rPr lang="en-GB" b="0" i="1" smtClean="0">
                            <a:solidFill>
                              <a:schemeClr val="tx1"/>
                            </a:solidFill>
                            <a:latin typeface="Cambria Math" panose="02040503050406030204" pitchFamily="18" charset="0"/>
                          </a:rPr>
                          <m:t>120</m:t>
                        </m:r>
                      </m:den>
                    </m:f>
                  </m:oMath>
                </a14:m>
                <a:r>
                  <a:rPr lang="en-GB" dirty="0">
                    <a:solidFill>
                      <a:schemeClr val="tx1"/>
                    </a:solidFill>
                    <a:latin typeface="Calibri" panose="020F0502020204030204" pitchFamily="34" charset="0"/>
                    <a:ea typeface="Calibri" panose="020F0502020204030204" pitchFamily="34" charset="0"/>
                    <a:cs typeface="Calibri" panose="020F0502020204030204" pitchFamily="34" charset="0"/>
                  </a:rPr>
                  <a:t>, </a:t>
                </a:r>
                <a14:m>
                  <m:oMath xmlns:m="http://schemas.openxmlformats.org/officeDocument/2006/math">
                    <m:f>
                      <m:fPr>
                        <m:ctrlPr>
                          <a:rPr lang="en-GB" b="0" i="1" smtClean="0">
                            <a:solidFill>
                              <a:schemeClr val="tx1"/>
                            </a:solidFill>
                            <a:latin typeface="Cambria Math" panose="02040503050406030204" pitchFamily="18" charset="0"/>
                          </a:rPr>
                        </m:ctrlPr>
                      </m:fPr>
                      <m:num>
                        <m:r>
                          <a:rPr lang="en-GB" b="0" i="1" smtClean="0">
                            <a:solidFill>
                              <a:schemeClr val="tx1"/>
                            </a:solidFill>
                            <a:latin typeface="Cambria Math" panose="02040503050406030204" pitchFamily="18" charset="0"/>
                          </a:rPr>
                          <m:t>17</m:t>
                        </m:r>
                      </m:num>
                      <m:den>
                        <m:r>
                          <a:rPr lang="en-GB" b="0" i="1" smtClean="0">
                            <a:solidFill>
                              <a:schemeClr val="tx1"/>
                            </a:solidFill>
                            <a:latin typeface="Cambria Math" panose="02040503050406030204" pitchFamily="18" charset="0"/>
                          </a:rPr>
                          <m:t>68</m:t>
                        </m:r>
                      </m:den>
                    </m:f>
                  </m:oMath>
                </a14:m>
                <a:r>
                  <a:rPr lang="en-GB" dirty="0">
                    <a:solidFill>
                      <a:schemeClr val="tx1"/>
                    </a:solidFill>
                    <a:latin typeface="Calibri" panose="020F0502020204030204" pitchFamily="34" charset="0"/>
                    <a:ea typeface="Calibri" panose="020F0502020204030204" pitchFamily="34" charset="0"/>
                    <a:cs typeface="Calibri" panose="020F0502020204030204" pitchFamily="34" charset="0"/>
                  </a:rPr>
                  <a:t>. </a:t>
                </a:r>
                <a:endParaRPr lang="en-GB" b="1" dirty="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mc:Choice>
        <mc:Fallback xmlns="">
          <p:sp>
            <p:nvSpPr>
              <p:cNvPr id="3" name="Notes Placeholder 2"/>
              <p:cNvSpPr>
                <a:spLocks noGrp="1"/>
              </p:cNvSpPr>
              <p:nvPr>
                <p:ph type="body" idx="1"/>
              </p:nvPr>
            </p:nvSpPr>
            <p:spPr/>
            <p:txBody>
              <a:bodyPr/>
              <a:lstStyle/>
              <a:p>
                <a:pPr marL="0" indent="0"/>
                <a:r>
                  <a:rPr lang="en-US" b="1"/>
                  <a:t>Extend and explore notes</a:t>
                </a:r>
              </a:p>
              <a:p>
                <a:pPr marL="0" indent="0"/>
                <a:r>
                  <a:rPr lang="en-US"/>
                  <a:t>Resources: print-outs of this slide</a:t>
                </a:r>
              </a:p>
              <a:p>
                <a:pPr marL="0" indent="0"/>
                <a:r>
                  <a:rPr lang="en-US"/>
                  <a:t>This has been provided as an extra resource you can use as a follow-up to the lesson for retrieval practice, or as an open-ended extension activity. You can print off the slide and give it to children who need meaningful extension.</a:t>
                </a:r>
              </a:p>
              <a:p>
                <a:pPr marL="0" indent="0"/>
                <a:r>
                  <a:rPr lang="en-US" b="1"/>
                  <a:t>Answers:</a:t>
                </a:r>
              </a:p>
              <a:p>
                <a:pPr marL="0" indent="0"/>
                <a:r>
                  <a:rPr lang="en-US"/>
                  <a:t>Fractions equivalent to one-half: </a:t>
                </a:r>
                <a:r>
                  <a:rPr lang="en-US" b="0" i="0">
                    <a:latin typeface="Cambria Math" panose="02040503050406030204" pitchFamily="18" charset="0"/>
                  </a:rPr>
                  <a:t>2/4</a:t>
                </a:r>
                <a:r>
                  <a:rPr lang="en-US"/>
                  <a:t>, </a:t>
                </a:r>
                <a:r>
                  <a:rPr lang="en-US" b="0" i="0">
                    <a:latin typeface="Cambria Math" panose="02040503050406030204" pitchFamily="18" charset="0"/>
                  </a:rPr>
                  <a:t>5/10</a:t>
                </a:r>
                <a:r>
                  <a:rPr lang="en-US"/>
                  <a:t>, </a:t>
                </a:r>
                <a:r>
                  <a:rPr lang="en-US" b="0" i="0">
                    <a:latin typeface="Cambria Math" panose="02040503050406030204" pitchFamily="18" charset="0"/>
                  </a:rPr>
                  <a:t>17/34</a:t>
                </a:r>
                <a:r>
                  <a:rPr lang="en-US"/>
                  <a:t>, </a:t>
                </a:r>
                <a:r>
                  <a:rPr lang="en-US" b="0" i="0">
                    <a:latin typeface="Cambria Math" panose="02040503050406030204" pitchFamily="18" charset="0"/>
                  </a:rPr>
                  <a:t>60/120</a:t>
                </a:r>
                <a:r>
                  <a:rPr lang="en-US"/>
                  <a:t>, </a:t>
                </a:r>
                <a:r>
                  <a:rPr lang="en-US" b="0" i="0">
                    <a:latin typeface="Cambria Math" panose="02040503050406030204" pitchFamily="18" charset="0"/>
                  </a:rPr>
                  <a:t>20/40</a:t>
                </a:r>
                <a:r>
                  <a:rPr lang="en-US"/>
                  <a:t>, </a:t>
                </a:r>
                <a:r>
                  <a:rPr lang="en-US" b="0" i="0">
                    <a:latin typeface="Cambria Math" panose="02040503050406030204" pitchFamily="18" charset="0"/>
                  </a:rPr>
                  <a:t>15/30</a:t>
                </a:r>
                <a:r>
                  <a:rPr lang="en-US"/>
                  <a:t>. </a:t>
                </a:r>
              </a:p>
              <a:p>
                <a:pPr marL="0" indent="0"/>
                <a:r>
                  <a:rPr lang="en-US"/>
                  <a:t>Fractions equivalent to one-quarter: </a:t>
                </a:r>
                <a:r>
                  <a:rPr lang="en-US" b="0" i="0">
                    <a:latin typeface="Cambria Math" panose="02040503050406030204" pitchFamily="18" charset="0"/>
                  </a:rPr>
                  <a:t>10/40</a:t>
                </a:r>
                <a:r>
                  <a:rPr lang="en-US"/>
                  <a:t>, </a:t>
                </a:r>
                <a:r>
                  <a:rPr lang="en-US" b="0" i="0">
                    <a:latin typeface="Cambria Math" panose="02040503050406030204" pitchFamily="18" charset="0"/>
                  </a:rPr>
                  <a:t>5/20</a:t>
                </a:r>
                <a:r>
                  <a:rPr lang="en-US"/>
                  <a:t>, </a:t>
                </a:r>
                <a:r>
                  <a:rPr lang="en-US" b="0" i="0">
                    <a:latin typeface="Cambria Math" panose="02040503050406030204" pitchFamily="18" charset="0"/>
                  </a:rPr>
                  <a:t>15/60</a:t>
                </a:r>
                <a:r>
                  <a:rPr lang="en-US"/>
                  <a:t>, </a:t>
                </a:r>
                <a:r>
                  <a:rPr lang="en-US" b="0" i="0">
                    <a:latin typeface="Cambria Math" panose="02040503050406030204" pitchFamily="18" charset="0"/>
                  </a:rPr>
                  <a:t>30/120</a:t>
                </a:r>
                <a:r>
                  <a:rPr lang="en-US"/>
                  <a:t>, </a:t>
                </a:r>
                <a:r>
                  <a:rPr lang="en-US" b="0" i="0">
                    <a:latin typeface="Cambria Math" panose="02040503050406030204" pitchFamily="18" charset="0"/>
                  </a:rPr>
                  <a:t>17/68</a:t>
                </a:r>
                <a:r>
                  <a:rPr lang="en-US"/>
                  <a:t>. </a:t>
                </a:r>
                <a:endParaRPr lang="en-US" b="1"/>
              </a:p>
            </p:txBody>
          </p:sp>
        </mc:Fallback>
      </mc:AlternateContent>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GB" sz="1200" b="0" i="0" u="none" strike="noStrike" cap="none" smtClean="0">
                <a:solidFill>
                  <a:schemeClr val="dk1"/>
                </a:solidFill>
                <a:latin typeface="Calibri"/>
                <a:ea typeface="Calibri"/>
                <a:cs typeface="Calibri"/>
                <a:sym typeface="Calibri"/>
              </a:rPr>
              <a:t>19</a:t>
            </a:fld>
            <a:endParaRPr lang="en-GB"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1388041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r>
              <a:rPr lang="en-US" b="1"/>
              <a:t>Teacher information slide</a:t>
            </a:r>
            <a:endParaRPr lang="en-GB" b="1"/>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GB" sz="1200" b="0" i="0" u="none" strike="noStrike" cap="none" smtClean="0">
                <a:solidFill>
                  <a:schemeClr val="dk1"/>
                </a:solidFill>
                <a:latin typeface="Calibri"/>
                <a:ea typeface="Calibri"/>
                <a:cs typeface="Calibri"/>
                <a:sym typeface="Calibri"/>
              </a:rPr>
              <a:t>2</a:t>
            </a:fld>
            <a:endParaRPr lang="en-GB"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335573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b="1"/>
              <a:t>Teacher information slide</a:t>
            </a:r>
          </a:p>
          <a:p>
            <a:pPr marL="0" indent="0"/>
            <a:endParaRPr lang="en-CA"/>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GB" sz="1200" b="0" i="0" u="none" strike="noStrike" cap="none" smtClean="0">
                <a:solidFill>
                  <a:schemeClr val="dk1"/>
                </a:solidFill>
                <a:latin typeface="Calibri"/>
                <a:ea typeface="Calibri"/>
                <a:cs typeface="Calibri"/>
                <a:sym typeface="Calibri"/>
              </a:rPr>
              <a:t>3</a:t>
            </a:fld>
            <a:endParaRPr lang="en-GB"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5880527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b="1"/>
              <a:t>Teacher information slide</a:t>
            </a:r>
          </a:p>
          <a:p>
            <a:pPr marL="0" indent="0"/>
            <a:endParaRPr lang="en-CA"/>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GB" sz="1200" b="0" i="0" u="none" strike="noStrike" cap="none" smtClean="0">
                <a:solidFill>
                  <a:schemeClr val="dk1"/>
                </a:solidFill>
                <a:latin typeface="Calibri"/>
                <a:ea typeface="Calibri"/>
                <a:cs typeface="Calibri"/>
                <a:sym typeface="Calibri"/>
              </a:rPr>
              <a:t>4</a:t>
            </a:fld>
            <a:endParaRPr lang="en-GB"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6932413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b="1"/>
              <a:t>Teacher information slide</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GB" sz="1200" b="0" i="0" u="none" strike="noStrike" cap="none" smtClean="0">
                <a:solidFill>
                  <a:schemeClr val="dk1"/>
                </a:solidFill>
                <a:latin typeface="Calibri"/>
                <a:ea typeface="Calibri"/>
                <a:cs typeface="Calibri"/>
                <a:sym typeface="Calibri"/>
              </a:rPr>
              <a:t>5</a:t>
            </a:fld>
            <a:endParaRPr lang="en-GB"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6957888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a:t>Title slide</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GB" sz="1200" b="0" i="0" u="none" strike="noStrike" cap="none" smtClean="0">
                <a:solidFill>
                  <a:schemeClr val="dk1"/>
                </a:solidFill>
                <a:latin typeface="Calibri"/>
                <a:ea typeface="Calibri"/>
                <a:cs typeface="Calibri"/>
                <a:sym typeface="Calibri"/>
              </a:rPr>
              <a:t>6</a:t>
            </a:fld>
            <a:endParaRPr lang="en-GB"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5768777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r>
              <a:rPr lang="en-GB" b="1" noProof="0" dirty="0">
                <a:solidFill>
                  <a:schemeClr val="tx1"/>
                </a:solidFill>
              </a:rPr>
              <a:t>Talk task notes</a:t>
            </a:r>
          </a:p>
          <a:p>
            <a:pPr marL="0" indent="0"/>
            <a:r>
              <a:rPr lang="en-GB" noProof="0" dirty="0">
                <a:solidFill>
                  <a:schemeClr val="tx1"/>
                </a:solidFill>
              </a:rPr>
              <a:t>Resources: Numicon IWB Software or Numicon pieces, pan balance </a:t>
            </a:r>
          </a:p>
          <a:p>
            <a:pPr marL="0" indent="0"/>
            <a:r>
              <a:rPr lang="en-GB" noProof="0" dirty="0">
                <a:solidFill>
                  <a:schemeClr val="tx1"/>
                </a:solidFill>
              </a:rPr>
              <a:t>Oracy groupings: Pairs </a:t>
            </a:r>
          </a:p>
          <a:p>
            <a:pPr marL="0" indent="0"/>
            <a:r>
              <a:rPr lang="en-GB" noProof="0" dirty="0">
                <a:solidFill>
                  <a:schemeClr val="tx1"/>
                </a:solidFill>
              </a:rPr>
              <a:t>This is an opportunity to recall and rehearse vocabulary previously explored. </a:t>
            </a:r>
          </a:p>
          <a:p>
            <a:pPr marL="0" indent="0"/>
            <a:r>
              <a:rPr lang="en-GB" noProof="0" dirty="0">
                <a:solidFill>
                  <a:schemeClr val="tx1"/>
                </a:solidFill>
              </a:rPr>
              <a:t>You may choose to use different models from those provided on screen; e.g. different combinations of Numicon pieces. </a:t>
            </a:r>
          </a:p>
          <a:p>
            <a:pPr marL="0" indent="0"/>
            <a:r>
              <a:rPr lang="en-GB" noProof="0" dirty="0">
                <a:solidFill>
                  <a:schemeClr val="tx1"/>
                </a:solidFill>
              </a:rPr>
              <a:t>Children could also use a pan balance and Numicon pieces to explore equivalence practically. </a:t>
            </a:r>
          </a:p>
          <a:p>
            <a:pPr marL="0" indent="0"/>
            <a:r>
              <a:rPr lang="en-GB" b="1" noProof="0" dirty="0">
                <a:solidFill>
                  <a:schemeClr val="tx1"/>
                </a:solidFill>
              </a:rPr>
              <a:t>Ask: </a:t>
            </a:r>
            <a:r>
              <a:rPr lang="en-GB" i="1" noProof="0" dirty="0">
                <a:solidFill>
                  <a:schemeClr val="tx1"/>
                </a:solidFill>
              </a:rPr>
              <a:t>What do you think equivalent means?</a:t>
            </a:r>
          </a:p>
          <a:p>
            <a:pPr marL="0" indent="0"/>
            <a:r>
              <a:rPr lang="en-GB" b="1" noProof="0" dirty="0">
                <a:solidFill>
                  <a:schemeClr val="tx1"/>
                </a:solidFill>
              </a:rPr>
              <a:t>Say: </a:t>
            </a:r>
            <a:r>
              <a:rPr lang="en-GB" i="1" noProof="0" dirty="0">
                <a:solidFill>
                  <a:schemeClr val="tx1"/>
                </a:solidFill>
              </a:rPr>
              <a:t>Talk to a partner. Use the picture to help you. </a:t>
            </a:r>
          </a:p>
          <a:p>
            <a:pPr marL="0" indent="0"/>
            <a:r>
              <a:rPr lang="en-GB" i="0" noProof="0" dirty="0">
                <a:solidFill>
                  <a:schemeClr val="tx1"/>
                </a:solidFill>
              </a:rPr>
              <a:t>Encourage the use of the discussion stems: </a:t>
            </a:r>
          </a:p>
          <a:p>
            <a:pPr marL="171450" indent="-171450">
              <a:buFont typeface="Arial" panose="020B0604020202020204" pitchFamily="34" charset="0"/>
              <a:buChar char="•"/>
            </a:pPr>
            <a:r>
              <a:rPr lang="en-GB" i="0" noProof="0" dirty="0">
                <a:solidFill>
                  <a:schemeClr val="tx1"/>
                </a:solidFill>
              </a:rPr>
              <a:t>Investigate: ‘I think that …’</a:t>
            </a:r>
          </a:p>
          <a:p>
            <a:pPr marL="171450" indent="-171450">
              <a:buFont typeface="Arial" panose="020B0604020202020204" pitchFamily="34" charset="0"/>
              <a:buChar char="•"/>
            </a:pPr>
            <a:r>
              <a:rPr lang="en-GB" i="0" noProof="0" dirty="0">
                <a:solidFill>
                  <a:schemeClr val="tx1"/>
                </a:solidFill>
              </a:rPr>
              <a:t>Probe: ‘Why do you think … ?’</a:t>
            </a:r>
          </a:p>
          <a:p>
            <a:pPr marL="171450" indent="-171450">
              <a:buFont typeface="Arial" panose="020B0604020202020204" pitchFamily="34" charset="0"/>
              <a:buChar char="•"/>
            </a:pPr>
            <a:r>
              <a:rPr lang="en-GB" i="0" noProof="0" dirty="0">
                <a:solidFill>
                  <a:schemeClr val="tx1"/>
                </a:solidFill>
              </a:rPr>
              <a:t>Clarify: ‘Does that mean … ?’</a:t>
            </a:r>
          </a:p>
          <a:p>
            <a:pPr marL="0" indent="0"/>
            <a:r>
              <a:rPr lang="en-GB" noProof="0" dirty="0">
                <a:solidFill>
                  <a:schemeClr val="tx1"/>
                </a:solidFill>
              </a:rPr>
              <a:t>If necessary, prompt children by asking: </a:t>
            </a:r>
            <a:r>
              <a:rPr lang="en-GB" i="1" noProof="0" dirty="0">
                <a:solidFill>
                  <a:schemeClr val="tx1"/>
                </a:solidFill>
              </a:rPr>
              <a:t>Why are the two pans balanced? What do you notice about the Numicon pieces in the pans?</a:t>
            </a:r>
          </a:p>
          <a:p>
            <a:pPr marL="0" indent="0"/>
            <a:r>
              <a:rPr lang="en-GB" b="1" noProof="0" dirty="0">
                <a:solidFill>
                  <a:schemeClr val="tx1"/>
                </a:solidFill>
              </a:rPr>
              <a:t>Watch out for:</a:t>
            </a:r>
          </a:p>
          <a:p>
            <a:pPr marL="171450" indent="-171450">
              <a:buFont typeface="Arial" panose="020B0604020202020204" pitchFamily="34" charset="0"/>
              <a:buChar char="•"/>
            </a:pPr>
            <a:r>
              <a:rPr lang="en-GB" noProof="0" dirty="0">
                <a:solidFill>
                  <a:schemeClr val="tx1"/>
                </a:solidFill>
              </a:rPr>
              <a:t>children saying that equivalent means the same. </a:t>
            </a:r>
          </a:p>
          <a:p>
            <a:pPr marL="0" indent="0"/>
            <a:r>
              <a:rPr lang="en-GB" noProof="0" dirty="0">
                <a:solidFill>
                  <a:schemeClr val="tx1"/>
                </a:solidFill>
              </a:rPr>
              <a:t>If they do, use the image on the slide to draw out that equivalent does not mean ‘the same as’.</a:t>
            </a:r>
          </a:p>
          <a:p>
            <a:pPr marL="0" indent="0"/>
            <a:r>
              <a:rPr lang="en-GB" b="1" noProof="0" dirty="0">
                <a:solidFill>
                  <a:schemeClr val="tx1"/>
                </a:solidFill>
              </a:rPr>
              <a:t>Ask: </a:t>
            </a:r>
            <a:r>
              <a:rPr lang="en-GB" i="1" noProof="0" dirty="0">
                <a:solidFill>
                  <a:schemeClr val="tx1"/>
                </a:solidFill>
              </a:rPr>
              <a:t>Are the pieces the same? </a:t>
            </a:r>
            <a:r>
              <a:rPr lang="en-GB" noProof="0" dirty="0">
                <a:solidFill>
                  <a:schemeClr val="tx1"/>
                </a:solidFill>
              </a:rPr>
              <a:t>(No.)</a:t>
            </a:r>
          </a:p>
          <a:p>
            <a:pPr marL="0" indent="0"/>
            <a:r>
              <a:rPr lang="en-GB" b="1" noProof="0" dirty="0">
                <a:solidFill>
                  <a:schemeClr val="tx1"/>
                </a:solidFill>
              </a:rPr>
              <a:t>Say: </a:t>
            </a:r>
            <a:r>
              <a:rPr lang="en-GB" i="1" noProof="0" dirty="0">
                <a:solidFill>
                  <a:schemeClr val="tx1"/>
                </a:solidFill>
              </a:rPr>
              <a:t>We can see that the Numicon 3- and 2- pieces and the Numicon 4- and 1-pieces are not the same. </a:t>
            </a:r>
          </a:p>
          <a:p>
            <a:pPr marL="0" indent="0"/>
            <a:r>
              <a:rPr lang="en-GB" i="1" noProof="0" dirty="0">
                <a:solidFill>
                  <a:schemeClr val="tx1"/>
                </a:solidFill>
              </a:rPr>
              <a:t>They are </a:t>
            </a:r>
            <a:r>
              <a:rPr lang="en-GB" b="0" i="1" noProof="0" dirty="0">
                <a:solidFill>
                  <a:schemeClr val="tx1"/>
                </a:solidFill>
              </a:rPr>
              <a:t>equal</a:t>
            </a:r>
            <a:r>
              <a:rPr lang="en-GB" i="1" noProof="0" dirty="0">
                <a:solidFill>
                  <a:schemeClr val="tx1"/>
                </a:solidFill>
              </a:rPr>
              <a:t> in value/amount. </a:t>
            </a:r>
          </a:p>
          <a:p>
            <a:pPr marL="0" indent="0"/>
            <a:r>
              <a:rPr lang="en-GB" i="1" noProof="0" dirty="0">
                <a:solidFill>
                  <a:schemeClr val="tx1"/>
                </a:solidFill>
              </a:rPr>
              <a:t>3 plus 2 is </a:t>
            </a:r>
            <a:r>
              <a:rPr lang="en-GB" b="0" i="1" noProof="0" dirty="0">
                <a:solidFill>
                  <a:schemeClr val="tx1"/>
                </a:solidFill>
              </a:rPr>
              <a:t>equivalent</a:t>
            </a:r>
            <a:r>
              <a:rPr lang="en-GB" i="1" noProof="0" dirty="0">
                <a:solidFill>
                  <a:schemeClr val="tx1"/>
                </a:solidFill>
              </a:rPr>
              <a:t> to 4 plus 1. 3 plus 2 equals 4 plus 1.</a:t>
            </a:r>
            <a:r>
              <a:rPr lang="en-GB" noProof="0" dirty="0">
                <a:solidFill>
                  <a:schemeClr val="tx1"/>
                </a:solidFill>
              </a:rPr>
              <a:t> </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GB" sz="1200" b="0" i="0" u="none" strike="noStrike" cap="none" smtClean="0">
                <a:solidFill>
                  <a:schemeClr val="dk1"/>
                </a:solidFill>
                <a:latin typeface="Calibri"/>
                <a:ea typeface="Calibri"/>
                <a:cs typeface="Calibri"/>
                <a:sym typeface="Calibri"/>
              </a:rPr>
              <a:t>7</a:t>
            </a:fld>
            <a:endParaRPr lang="en-GB"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8109004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indent="0"/>
                <a:r>
                  <a:rPr lang="en-GB" b="1" dirty="0">
                    <a:solidFill>
                      <a:schemeClr val="tx1"/>
                    </a:solidFill>
                    <a:latin typeface="Calibri" panose="020F0502020204030204" pitchFamily="34" charset="0"/>
                    <a:ea typeface="Calibri" panose="020F0502020204030204" pitchFamily="34" charset="0"/>
                    <a:cs typeface="Calibri" panose="020F0502020204030204" pitchFamily="34" charset="0"/>
                  </a:rPr>
                  <a:t>Switch on notes</a:t>
                </a:r>
              </a:p>
              <a:p>
                <a:pPr marL="0" indent="0"/>
                <a:r>
                  <a:rPr lang="en-GB" dirty="0">
                    <a:solidFill>
                      <a:schemeClr val="tx1"/>
                    </a:solidFill>
                    <a:latin typeface="Calibri" panose="020F0502020204030204" pitchFamily="34" charset="0"/>
                    <a:ea typeface="Calibri" panose="020F0502020204030204" pitchFamily="34" charset="0"/>
                    <a:cs typeface="Calibri" panose="020F0502020204030204" pitchFamily="34" charset="0"/>
                  </a:rPr>
                  <a:t>Oracy groupings: Pairs</a:t>
                </a:r>
              </a:p>
              <a:p>
                <a:pPr marL="0" indent="0"/>
                <a:r>
                  <a:rPr lang="en-GB" b="1" dirty="0">
                    <a:solidFill>
                      <a:schemeClr val="tx1"/>
                    </a:solidFill>
                    <a:latin typeface="Calibri" panose="020F0502020204030204" pitchFamily="34" charset="0"/>
                    <a:ea typeface="Calibri" panose="020F0502020204030204" pitchFamily="34" charset="0"/>
                    <a:cs typeface="Calibri" panose="020F0502020204030204" pitchFamily="34" charset="0"/>
                  </a:rPr>
                  <a:t>Set the scene: </a:t>
                </a:r>
                <a:r>
                  <a:rPr lang="en-GB" i="1" dirty="0">
                    <a:solidFill>
                      <a:schemeClr val="tx1"/>
                    </a:solidFill>
                    <a:latin typeface="Calibri" panose="020F0502020204030204" pitchFamily="34" charset="0"/>
                    <a:ea typeface="Calibri" panose="020F0502020204030204" pitchFamily="34" charset="0"/>
                    <a:cs typeface="Calibri" panose="020F0502020204030204" pitchFamily="34" charset="0"/>
                  </a:rPr>
                  <a:t>Tia and Molly have bought two identical sandwiches.</a:t>
                </a:r>
                <a:endParaRPr lang="en-GB"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marL="0" indent="0"/>
                <a:r>
                  <a:rPr lang="en-GB" b="1" dirty="0">
                    <a:solidFill>
                      <a:schemeClr val="tx1"/>
                    </a:solidFill>
                    <a:latin typeface="Calibri" panose="020F0502020204030204" pitchFamily="34" charset="0"/>
                    <a:ea typeface="Calibri" panose="020F0502020204030204" pitchFamily="34" charset="0"/>
                    <a:cs typeface="Calibri" panose="020F0502020204030204" pitchFamily="34" charset="0"/>
                  </a:rPr>
                  <a:t>Say: </a:t>
                </a:r>
                <a:r>
                  <a:rPr lang="en-GB" i="1" dirty="0">
                    <a:solidFill>
                      <a:schemeClr val="tx1"/>
                    </a:solidFill>
                    <a:latin typeface="Calibri" panose="020F0502020204030204" pitchFamily="34" charset="0"/>
                    <a:ea typeface="Calibri" panose="020F0502020204030204" pitchFamily="34" charset="0"/>
                    <a:cs typeface="Calibri" panose="020F0502020204030204" pitchFamily="34" charset="0"/>
                  </a:rPr>
                  <a:t>Tia eats one-half of her sandwich and Molly eats two-quarters of her sandwich.</a:t>
                </a:r>
                <a:endParaRPr lang="en-GB"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marL="0" indent="0"/>
                <a:r>
                  <a:rPr lang="en-GB" b="1" dirty="0">
                    <a:solidFill>
                      <a:schemeClr val="tx1"/>
                    </a:solidFill>
                    <a:latin typeface="Calibri" panose="020F0502020204030204" pitchFamily="34" charset="0"/>
                    <a:ea typeface="Calibri" panose="020F0502020204030204" pitchFamily="34" charset="0"/>
                    <a:cs typeface="Calibri" panose="020F0502020204030204" pitchFamily="34" charset="0"/>
                  </a:rPr>
                  <a:t>Ask: </a:t>
                </a:r>
                <a:r>
                  <a:rPr lang="en-GB" i="1" dirty="0">
                    <a:solidFill>
                      <a:schemeClr val="tx1"/>
                    </a:solidFill>
                    <a:latin typeface="Calibri" panose="020F0502020204030204" pitchFamily="34" charset="0"/>
                    <a:ea typeface="Calibri" panose="020F0502020204030204" pitchFamily="34" charset="0"/>
                    <a:cs typeface="Calibri" panose="020F0502020204030204" pitchFamily="34" charset="0"/>
                  </a:rPr>
                  <a:t>Who ate more? </a:t>
                </a:r>
              </a:p>
              <a:p>
                <a:pPr marL="0" indent="0"/>
                <a:r>
                  <a:rPr lang="en-GB" dirty="0">
                    <a:solidFill>
                      <a:schemeClr val="tx1"/>
                    </a:solidFill>
                    <a:latin typeface="Calibri" panose="020F0502020204030204" pitchFamily="34" charset="0"/>
                    <a:ea typeface="Calibri" panose="020F0502020204030204" pitchFamily="34" charset="0"/>
                    <a:cs typeface="Calibri" panose="020F0502020204030204" pitchFamily="34" charset="0"/>
                  </a:rPr>
                  <a:t>Ask children to discuss in pairs. Remind them to use the key words and the images to help them.</a:t>
                </a:r>
              </a:p>
              <a:p>
                <a:pPr marL="0" indent="0"/>
                <a:r>
                  <a:rPr lang="en-GB" b="1" dirty="0">
                    <a:solidFill>
                      <a:schemeClr val="tx1"/>
                    </a:solidFill>
                    <a:latin typeface="Calibri" panose="020F0502020204030204" pitchFamily="34" charset="0"/>
                    <a:ea typeface="Calibri" panose="020F0502020204030204" pitchFamily="34" charset="0"/>
                    <a:cs typeface="Calibri" panose="020F0502020204030204" pitchFamily="34" charset="0"/>
                  </a:rPr>
                  <a:t>Look and listen for children who: </a:t>
                </a:r>
              </a:p>
              <a:p>
                <a:pPr marL="171450" indent="-171450">
                  <a:buFont typeface="Arial" panose="020B0604020202020204" pitchFamily="34" charset="0"/>
                  <a:buChar char="•"/>
                </a:pPr>
                <a:r>
                  <a:rPr lang="en-GB" dirty="0">
                    <a:solidFill>
                      <a:schemeClr val="tx1"/>
                    </a:solidFill>
                    <a:latin typeface="Calibri" panose="020F0502020204030204" pitchFamily="34" charset="0"/>
                    <a:ea typeface="Calibri" panose="020F0502020204030204" pitchFamily="34" charset="0"/>
                    <a:cs typeface="Calibri" panose="020F0502020204030204" pitchFamily="34" charset="0"/>
                  </a:rPr>
                  <a:t>notice that Tia and Molly ate the same amount of their sandwiches</a:t>
                </a:r>
              </a:p>
              <a:p>
                <a:pPr marL="171450" indent="-171450">
                  <a:buFont typeface="Arial" panose="020B0604020202020204" pitchFamily="34" charset="0"/>
                  <a:buChar char="•"/>
                </a:pPr>
                <a:r>
                  <a:rPr lang="en-GB" noProof="0" dirty="0">
                    <a:solidFill>
                      <a:schemeClr val="tx1"/>
                    </a:solidFill>
                    <a:latin typeface="Calibri" panose="020F0502020204030204" pitchFamily="34" charset="0"/>
                    <a:ea typeface="Calibri" panose="020F0502020204030204" pitchFamily="34" charset="0"/>
                    <a:cs typeface="Calibri" panose="020F0502020204030204" pitchFamily="34" charset="0"/>
                  </a:rPr>
                  <a:t>recognise</a:t>
                </a:r>
                <a:r>
                  <a:rPr lang="en-GB" dirty="0">
                    <a:solidFill>
                      <a:schemeClr val="tx1"/>
                    </a:solidFill>
                    <a:latin typeface="Calibri" panose="020F0502020204030204" pitchFamily="34" charset="0"/>
                    <a:ea typeface="Calibri" panose="020F0502020204030204" pitchFamily="34" charset="0"/>
                    <a:cs typeface="Calibri" panose="020F0502020204030204" pitchFamily="34" charset="0"/>
                  </a:rPr>
                  <a:t> that one-half and two-quarters are equal in size but look different</a:t>
                </a:r>
              </a:p>
              <a:p>
                <a:pPr marL="171450" indent="-171450">
                  <a:buFont typeface="Arial" panose="020B0604020202020204" pitchFamily="34" charset="0"/>
                  <a:buChar char="•"/>
                </a:pPr>
                <a:r>
                  <a:rPr lang="en-GB" dirty="0">
                    <a:solidFill>
                      <a:schemeClr val="tx1"/>
                    </a:solidFill>
                    <a:latin typeface="Calibri" panose="020F0502020204030204" pitchFamily="34" charset="0"/>
                    <a:ea typeface="Calibri" panose="020F0502020204030204" pitchFamily="34" charset="0"/>
                    <a:cs typeface="Calibri" panose="020F0502020204030204" pitchFamily="34" charset="0"/>
                  </a:rPr>
                  <a:t>explain that one-half and two-quarters are equivalent. </a:t>
                </a:r>
              </a:p>
              <a:p>
                <a:pPr marL="0" indent="0"/>
                <a:r>
                  <a:rPr lang="en-GB" b="1" dirty="0">
                    <a:solidFill>
                      <a:schemeClr val="tx1"/>
                    </a:solidFill>
                    <a:latin typeface="Calibri" panose="020F0502020204030204" pitchFamily="34" charset="0"/>
                    <a:ea typeface="Calibri" panose="020F0502020204030204" pitchFamily="34" charset="0"/>
                    <a:cs typeface="Calibri" panose="020F0502020204030204" pitchFamily="34" charset="0"/>
                  </a:rPr>
                  <a:t>Say: </a:t>
                </a:r>
                <a:r>
                  <a:rPr lang="en-GB" b="0" i="1" dirty="0">
                    <a:solidFill>
                      <a:schemeClr val="tx1"/>
                    </a:solidFill>
                    <a:latin typeface="Calibri" panose="020F0502020204030204" pitchFamily="34" charset="0"/>
                    <a:ea typeface="Calibri" panose="020F0502020204030204" pitchFamily="34" charset="0"/>
                    <a:cs typeface="Calibri" panose="020F0502020204030204" pitchFamily="34" charset="0"/>
                  </a:rPr>
                  <a:t>Can</a:t>
                </a:r>
                <a:r>
                  <a:rPr lang="en-GB" b="0" i="1" baseline="0" dirty="0">
                    <a:solidFill>
                      <a:schemeClr val="tx1"/>
                    </a:solidFill>
                    <a:latin typeface="Calibri" panose="020F0502020204030204" pitchFamily="34" charset="0"/>
                    <a:ea typeface="Calibri" panose="020F0502020204030204" pitchFamily="34" charset="0"/>
                    <a:cs typeface="Calibri" panose="020F0502020204030204" pitchFamily="34" charset="0"/>
                  </a:rPr>
                  <a:t> you w</a:t>
                </a:r>
                <a:r>
                  <a:rPr lang="en-GB" i="1" dirty="0">
                    <a:solidFill>
                      <a:schemeClr val="tx1"/>
                    </a:solidFill>
                    <a:latin typeface="Calibri" panose="020F0502020204030204" pitchFamily="34" charset="0"/>
                    <a:ea typeface="Calibri" panose="020F0502020204030204" pitchFamily="34" charset="0"/>
                    <a:cs typeface="Calibri" panose="020F0502020204030204" pitchFamily="34" charset="0"/>
                  </a:rPr>
                  <a:t>rite the fraction of a sandwich that Tia ate? </a:t>
                </a:r>
                <a:r>
                  <a:rPr lang="en-GB" dirty="0">
                    <a:solidFill>
                      <a:schemeClr val="tx1"/>
                    </a:solidFill>
                    <a:latin typeface="Calibri" panose="020F0502020204030204" pitchFamily="34" charset="0"/>
                    <a:ea typeface="Calibri" panose="020F0502020204030204" pitchFamily="34" charset="0"/>
                    <a:cs typeface="Calibri" panose="020F0502020204030204" pitchFamily="34" charset="0"/>
                  </a:rPr>
                  <a:t>(</a:t>
                </a:r>
                <a14:m>
                  <m:oMath xmlns:m="http://schemas.openxmlformats.org/officeDocument/2006/math">
                    <m:f>
                      <m:fPr>
                        <m:ctrlPr>
                          <a:rPr lang="en-GB" i="1" smtClean="0">
                            <a:solidFill>
                              <a:schemeClr val="tx1"/>
                            </a:solidFill>
                            <a:latin typeface="Cambria Math" panose="02040503050406030204" pitchFamily="18" charset="0"/>
                          </a:rPr>
                        </m:ctrlPr>
                      </m:fPr>
                      <m:num>
                        <m:r>
                          <a:rPr lang="en-GB" b="0" i="1" smtClean="0">
                            <a:solidFill>
                              <a:schemeClr val="tx1"/>
                            </a:solidFill>
                            <a:latin typeface="Cambria Math" panose="02040503050406030204" pitchFamily="18" charset="0"/>
                          </a:rPr>
                          <m:t>1</m:t>
                        </m:r>
                      </m:num>
                      <m:den>
                        <m:r>
                          <a:rPr lang="en-GB" b="0" i="1" smtClean="0">
                            <a:solidFill>
                              <a:schemeClr val="tx1"/>
                            </a:solidFill>
                            <a:latin typeface="Cambria Math" panose="02040503050406030204" pitchFamily="18" charset="0"/>
                          </a:rPr>
                          <m:t>2</m:t>
                        </m:r>
                      </m:den>
                    </m:f>
                  </m:oMath>
                </a14:m>
                <a:r>
                  <a:rPr lang="en-GB" dirty="0">
                    <a:solidFill>
                      <a:schemeClr val="tx1"/>
                    </a:solidFill>
                    <a:latin typeface="Calibri" panose="020F0502020204030204" pitchFamily="34" charset="0"/>
                    <a:ea typeface="Calibri" panose="020F0502020204030204" pitchFamily="34" charset="0"/>
                    <a:cs typeface="Calibri" panose="020F0502020204030204" pitchFamily="34" charset="0"/>
                  </a:rPr>
                  <a:t>)</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i="1" dirty="0">
                    <a:solidFill>
                      <a:schemeClr val="tx1"/>
                    </a:solidFill>
                    <a:latin typeface="Calibri" panose="020F0502020204030204" pitchFamily="34" charset="0"/>
                    <a:ea typeface="Calibri" panose="020F0502020204030204" pitchFamily="34" charset="0"/>
                    <a:cs typeface="Calibri" panose="020F0502020204030204" pitchFamily="34" charset="0"/>
                  </a:rPr>
                  <a:t>Now can you write the fraction of a sandwich that Molly ate. </a:t>
                </a:r>
                <a:r>
                  <a:rPr lang="en-GB" dirty="0">
                    <a:solidFill>
                      <a:schemeClr val="tx1"/>
                    </a:solidFill>
                    <a:latin typeface="Calibri" panose="020F0502020204030204" pitchFamily="34" charset="0"/>
                    <a:ea typeface="Calibri" panose="020F0502020204030204" pitchFamily="34" charset="0"/>
                    <a:cs typeface="Calibri" panose="020F0502020204030204" pitchFamily="34" charset="0"/>
                  </a:rPr>
                  <a:t>(</a:t>
                </a:r>
                <a14:m>
                  <m:oMath xmlns:m="http://schemas.openxmlformats.org/officeDocument/2006/math">
                    <m:f>
                      <m:fPr>
                        <m:ctrlPr>
                          <a:rPr lang="en-GB" i="1" smtClean="0">
                            <a:solidFill>
                              <a:schemeClr val="tx1"/>
                            </a:solidFill>
                            <a:latin typeface="Cambria Math" panose="02040503050406030204" pitchFamily="18" charset="0"/>
                          </a:rPr>
                        </m:ctrlPr>
                      </m:fPr>
                      <m:num>
                        <m:r>
                          <a:rPr lang="en-GB" b="0" i="1" smtClean="0">
                            <a:solidFill>
                              <a:schemeClr val="tx1"/>
                            </a:solidFill>
                            <a:latin typeface="Cambria Math" panose="02040503050406030204" pitchFamily="18" charset="0"/>
                          </a:rPr>
                          <m:t>2</m:t>
                        </m:r>
                      </m:num>
                      <m:den>
                        <m:r>
                          <a:rPr lang="en-GB" b="0" i="1" smtClean="0">
                            <a:solidFill>
                              <a:schemeClr val="tx1"/>
                            </a:solidFill>
                            <a:latin typeface="Cambria Math" panose="02040503050406030204" pitchFamily="18" charset="0"/>
                          </a:rPr>
                          <m:t>4</m:t>
                        </m:r>
                      </m:den>
                    </m:f>
                  </m:oMath>
                </a14:m>
                <a:r>
                  <a:rPr lang="en-GB" dirty="0">
                    <a:solidFill>
                      <a:schemeClr val="tx1"/>
                    </a:solidFill>
                    <a:latin typeface="Calibri" panose="020F0502020204030204" pitchFamily="34" charset="0"/>
                    <a:ea typeface="Calibri" panose="020F0502020204030204" pitchFamily="34" charset="0"/>
                    <a:cs typeface="Calibri" panose="020F0502020204030204" pitchFamily="34" charset="0"/>
                  </a:rPr>
                  <a:t>)</a:t>
                </a:r>
                <a:br>
                  <a:rPr lang="en-GB" dirty="0">
                    <a:solidFill>
                      <a:schemeClr val="tx1"/>
                    </a:solidFill>
                    <a:latin typeface="Calibri" panose="020F0502020204030204" pitchFamily="34" charset="0"/>
                    <a:ea typeface="Calibri" panose="020F0502020204030204" pitchFamily="34" charset="0"/>
                    <a:cs typeface="Calibri" panose="020F0502020204030204" pitchFamily="34" charset="0"/>
                  </a:rPr>
                </a:br>
                <a:r>
                  <a:rPr lang="en-GB" i="0" dirty="0">
                    <a:solidFill>
                      <a:schemeClr val="tx1"/>
                    </a:solidFill>
                    <a:latin typeface="Calibri" panose="020F0502020204030204" pitchFamily="34" charset="0"/>
                    <a:ea typeface="Calibri" panose="020F0502020204030204" pitchFamily="34" charset="0"/>
                    <a:cs typeface="Calibri" panose="020F0502020204030204" pitchFamily="34" charset="0"/>
                  </a:rPr>
                  <a:t>Draw out that these two fractions are equivalent. They might look different, but they are of equal value. </a:t>
                </a:r>
                <a:br>
                  <a:rPr lang="en-GB" dirty="0">
                    <a:solidFill>
                      <a:schemeClr val="tx1"/>
                    </a:solidFill>
                    <a:latin typeface="Calibri" panose="020F0502020204030204" pitchFamily="34" charset="0"/>
                    <a:ea typeface="Calibri" panose="020F0502020204030204" pitchFamily="34" charset="0"/>
                    <a:cs typeface="Calibri" panose="020F0502020204030204" pitchFamily="34" charset="0"/>
                  </a:rPr>
                </a:br>
                <a:r>
                  <a:rPr lang="en-GB" b="1" noProof="0" dirty="0">
                    <a:solidFill>
                      <a:schemeClr val="tx1"/>
                    </a:solidFill>
                    <a:latin typeface="Calibri" panose="020F0502020204030204" pitchFamily="34" charset="0"/>
                    <a:ea typeface="Calibri" panose="020F0502020204030204" pitchFamily="34" charset="0"/>
                    <a:cs typeface="Calibri" panose="020F0502020204030204" pitchFamily="34" charset="0"/>
                  </a:rPr>
                  <a:t>Say: </a:t>
                </a:r>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GB" b="0" i="1" noProof="0" dirty="0">
                    <a:solidFill>
                      <a:schemeClr val="tx1"/>
                    </a:solidFill>
                    <a:latin typeface="Calibri" panose="020F0502020204030204" pitchFamily="34" charset="0"/>
                    <a:ea typeface="Calibri" panose="020F0502020204030204" pitchFamily="34" charset="0"/>
                    <a:cs typeface="Calibri" panose="020F0502020204030204" pitchFamily="34" charset="0"/>
                  </a:rPr>
                  <a:t>I could</a:t>
                </a:r>
                <a:r>
                  <a:rPr lang="en-GB" b="0" i="1" baseline="0" noProof="0" dirty="0">
                    <a:solidFill>
                      <a:schemeClr val="tx1"/>
                    </a:solidFill>
                    <a:latin typeface="Calibri" panose="020F0502020204030204" pitchFamily="34" charset="0"/>
                    <a:ea typeface="Calibri" panose="020F0502020204030204" pitchFamily="34" charset="0"/>
                    <a:cs typeface="Calibri" panose="020F0502020204030204" pitchFamily="34" charset="0"/>
                  </a:rPr>
                  <a:t> chop half my sandwich into two equal parts and get two quarters. It’s a different way to show the same amount of sandwich.</a:t>
                </a:r>
                <a:r>
                  <a:rPr lang="en-GB" b="1" i="0" baseline="0" noProof="0" dirty="0">
                    <a:solidFill>
                      <a:schemeClr val="tx1"/>
                    </a:solidFill>
                    <a:latin typeface="Calibri" panose="020F0502020204030204" pitchFamily="34" charset="0"/>
                    <a:ea typeface="Calibri" panose="020F0502020204030204" pitchFamily="34" charset="0"/>
                    <a:cs typeface="Calibri" panose="020F0502020204030204" pitchFamily="34" charset="0"/>
                  </a:rPr>
                  <a:t> </a:t>
                </a:r>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GB" b="0" i="1" noProof="0" dirty="0">
                    <a:solidFill>
                      <a:schemeClr val="tx1"/>
                    </a:solidFill>
                    <a:latin typeface="Calibri" panose="020F0502020204030204" pitchFamily="34" charset="0"/>
                    <a:ea typeface="Calibri" panose="020F0502020204030204" pitchFamily="34" charset="0"/>
                    <a:cs typeface="Calibri" panose="020F0502020204030204" pitchFamily="34" charset="0"/>
                  </a:rPr>
                  <a:t>In this lesson we are going to be using bar models and our</a:t>
                </a:r>
                <a:r>
                  <a:rPr lang="en-GB" b="0" i="1" baseline="0" noProof="0" dirty="0">
                    <a:solidFill>
                      <a:schemeClr val="tx1"/>
                    </a:solidFill>
                    <a:latin typeface="Calibri" panose="020F0502020204030204" pitchFamily="34" charset="0"/>
                    <a:ea typeface="Calibri" panose="020F0502020204030204" pitchFamily="34" charset="0"/>
                    <a:cs typeface="Calibri" panose="020F0502020204030204" pitchFamily="34" charset="0"/>
                  </a:rPr>
                  <a:t> number rods to help us find and show equivalent fractions. </a:t>
                </a:r>
                <a:endParaRPr lang="en-GB" b="0" baseline="0" noProof="0" dirty="0">
                  <a:latin typeface="Calibri" panose="020F0502020204030204" pitchFamily="34" charset="0"/>
                  <a:ea typeface="Calibri" panose="020F0502020204030204" pitchFamily="34" charset="0"/>
                  <a:cs typeface="Calibri" panose="020F0502020204030204" pitchFamily="34" charset="0"/>
                </a:endParaRPr>
              </a:p>
            </p:txBody>
          </p:sp>
        </mc:Choice>
        <mc:Fallback xmlns="">
          <p:sp>
            <p:nvSpPr>
              <p:cNvPr id="3" name="Notes Placeholder 2"/>
              <p:cNvSpPr>
                <a:spLocks noGrp="1"/>
              </p:cNvSpPr>
              <p:nvPr>
                <p:ph type="body" idx="1"/>
              </p:nvPr>
            </p:nvSpPr>
            <p:spPr/>
            <p:txBody>
              <a:bodyPr/>
              <a:lstStyle/>
              <a:p>
                <a:pPr marL="0" indent="0"/>
                <a:r>
                  <a:rPr lang="en-US" b="1"/>
                  <a:t>Switch on notes</a:t>
                </a:r>
              </a:p>
              <a:p>
                <a:pPr marL="0" indent="0"/>
                <a:r>
                  <a:rPr lang="en-US"/>
                  <a:t>Oracy groupings: Pairs</a:t>
                </a:r>
              </a:p>
              <a:p>
                <a:pPr marL="0" indent="0"/>
                <a:r>
                  <a:rPr lang="en-US" b="1"/>
                  <a:t>Set the scene: </a:t>
                </a:r>
                <a:r>
                  <a:rPr lang="en-US" i="1"/>
                  <a:t>Tia and Molly have bought two identical sandwiches.</a:t>
                </a:r>
                <a:endParaRPr lang="en-US"/>
              </a:p>
              <a:p>
                <a:pPr marL="0" indent="0"/>
                <a:r>
                  <a:rPr lang="en-US" b="1"/>
                  <a:t>Say: </a:t>
                </a:r>
                <a:r>
                  <a:rPr lang="en-US" i="1"/>
                  <a:t>Tia eats one-half of her sandwich and Molly eats two-quarters of her sandwich.</a:t>
                </a:r>
                <a:endParaRPr lang="en-US"/>
              </a:p>
              <a:p>
                <a:pPr marL="0" indent="0"/>
                <a:r>
                  <a:rPr lang="en-US" b="1"/>
                  <a:t>Ask: </a:t>
                </a:r>
                <a:r>
                  <a:rPr lang="en-US" i="1"/>
                  <a:t>Who ate more? </a:t>
                </a:r>
              </a:p>
              <a:p>
                <a:pPr marL="0" indent="0"/>
                <a:r>
                  <a:rPr lang="en-US"/>
                  <a:t>Ask children to discuss in pairs. Remind them to use the key words and the images to help them.</a:t>
                </a:r>
              </a:p>
              <a:p>
                <a:pPr marL="0" indent="0"/>
                <a:r>
                  <a:rPr lang="en-US" b="1"/>
                  <a:t>Look and listen for children who: </a:t>
                </a:r>
              </a:p>
              <a:p>
                <a:pPr marL="171450" indent="-171450">
                  <a:buFont typeface="Arial" panose="020B0604020202020204" pitchFamily="34" charset="0"/>
                  <a:buChar char="•"/>
                </a:pPr>
                <a:r>
                  <a:rPr lang="en-US"/>
                  <a:t>notice that Tia and Molly ate the same amount of their sandwiches</a:t>
                </a:r>
              </a:p>
              <a:p>
                <a:pPr marL="171450" indent="-171450">
                  <a:buFont typeface="Arial" panose="020B0604020202020204" pitchFamily="34" charset="0"/>
                  <a:buChar char="•"/>
                </a:pPr>
                <a:r>
                  <a:rPr lang="en-US"/>
                  <a:t>recognise that one-half and two-quarters are equal in size but look different</a:t>
                </a:r>
              </a:p>
              <a:p>
                <a:pPr marL="171450" indent="-171450">
                  <a:buFont typeface="Arial" panose="020B0604020202020204" pitchFamily="34" charset="0"/>
                  <a:buChar char="•"/>
                </a:pPr>
                <a:r>
                  <a:rPr lang="en-US"/>
                  <a:t>explain that one-half and two-quarters are equivalent. </a:t>
                </a:r>
              </a:p>
              <a:p>
                <a:pPr marL="0" indent="0"/>
                <a:r>
                  <a:rPr lang="en-US" b="1"/>
                  <a:t>Say: </a:t>
                </a:r>
                <a:r>
                  <a:rPr lang="en-US" i="1"/>
                  <a:t>Write the fraction of a sandwich that Tia ate. </a:t>
                </a:r>
                <a:r>
                  <a:rPr lang="en-US"/>
                  <a:t>(</a:t>
                </a:r>
                <a:r>
                  <a:rPr lang="en-CA" b="0" i="0">
                    <a:latin typeface="Cambria Math" panose="02040503050406030204" pitchFamily="18" charset="0"/>
                  </a:rPr>
                  <a:t>1</a:t>
                </a:r>
                <a:r>
                  <a:rPr lang="en-US" b="0" i="0">
                    <a:latin typeface="Cambria Math" panose="02040503050406030204" pitchFamily="18" charset="0"/>
                  </a:rPr>
                  <a:t>/</a:t>
                </a:r>
                <a:r>
                  <a:rPr lang="en-CA" b="0" i="0">
                    <a:latin typeface="Cambria Math" panose="02040503050406030204" pitchFamily="18" charset="0"/>
                  </a:rPr>
                  <a:t>2</a:t>
                </a:r>
                <a:r>
                  <a:rPr lang="en-US"/>
                  <a:t>)</a:t>
                </a:r>
              </a:p>
              <a:p>
                <a:pPr marL="0" indent="0"/>
                <a:r>
                  <a:rPr lang="en-US" i="1"/>
                  <a:t>Now write the fraction of a sandwich that Molly ate. </a:t>
                </a:r>
                <a:r>
                  <a:rPr lang="en-US"/>
                  <a:t>(</a:t>
                </a:r>
                <a:r>
                  <a:rPr lang="en-CA" b="0" i="0">
                    <a:latin typeface="Cambria Math" panose="02040503050406030204" pitchFamily="18" charset="0"/>
                  </a:rPr>
                  <a:t>2</a:t>
                </a:r>
                <a:r>
                  <a:rPr lang="en-US" b="0" i="0">
                    <a:latin typeface="Cambria Math" panose="02040503050406030204" pitchFamily="18" charset="0"/>
                  </a:rPr>
                  <a:t>/</a:t>
                </a:r>
                <a:r>
                  <a:rPr lang="en-CA" b="0" i="0">
                    <a:latin typeface="Cambria Math" panose="02040503050406030204" pitchFamily="18" charset="0"/>
                  </a:rPr>
                  <a:t>4</a:t>
                </a:r>
                <a:r>
                  <a:rPr lang="en-US"/>
                  <a:t>)</a:t>
                </a:r>
              </a:p>
            </p:txBody>
          </p:sp>
        </mc:Fallback>
      </mc:AlternateContent>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GB" sz="1200" b="0" i="0" u="none" strike="noStrike" cap="none" smtClean="0">
                <a:solidFill>
                  <a:schemeClr val="dk1"/>
                </a:solidFill>
                <a:latin typeface="Calibri"/>
                <a:ea typeface="Calibri"/>
                <a:cs typeface="Calibri"/>
                <a:sym typeface="Calibri"/>
              </a:rPr>
              <a:t>8</a:t>
            </a:fld>
            <a:endParaRPr lang="en-GB"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778609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indent="0"/>
                <a:r>
                  <a:rPr lang="en-GB" b="1" noProof="0" dirty="0">
                    <a:solidFill>
                      <a:schemeClr val="tx1"/>
                    </a:solidFill>
                    <a:latin typeface="Calibri" panose="020F0502020204030204" pitchFamily="34" charset="0"/>
                    <a:ea typeface="Calibri" panose="020F0502020204030204" pitchFamily="34" charset="0"/>
                    <a:cs typeface="Calibri" panose="020F0502020204030204" pitchFamily="34" charset="0"/>
                  </a:rPr>
                  <a:t>Teach: I do (1) notes</a:t>
                </a:r>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GB" sz="1200" b="1" kern="1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Before the lesson: </a:t>
                </a:r>
                <a:r>
                  <a:rPr lang="en-GB" sz="1200" kern="1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Watch the video showing how to model 'I do' phases (1) to (4) and use it to help prepare for your own modelling. It is beneficial that this is done live by you with the children.</a:t>
                </a:r>
              </a:p>
              <a:p>
                <a:pPr marL="0" indent="0"/>
                <a:r>
                  <a:rPr lang="en-GB" noProof="0" dirty="0">
                    <a:solidFill>
                      <a:schemeClr val="tx1"/>
                    </a:solidFill>
                    <a:latin typeface="Calibri" panose="020F0502020204030204" pitchFamily="34" charset="0"/>
                    <a:ea typeface="Calibri" panose="020F0502020204030204" pitchFamily="34" charset="0"/>
                    <a:cs typeface="Calibri" panose="020F0502020204030204" pitchFamily="34" charset="0"/>
                  </a:rPr>
                  <a:t>Resources: number rods, visualiser (optional), Numicon IWB Software (optional)</a:t>
                </a:r>
              </a:p>
              <a:p>
                <a:pPr marL="0" indent="0"/>
                <a:r>
                  <a:rPr lang="en-GB" sz="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You can choose to model your thinking and what to do physically with manipulatives or using the IWB Software. </a:t>
                </a:r>
                <a:br>
                  <a:rPr lang="en-GB" sz="1200" kern="0" dirty="0">
                    <a:solidFill>
                      <a:schemeClr val="tx1"/>
                    </a:solidFill>
                    <a:effectLst/>
                    <a:latin typeface="Calibri" panose="020F0502020204030204" pitchFamily="34" charset="0"/>
                    <a:ea typeface="Calibri" panose="020F0502020204030204" pitchFamily="34" charset="0"/>
                    <a:cs typeface="Calibri" panose="020F0502020204030204" pitchFamily="34" charset="0"/>
                  </a:rPr>
                </a:br>
                <a:r>
                  <a:rPr lang="en-GB" sz="1200" kern="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For these ‘I do’ phases of the lesson you could choose to pause and give children the chance to explore which rods fit, before you model this.  </a:t>
                </a:r>
              </a:p>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None/>
                  <a:tabLst/>
                  <a:defRPr/>
                </a:pPr>
                <a:r>
                  <a:rPr lang="en-GB" sz="1200" b="1" kern="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Say: </a:t>
                </a:r>
                <a:r>
                  <a:rPr lang="en-GB" sz="1200" i="1" kern="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We can think of a whole like the one whole sandwich. How many halves are equivalent to one whole?</a:t>
                </a:r>
                <a:br>
                  <a:rPr lang="en-GB" sz="1200" i="1" kern="0" dirty="0">
                    <a:solidFill>
                      <a:schemeClr val="tx1"/>
                    </a:solidFill>
                    <a:effectLst/>
                    <a:latin typeface="Calibri" panose="020F0502020204030204" pitchFamily="34" charset="0"/>
                    <a:ea typeface="Calibri" panose="020F0502020204030204" pitchFamily="34" charset="0"/>
                    <a:cs typeface="Calibri" panose="020F0502020204030204" pitchFamily="34" charset="0"/>
                  </a:rPr>
                </a:br>
                <a:r>
                  <a:rPr lang="en-GB" sz="1200" i="0" kern="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Some children may already know or remember from thinking about the sandwich, that two halves are equivalent to one whole. </a:t>
                </a:r>
                <a:br>
                  <a:rPr lang="en-GB" sz="1200" i="0" kern="0" dirty="0">
                    <a:solidFill>
                      <a:schemeClr val="tx1"/>
                    </a:solidFill>
                    <a:effectLst/>
                    <a:latin typeface="Calibri" panose="020F0502020204030204" pitchFamily="34" charset="0"/>
                    <a:ea typeface="Calibri" panose="020F0502020204030204" pitchFamily="34" charset="0"/>
                    <a:cs typeface="Calibri" panose="020F0502020204030204" pitchFamily="34" charset="0"/>
                  </a:rPr>
                </a:br>
                <a:r>
                  <a:rPr lang="en-GB" sz="1200" b="1" i="0" kern="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Say: </a:t>
                </a:r>
                <a:r>
                  <a:rPr lang="en-GB" sz="1200" b="0" i="1" kern="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I am going to use number rods to explore this problem. I am going to use the brown rod to represent one whole. </a:t>
                </a:r>
              </a:p>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None/>
                  <a:tabLst/>
                  <a:defRPr/>
                </a:pPr>
                <a:r>
                  <a:rPr lang="en-GB" sz="1200" b="0" i="0" kern="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Place a brown number rod horizontally. </a:t>
                </a:r>
              </a:p>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None/>
                  <a:tabLst/>
                  <a:defRPr/>
                </a:pPr>
                <a:r>
                  <a:rPr lang="en-GB" sz="1200" b="1" i="0" kern="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Say: </a:t>
                </a:r>
                <a:r>
                  <a:rPr lang="en-GB" sz="1200" b="0" i="1" kern="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I can use the number rods to explore and find out which two number rods fit exactly into the brown rod. </a:t>
                </a:r>
              </a:p>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None/>
                  <a:tabLst/>
                  <a:defRPr/>
                </a:pPr>
                <a:r>
                  <a:rPr lang="en-GB" sz="1200" b="0" i="0" kern="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(You may choose to encourage children to explore this themselves individually, in pairs or threes.)</a:t>
                </a:r>
              </a:p>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None/>
                  <a:tabLst/>
                  <a:defRPr/>
                </a:pPr>
                <a:r>
                  <a:rPr lang="en-GB" sz="1200" b="0" i="0" kern="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Place 2 pink number rods end to end below the brown rod. </a:t>
                </a:r>
                <a:endParaRPr lang="en-GB" sz="1200" b="0" i="1" kern="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marL="171450" marR="0" lvl="0" indent="-171450" algn="l" defTabSz="914400" rtl="0" eaLnBrk="1" fontAlgn="auto" latinLnBrk="0" hangingPunct="1">
                  <a:lnSpc>
                    <a:spcPct val="100000"/>
                  </a:lnSpc>
                  <a:spcBef>
                    <a:spcPts val="0"/>
                  </a:spcBef>
                  <a:spcAft>
                    <a:spcPts val="0"/>
                  </a:spcAft>
                  <a:buClr>
                    <a:srgbClr val="000000"/>
                  </a:buClr>
                  <a:buSzPts val="1400"/>
                  <a:buFont typeface="Wingdings" panose="05000000000000000000" pitchFamily="2" charset="2"/>
                  <a:buChar char="Ø"/>
                  <a:tabLst/>
                  <a:defRPr/>
                </a:pPr>
                <a:r>
                  <a:rPr lang="en-GB" sz="1200" b="0" i="0" kern="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Click to reveal 2 pink rods on the slide if needed.</a:t>
                </a:r>
              </a:p>
              <a:p>
                <a:pPr marL="0" marR="0" lvl="0" indent="0" algn="l" defTabSz="914400" rtl="0" eaLnBrk="1" fontAlgn="auto" latinLnBrk="0" hangingPunct="1">
                  <a:lnSpc>
                    <a:spcPct val="100000"/>
                  </a:lnSpc>
                  <a:spcBef>
                    <a:spcPts val="0"/>
                  </a:spcBef>
                  <a:spcAft>
                    <a:spcPts val="0"/>
                  </a:spcAft>
                  <a:buClr>
                    <a:srgbClr val="000000"/>
                  </a:buClr>
                  <a:buSzPts val="1400"/>
                  <a:buFont typeface="Wingdings" panose="05000000000000000000" pitchFamily="2" charset="2"/>
                  <a:buNone/>
                  <a:tabLst/>
                  <a:defRPr/>
                </a:pPr>
                <a:r>
                  <a:rPr lang="en-GB" sz="1200" b="1" i="0" kern="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Say: </a:t>
                </a:r>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GB" sz="1200" b="0" i="1" kern="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I found that 2 pink rods are equal to the brown rod. I know that one of these pink rods represents </a:t>
                </a:r>
                <a14:m>
                  <m:oMath xmlns:m="http://schemas.openxmlformats.org/officeDocument/2006/math">
                    <m:f>
                      <m:fPr>
                        <m:ctrlPr>
                          <a:rPr lang="en-GB" i="1" noProof="0" smtClean="0">
                            <a:solidFill>
                              <a:schemeClr val="tx1"/>
                            </a:solidFill>
                            <a:latin typeface="Cambria Math" panose="02040503050406030204" pitchFamily="18" charset="0"/>
                          </a:rPr>
                        </m:ctrlPr>
                      </m:fPr>
                      <m:num>
                        <m:r>
                          <a:rPr lang="en-GB" b="0" i="1" noProof="0" smtClean="0">
                            <a:solidFill>
                              <a:schemeClr val="tx1"/>
                            </a:solidFill>
                            <a:latin typeface="Cambria Math" panose="02040503050406030204" pitchFamily="18" charset="0"/>
                          </a:rPr>
                          <m:t>1</m:t>
                        </m:r>
                      </m:num>
                      <m:den>
                        <m:r>
                          <a:rPr lang="en-GB" b="0" i="1" noProof="0" smtClean="0">
                            <a:solidFill>
                              <a:schemeClr val="tx1"/>
                            </a:solidFill>
                            <a:latin typeface="Cambria Math" panose="02040503050406030204" pitchFamily="18" charset="0"/>
                          </a:rPr>
                          <m:t>2</m:t>
                        </m:r>
                      </m:den>
                    </m:f>
                  </m:oMath>
                </a14:m>
                <a:r>
                  <a:rPr lang="en-GB" sz="1200" b="0" i="1" kern="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of the whole. </a:t>
                </a:r>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GB" sz="1200" b="0" i="0" kern="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(Model writing </a:t>
                </a:r>
                <a14:m>
                  <m:oMath xmlns:m="http://schemas.openxmlformats.org/officeDocument/2006/math">
                    <m:f>
                      <m:fPr>
                        <m:ctrlPr>
                          <a:rPr lang="en-GB" i="1" noProof="0" smtClean="0">
                            <a:solidFill>
                              <a:schemeClr val="tx1"/>
                            </a:solidFill>
                            <a:latin typeface="Cambria Math" panose="02040503050406030204" pitchFamily="18" charset="0"/>
                          </a:rPr>
                        </m:ctrlPr>
                      </m:fPr>
                      <m:num>
                        <m:r>
                          <a:rPr lang="en-GB" b="0" i="1" noProof="0" smtClean="0">
                            <a:solidFill>
                              <a:schemeClr val="tx1"/>
                            </a:solidFill>
                            <a:latin typeface="Cambria Math" panose="02040503050406030204" pitchFamily="18" charset="0"/>
                          </a:rPr>
                          <m:t>1</m:t>
                        </m:r>
                      </m:num>
                      <m:den>
                        <m:r>
                          <a:rPr lang="en-GB" b="0" i="1" noProof="0" smtClean="0">
                            <a:solidFill>
                              <a:schemeClr val="tx1"/>
                            </a:solidFill>
                            <a:latin typeface="Cambria Math" panose="02040503050406030204" pitchFamily="18" charset="0"/>
                          </a:rPr>
                          <m:t>2</m:t>
                        </m:r>
                      </m:den>
                    </m:f>
                  </m:oMath>
                </a14:m>
                <a:r>
                  <a:rPr lang="en-GB" sz="1200" b="0" i="0" kern="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on the board or in the</a:t>
                </a:r>
                <a:r>
                  <a:rPr lang="en-GB" sz="1200" b="0" i="0" kern="0" baseline="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sentence gap on the slide.) </a:t>
                </a:r>
                <a:r>
                  <a:rPr lang="en-GB" sz="1200" b="0" i="1" kern="0" baseline="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We can write </a:t>
                </a:r>
                <a14:m>
                  <m:oMath xmlns:m="http://schemas.openxmlformats.org/officeDocument/2006/math">
                    <m:f>
                      <m:fPr>
                        <m:ctrlPr>
                          <a:rPr lang="en-GB" i="1" noProof="0" smtClean="0">
                            <a:solidFill>
                              <a:schemeClr val="tx1"/>
                            </a:solidFill>
                            <a:latin typeface="Cambria Math" panose="02040503050406030204" pitchFamily="18" charset="0"/>
                          </a:rPr>
                        </m:ctrlPr>
                      </m:fPr>
                      <m:num>
                        <m:r>
                          <a:rPr lang="en-GB" b="0" i="1" noProof="0" smtClean="0">
                            <a:solidFill>
                              <a:schemeClr val="tx1"/>
                            </a:solidFill>
                            <a:latin typeface="Cambria Math" panose="02040503050406030204" pitchFamily="18" charset="0"/>
                          </a:rPr>
                          <m:t>1</m:t>
                        </m:r>
                      </m:num>
                      <m:den>
                        <m:r>
                          <a:rPr lang="en-GB" b="0" i="1" noProof="0" smtClean="0">
                            <a:solidFill>
                              <a:schemeClr val="tx1"/>
                            </a:solidFill>
                            <a:latin typeface="Cambria Math" panose="02040503050406030204" pitchFamily="18" charset="0"/>
                          </a:rPr>
                          <m:t>2</m:t>
                        </m:r>
                      </m:den>
                    </m:f>
                  </m:oMath>
                </a14:m>
                <a:r>
                  <a:rPr lang="en-GB" sz="1200" b="0" i="1" kern="0" baseline="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with the numerator of 1 and with the denominator of 2. </a:t>
                </a:r>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GB" sz="1200" b="0" i="0" kern="0" baseline="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(Model the sentence stems.) </a:t>
                </a:r>
                <a:r>
                  <a:rPr lang="en-GB" sz="1200" b="0" i="1" kern="0" baseline="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I can see that there are two lots of </a:t>
                </a:r>
                <a14:m>
                  <m:oMath xmlns:m="http://schemas.openxmlformats.org/officeDocument/2006/math">
                    <m:f>
                      <m:fPr>
                        <m:ctrlPr>
                          <a:rPr lang="en-GB" i="1" noProof="0" smtClean="0">
                            <a:solidFill>
                              <a:schemeClr val="tx1"/>
                            </a:solidFill>
                            <a:latin typeface="Cambria Math" panose="02040503050406030204" pitchFamily="18" charset="0"/>
                          </a:rPr>
                        </m:ctrlPr>
                      </m:fPr>
                      <m:num>
                        <m:r>
                          <a:rPr lang="en-GB" b="0" i="1" noProof="0" smtClean="0">
                            <a:solidFill>
                              <a:schemeClr val="tx1"/>
                            </a:solidFill>
                            <a:latin typeface="Cambria Math" panose="02040503050406030204" pitchFamily="18" charset="0"/>
                          </a:rPr>
                          <m:t>1</m:t>
                        </m:r>
                      </m:num>
                      <m:den>
                        <m:r>
                          <a:rPr lang="en-GB" b="0" i="1" noProof="0" smtClean="0">
                            <a:solidFill>
                              <a:schemeClr val="tx1"/>
                            </a:solidFill>
                            <a:latin typeface="Cambria Math" panose="02040503050406030204" pitchFamily="18" charset="0"/>
                          </a:rPr>
                          <m:t>2</m:t>
                        </m:r>
                      </m:den>
                    </m:f>
                  </m:oMath>
                </a14:m>
                <a:r>
                  <a:rPr lang="en-GB" sz="1200" b="0" i="1" kern="0" baseline="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that are equivalent to one whole. </a:t>
                </a:r>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GB" sz="1200" b="0" i="1" kern="0" baseline="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Therefore, two halves are equivalent to one whole. </a:t>
                </a:r>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GB" sz="1200" b="0" i="1" kern="0" baseline="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We can write that as two halves are equal to one whole </a:t>
                </a:r>
                <a:r>
                  <a:rPr lang="en-GB" sz="1200" b="0" i="0" kern="0" baseline="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(write: </a:t>
                </a:r>
                <a14:m>
                  <m:oMath xmlns:m="http://schemas.openxmlformats.org/officeDocument/2006/math">
                    <m:f>
                      <m:fPr>
                        <m:ctrlPr>
                          <a:rPr lang="en-GB" i="1" noProof="0" smtClean="0">
                            <a:solidFill>
                              <a:schemeClr val="tx1"/>
                            </a:solidFill>
                            <a:latin typeface="Cambria Math" panose="02040503050406030204" pitchFamily="18" charset="0"/>
                          </a:rPr>
                        </m:ctrlPr>
                      </m:fPr>
                      <m:num>
                        <m:r>
                          <a:rPr lang="en-GB" b="0" i="0" noProof="0" smtClean="0">
                            <a:solidFill>
                              <a:schemeClr val="tx1"/>
                            </a:solidFill>
                            <a:latin typeface="Cambria Math" panose="02040503050406030204" pitchFamily="18" charset="0"/>
                          </a:rPr>
                          <m:t>2</m:t>
                        </m:r>
                      </m:num>
                      <m:den>
                        <m:r>
                          <a:rPr lang="en-GB" b="0" i="0" noProof="0" smtClean="0">
                            <a:solidFill>
                              <a:schemeClr val="tx1"/>
                            </a:solidFill>
                            <a:latin typeface="Cambria Math" panose="02040503050406030204" pitchFamily="18" charset="0"/>
                          </a:rPr>
                          <m:t>2</m:t>
                        </m:r>
                      </m:den>
                    </m:f>
                  </m:oMath>
                </a14:m>
                <a:r>
                  <a:rPr lang="en-GB" sz="1200" b="0" i="0" kern="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 1).</a:t>
                </a:r>
                <a:endParaRPr lang="en-GB" noProof="0" dirty="0">
                  <a:latin typeface="Calibri" panose="020F0502020204030204" pitchFamily="34" charset="0"/>
                  <a:ea typeface="Calibri" panose="020F0502020204030204" pitchFamily="34" charset="0"/>
                  <a:cs typeface="Calibri" panose="020F0502020204030204" pitchFamily="34" charset="0"/>
                </a:endParaRPr>
              </a:p>
            </p:txBody>
          </p:sp>
        </mc:Choice>
        <mc:Fallback xmlns="">
          <p:sp>
            <p:nvSpPr>
              <p:cNvPr id="3" name="Notes Placeholder 2"/>
              <p:cNvSpPr>
                <a:spLocks noGrp="1"/>
              </p:cNvSpPr>
              <p:nvPr>
                <p:ph type="body" idx="1"/>
              </p:nvPr>
            </p:nvSpPr>
            <p:spPr/>
            <p:txBody>
              <a:bodyPr/>
              <a:lstStyle/>
              <a:p>
                <a:pPr marL="0" indent="0"/>
                <a:r>
                  <a:rPr lang="en-GB" b="1" noProof="0"/>
                  <a:t>Teach: I do (1) notes</a:t>
                </a:r>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GB" sz="1200" b="1" kern="100">
                    <a:effectLst/>
                    <a:latin typeface="Calibri" panose="020F0502020204030204" pitchFamily="34" charset="0"/>
                    <a:ea typeface="Calibri" panose="020F0502020204030204" pitchFamily="34" charset="0"/>
                    <a:cs typeface="Times New Roman" panose="02020603050405020304" pitchFamily="18" charset="0"/>
                  </a:rPr>
                  <a:t>Before the lesson: </a:t>
                </a:r>
                <a:r>
                  <a:rPr lang="en-GB" sz="1200" kern="100">
                    <a:effectLst/>
                    <a:latin typeface="Calibri" panose="020F0502020204030204" pitchFamily="34" charset="0"/>
                    <a:ea typeface="Calibri" panose="020F0502020204030204" pitchFamily="34" charset="0"/>
                    <a:cs typeface="Times New Roman" panose="02020603050405020304" pitchFamily="18" charset="0"/>
                  </a:rPr>
                  <a:t>watch the video showing how to model 'I do' phases (1) to (4) and use it to help prepare for your own modelling. It is crucial that this is done live by you with the children.</a:t>
                </a:r>
              </a:p>
              <a:p>
                <a:pPr marL="0" indent="0"/>
                <a:r>
                  <a:rPr lang="en-GB" noProof="0"/>
                  <a:t>Resources: Numicon IWB Software or number rods and visualiser</a:t>
                </a:r>
              </a:p>
              <a:p>
                <a:pPr marL="0" indent="0"/>
                <a:r>
                  <a:rPr lang="en-GB" sz="1200">
                    <a:effectLst/>
                    <a:latin typeface="Calibri" panose="020F0502020204030204" pitchFamily="34" charset="0"/>
                    <a:ea typeface="Calibri" panose="020F0502020204030204" pitchFamily="34" charset="0"/>
                    <a:cs typeface="Times New Roman" panose="02020603050405020304" pitchFamily="18" charset="0"/>
                  </a:rPr>
                  <a:t>You can choose to model your thinking and what to do physically with manipulatives or using the IWB software. If possible, we recommend using manipulatives. </a:t>
                </a:r>
                <a:br>
                  <a:rPr lang="en-GB" sz="1200" kern="0">
                    <a:effectLst/>
                    <a:latin typeface="Calibri" panose="020F0502020204030204" pitchFamily="34" charset="0"/>
                    <a:ea typeface="Calibri" panose="020F0502020204030204" pitchFamily="34" charset="0"/>
                    <a:cs typeface="Times New Roman" panose="02020603050405020304" pitchFamily="18" charset="0"/>
                  </a:rPr>
                </a:br>
                <a:r>
                  <a:rPr lang="en-GB" noProof="0"/>
                  <a:t>Explain that you are going to represent one sandwich using the brown number rod. </a:t>
                </a:r>
              </a:p>
              <a:p>
                <a:pPr marL="0" indent="0"/>
                <a:r>
                  <a:rPr lang="en-GB" noProof="0"/>
                  <a:t>Place one brown rod, with two pink rods below.</a:t>
                </a:r>
              </a:p>
              <a:p>
                <a:pPr marL="0" indent="0"/>
                <a:r>
                  <a:rPr lang="en-GB" noProof="0"/>
                  <a:t>Make explicit that the brown rod represents one </a:t>
                </a:r>
                <a:r>
                  <a:rPr lang="en-GB" b="0" noProof="0"/>
                  <a:t>whole</a:t>
                </a:r>
                <a:r>
                  <a:rPr lang="en-GB" noProof="0"/>
                  <a:t> sandwich.</a:t>
                </a:r>
              </a:p>
              <a:p>
                <a:pPr marL="0" indent="0"/>
                <a:r>
                  <a:rPr lang="en-GB" noProof="0"/>
                  <a:t>Point to the sentence on the</a:t>
                </a:r>
                <a:r>
                  <a:rPr lang="en-GB" baseline="0" noProof="0"/>
                  <a:t> slide: </a:t>
                </a:r>
                <a:r>
                  <a:rPr lang="en-GB" noProof="0"/>
                  <a:t>‘One pink rod represents __ of the whole.’</a:t>
                </a:r>
              </a:p>
              <a:p>
                <a:pPr marL="0" indent="0"/>
                <a:r>
                  <a:rPr lang="en-GB" b="1" noProof="0"/>
                  <a:t>Ask: </a:t>
                </a:r>
                <a:r>
                  <a:rPr lang="en-GB" i="1" noProof="0"/>
                  <a:t>What fraction does one pink rod represent? Write it on your whiteboards.</a:t>
                </a:r>
              </a:p>
              <a:p>
                <a:pPr marL="0" indent="0"/>
                <a:r>
                  <a:rPr lang="en-GB" noProof="0"/>
                  <a:t>Support children to record the numerator as 1 and the denominator as 2, i.e. </a:t>
                </a:r>
                <a:r>
                  <a:rPr lang="en-GB" b="0" i="0" noProof="0">
                    <a:latin typeface="Cambria Math" panose="02040503050406030204" pitchFamily="18" charset="0"/>
                  </a:rPr>
                  <a:t>1/2.</a:t>
                </a:r>
                <a:endParaRPr lang="en-GB" noProof="0"/>
              </a:p>
              <a:p>
                <a:pPr marL="0" indent="0"/>
                <a:r>
                  <a:rPr lang="en-GB" b="1" noProof="0"/>
                  <a:t>Say: </a:t>
                </a:r>
                <a:r>
                  <a:rPr lang="en-GB" i="1" noProof="0"/>
                  <a:t>One pink rod represents one-half of the whole because two pink rods are equal to one brown rod. </a:t>
                </a:r>
              </a:p>
              <a:p>
                <a:pPr marL="0" indent="0"/>
                <a:r>
                  <a:rPr lang="en-GB" noProof="0"/>
                  <a:t>Write </a:t>
                </a:r>
                <a:r>
                  <a:rPr lang="en-GB" b="0" i="0" noProof="0">
                    <a:latin typeface="Cambria Math" panose="02040503050406030204" pitchFamily="18" charset="0"/>
                  </a:rPr>
                  <a:t>1/2</a:t>
                </a:r>
                <a:r>
                  <a:rPr lang="en-GB" noProof="0"/>
                  <a:t> on each pink rod.</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sz="1200" b="1" kern="100" noProof="0">
                    <a:effectLst/>
                    <a:latin typeface="Calibri" panose="020F0502020204030204" pitchFamily="34" charset="0"/>
                    <a:ea typeface="Calibri" panose="020F0502020204030204" pitchFamily="34" charset="0"/>
                    <a:cs typeface="Calibri" panose="020F0502020204030204" pitchFamily="34" charset="0"/>
                  </a:rPr>
                  <a:t>Ask</a:t>
                </a:r>
                <a:r>
                  <a:rPr lang="en-GB" sz="1200" kern="100" noProof="0">
                    <a:effectLst/>
                    <a:latin typeface="Calibri" panose="020F0502020204030204" pitchFamily="34" charset="0"/>
                    <a:ea typeface="Calibri" panose="020F0502020204030204" pitchFamily="34" charset="0"/>
                    <a:cs typeface="Calibri" panose="020F0502020204030204" pitchFamily="34" charset="0"/>
                  </a:rPr>
                  <a:t>: </a:t>
                </a:r>
                <a:r>
                  <a:rPr lang="en-GB" sz="1200" i="1" kern="100" noProof="0">
                    <a:effectLst/>
                    <a:latin typeface="Calibri" panose="020F0502020204030204" pitchFamily="34" charset="0"/>
                    <a:ea typeface="Calibri" panose="020F0502020204030204" pitchFamily="34" charset="0"/>
                    <a:cs typeface="Calibri" panose="020F0502020204030204" pitchFamily="34" charset="0"/>
                  </a:rPr>
                  <a:t>How many lots of one-half are equivalent to one whole?</a:t>
                </a:r>
              </a:p>
              <a:p>
                <a:pPr marL="0" indent="0"/>
                <a:r>
                  <a:rPr lang="en-GB" noProof="0"/>
                  <a:t>Model use of the sentence stems: </a:t>
                </a:r>
                <a:r>
                  <a:rPr lang="en-GB" i="1" noProof="0"/>
                  <a:t>2 lots of one-half are equivalent to one whole. 2 halves are equivalent to one whole.</a:t>
                </a:r>
                <a:endParaRPr lang="en-GB" noProof="0"/>
              </a:p>
              <a:p>
                <a:pPr marL="0" indent="0"/>
                <a:r>
                  <a:rPr lang="en-GB" noProof="0"/>
                  <a:t>Explain that we can represent this in symbols. </a:t>
                </a:r>
              </a:p>
              <a:p>
                <a:pPr marL="0" indent="0"/>
                <a:r>
                  <a:rPr lang="en-GB" noProof="0"/>
                  <a:t>Write </a:t>
                </a:r>
                <a:r>
                  <a:rPr lang="en-GB" b="0" i="0" noProof="0">
                    <a:latin typeface="Cambria Math" panose="02040503050406030204" pitchFamily="18" charset="0"/>
                  </a:rPr>
                  <a:t>2/2</a:t>
                </a:r>
                <a:r>
                  <a:rPr lang="en-GB" noProof="0"/>
                  <a:t> = 1 on the board.</a:t>
                </a:r>
              </a:p>
              <a:p>
                <a:pPr marL="0" indent="0">
                  <a:buFont typeface="Wingdings" panose="05000000000000000000" pitchFamily="2" charset="2"/>
                  <a:buNone/>
                </a:pPr>
                <a:r>
                  <a:rPr lang="en-GB" b="1" noProof="0"/>
                  <a:t>Say: </a:t>
                </a:r>
                <a:r>
                  <a:rPr lang="en-GB" i="1" noProof="0"/>
                  <a:t>2 halves are equal to one whole.</a:t>
                </a:r>
              </a:p>
              <a:p>
                <a:pPr marL="0" indent="0">
                  <a:buFont typeface="Wingdings" panose="05000000000000000000" pitchFamily="2" charset="2"/>
                  <a:buNone/>
                </a:pPr>
                <a:endParaRPr lang="en-GB" noProof="0"/>
              </a:p>
            </p:txBody>
          </p:sp>
        </mc:Fallback>
      </mc:AlternateContent>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GB" sz="1200" b="0" i="0" u="none" strike="noStrike" cap="none" smtClean="0">
                <a:solidFill>
                  <a:schemeClr val="dk1"/>
                </a:solidFill>
                <a:latin typeface="Calibri"/>
                <a:ea typeface="Calibri"/>
                <a:cs typeface="Calibri"/>
                <a:sym typeface="Calibri"/>
              </a:rPr>
              <a:t>9</a:t>
            </a:fld>
            <a:endParaRPr lang="en-GB"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335852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7.png"/><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svg"/><Relationship Id="rId7" Type="http://schemas.openxmlformats.org/officeDocument/2006/relationships/image" Target="../media/image12.svg"/><Relationship Id="rId2" Type="http://schemas.openxmlformats.org/officeDocument/2006/relationships/image" Target="../media/image7.png"/><Relationship Id="rId1" Type="http://schemas.openxmlformats.org/officeDocument/2006/relationships/slideMaster" Target="../slideMasters/slideMaster2.xml"/><Relationship Id="rId6" Type="http://schemas.openxmlformats.org/officeDocument/2006/relationships/image" Target="../media/image11.png"/><Relationship Id="rId5" Type="http://schemas.openxmlformats.org/officeDocument/2006/relationships/image" Target="../media/image10.svg"/><Relationship Id="rId4" Type="http://schemas.openxmlformats.org/officeDocument/2006/relationships/image" Target="../media/image9.png"/><Relationship Id="rId9" Type="http://schemas.openxmlformats.org/officeDocument/2006/relationships/image" Target="../media/image14.sv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26.png"/><Relationship Id="rId1" Type="http://schemas.openxmlformats.org/officeDocument/2006/relationships/slideMaster" Target="../slideMasters/slideMaster8.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35.svg"/><Relationship Id="rId2" Type="http://schemas.openxmlformats.org/officeDocument/2006/relationships/image" Target="../media/image34.png"/><Relationship Id="rId1" Type="http://schemas.openxmlformats.org/officeDocument/2006/relationships/slideMaster" Target="../slideMasters/slideMaster1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2C3E182A-0F2A-A201-237F-3CE797ED3F5F}"/>
              </a:ext>
            </a:extLst>
          </p:cNvPr>
          <p:cNvSpPr>
            <a:spLocks noGrp="1"/>
          </p:cNvSpPr>
          <p:nvPr>
            <p:ph type="title"/>
          </p:nvPr>
        </p:nvSpPr>
        <p:spPr>
          <a:xfrm>
            <a:off x="9452400" y="6321600"/>
            <a:ext cx="2739600" cy="536400"/>
          </a:xfrm>
          <a:prstGeom prst="rect">
            <a:avLst/>
          </a:prstGeom>
        </p:spPr>
        <p:txBody>
          <a:bodyPr lIns="0" tIns="0" rIns="270000" anchor="ctr"/>
          <a:lstStyle>
            <a:lvl1pPr algn="r">
              <a:defRPr sz="1000">
                <a:solidFill>
                  <a:schemeClr val="bg1"/>
                </a:solidFill>
              </a:defRPr>
            </a:lvl1pPr>
          </a:lstStyle>
          <a:p>
            <a:r>
              <a:rPr lang="en-GB"/>
              <a:t>Click to edit Master title style</a:t>
            </a:r>
            <a:endParaRPr lang="en-US"/>
          </a:p>
        </p:txBody>
      </p:sp>
    </p:spTree>
    <p:extLst>
      <p:ext uri="{BB962C8B-B14F-4D97-AF65-F5344CB8AC3E}">
        <p14:creationId xmlns:p14="http://schemas.microsoft.com/office/powerpoint/2010/main" val="806049087"/>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13" name="Title">
            <a:extLst>
              <a:ext uri="{FF2B5EF4-FFF2-40B4-BE49-F238E27FC236}">
                <a16:creationId xmlns:a16="http://schemas.microsoft.com/office/drawing/2014/main" id="{D7103AA6-90CE-6207-F787-3C95092D9A58}"/>
              </a:ext>
            </a:extLst>
          </p:cNvPr>
          <p:cNvSpPr>
            <a:spLocks noGrp="1"/>
          </p:cNvSpPr>
          <p:nvPr>
            <p:ph type="title"/>
          </p:nvPr>
        </p:nvSpPr>
        <p:spPr>
          <a:xfrm>
            <a:off x="891373" y="307050"/>
            <a:ext cx="4680000" cy="415498"/>
          </a:xfrm>
          <a:prstGeom prst="rect">
            <a:avLst/>
          </a:prstGeom>
        </p:spPr>
        <p:txBody>
          <a:bodyPr wrap="square" lIns="0" tIns="0" rIns="0" bIns="0" anchor="ctr" anchorCtr="0">
            <a:spAutoFit/>
          </a:bodyPr>
          <a:lstStyle>
            <a:lvl1pPr>
              <a:defRPr sz="3000" b="1" i="0" baseline="0">
                <a:solidFill>
                  <a:srgbClr val="757070"/>
                </a:solidFill>
                <a:latin typeface="Calibri" panose="020F0502020204030204" pitchFamily="34" charset="0"/>
                <a:cs typeface="Calibri" panose="020F0502020204030204" pitchFamily="34" charset="0"/>
              </a:defRPr>
            </a:lvl1pPr>
          </a:lstStyle>
          <a:p>
            <a:pPr>
              <a:buClrTx/>
              <a:buFontTx/>
            </a:pPr>
            <a:r>
              <a:rPr lang="en-GB" noProof="0"/>
              <a:t>Click to edit Master title style</a:t>
            </a:r>
          </a:p>
        </p:txBody>
      </p:sp>
      <p:sp>
        <p:nvSpPr>
          <p:cNvPr id="2" name="Placeholder text 1">
            <a:extLst>
              <a:ext uri="{FF2B5EF4-FFF2-40B4-BE49-F238E27FC236}">
                <a16:creationId xmlns:a16="http://schemas.microsoft.com/office/drawing/2014/main" id="{29B45D30-ACF0-95F2-597B-C80B6D48543C}"/>
              </a:ext>
            </a:extLst>
          </p:cNvPr>
          <p:cNvSpPr>
            <a:spLocks noGrp="1"/>
          </p:cNvSpPr>
          <p:nvPr>
            <p:ph type="body" sz="quarter" idx="11"/>
          </p:nvPr>
        </p:nvSpPr>
        <p:spPr>
          <a:xfrm>
            <a:off x="263521" y="1052513"/>
            <a:ext cx="4320000" cy="507831"/>
          </a:xfrm>
          <a:prstGeom prst="rect">
            <a:avLst/>
          </a:prstGeom>
        </p:spPr>
        <p:txBody>
          <a:bodyPr wrap="square" lIns="0" tIns="0" rIns="0" bIns="0">
            <a:spAutoFit/>
          </a:bodyPr>
          <a:lstStyle>
            <a:lvl1pPr marL="0" indent="0" fontAlgn="t">
              <a:lnSpc>
                <a:spcPct val="150000"/>
              </a:lnSpc>
              <a:spcBef>
                <a:spcPts val="0"/>
              </a:spcBef>
              <a:spcAft>
                <a:spcPts val="800"/>
              </a:spcAft>
              <a:buNone/>
              <a:defRPr sz="22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noProof="0"/>
              <a:t>Click to edit Master text styles</a:t>
            </a:r>
          </a:p>
        </p:txBody>
      </p:sp>
      <p:sp>
        <p:nvSpPr>
          <p:cNvPr id="9" name="Placeholder text 2">
            <a:extLst>
              <a:ext uri="{FF2B5EF4-FFF2-40B4-BE49-F238E27FC236}">
                <a16:creationId xmlns:a16="http://schemas.microsoft.com/office/drawing/2014/main" id="{CCA86B0F-CDF2-C122-3CD7-0ABEFC547C5C}"/>
              </a:ext>
            </a:extLst>
          </p:cNvPr>
          <p:cNvSpPr>
            <a:spLocks noGrp="1"/>
          </p:cNvSpPr>
          <p:nvPr>
            <p:ph type="body" sz="quarter" idx="18"/>
          </p:nvPr>
        </p:nvSpPr>
        <p:spPr>
          <a:xfrm>
            <a:off x="263523" y="1849989"/>
            <a:ext cx="4320000" cy="507831"/>
          </a:xfrm>
          <a:prstGeom prst="rect">
            <a:avLst/>
          </a:prstGeom>
        </p:spPr>
        <p:txBody>
          <a:bodyPr wrap="square" lIns="0" tIns="0" rIns="0" bIns="0">
            <a:spAutoFit/>
          </a:bodyPr>
          <a:lstStyle>
            <a:lvl1pPr marL="0" indent="0" fontAlgn="t">
              <a:lnSpc>
                <a:spcPct val="150000"/>
              </a:lnSpc>
              <a:spcBef>
                <a:spcPts val="0"/>
              </a:spcBef>
              <a:spcAft>
                <a:spcPts val="800"/>
              </a:spcAft>
              <a:buNone/>
              <a:defRPr sz="22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noProof="0"/>
              <a:t>Click to edit Master text styles</a:t>
            </a:r>
          </a:p>
        </p:txBody>
      </p:sp>
      <p:sp>
        <p:nvSpPr>
          <p:cNvPr id="11" name="Placeholder text 2">
            <a:extLst>
              <a:ext uri="{FF2B5EF4-FFF2-40B4-BE49-F238E27FC236}">
                <a16:creationId xmlns:a16="http://schemas.microsoft.com/office/drawing/2014/main" id="{BA579966-8B03-4996-755A-10FB2AC98CEF}"/>
              </a:ext>
            </a:extLst>
          </p:cNvPr>
          <p:cNvSpPr>
            <a:spLocks noGrp="1"/>
          </p:cNvSpPr>
          <p:nvPr>
            <p:ph type="body" sz="quarter" idx="19"/>
          </p:nvPr>
        </p:nvSpPr>
        <p:spPr>
          <a:xfrm>
            <a:off x="263523" y="2647465"/>
            <a:ext cx="4320000" cy="507831"/>
          </a:xfrm>
          <a:prstGeom prst="rect">
            <a:avLst/>
          </a:prstGeom>
        </p:spPr>
        <p:txBody>
          <a:bodyPr wrap="square" lIns="0" tIns="0" rIns="0" bIns="0">
            <a:spAutoFit/>
          </a:bodyPr>
          <a:lstStyle>
            <a:lvl1pPr marL="0" indent="0" fontAlgn="t">
              <a:lnSpc>
                <a:spcPct val="150000"/>
              </a:lnSpc>
              <a:spcBef>
                <a:spcPts val="0"/>
              </a:spcBef>
              <a:spcAft>
                <a:spcPts val="800"/>
              </a:spcAft>
              <a:buNone/>
              <a:defRPr sz="22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noProof="0"/>
              <a:t>Click to edit Master text styles</a:t>
            </a:r>
          </a:p>
        </p:txBody>
      </p:sp>
      <p:sp>
        <p:nvSpPr>
          <p:cNvPr id="12" name="Placeholder text 4">
            <a:extLst>
              <a:ext uri="{FF2B5EF4-FFF2-40B4-BE49-F238E27FC236}">
                <a16:creationId xmlns:a16="http://schemas.microsoft.com/office/drawing/2014/main" id="{7A6D3D1F-3F03-FA84-BFF5-F967812A04D4}"/>
              </a:ext>
            </a:extLst>
          </p:cNvPr>
          <p:cNvSpPr>
            <a:spLocks noGrp="1"/>
          </p:cNvSpPr>
          <p:nvPr>
            <p:ph type="body" sz="quarter" idx="20"/>
          </p:nvPr>
        </p:nvSpPr>
        <p:spPr>
          <a:xfrm>
            <a:off x="263523" y="3444941"/>
            <a:ext cx="4320000" cy="507831"/>
          </a:xfrm>
          <a:prstGeom prst="rect">
            <a:avLst/>
          </a:prstGeom>
        </p:spPr>
        <p:txBody>
          <a:bodyPr wrap="square" lIns="0" tIns="0" rIns="0" bIns="0">
            <a:spAutoFit/>
          </a:bodyPr>
          <a:lstStyle>
            <a:lvl1pPr marL="0" indent="0" fontAlgn="t">
              <a:lnSpc>
                <a:spcPct val="150000"/>
              </a:lnSpc>
              <a:spcBef>
                <a:spcPts val="0"/>
              </a:spcBef>
              <a:spcAft>
                <a:spcPts val="800"/>
              </a:spcAft>
              <a:buNone/>
              <a:defRPr sz="22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noProof="0"/>
              <a:t>Click to edit Master text styles</a:t>
            </a:r>
          </a:p>
        </p:txBody>
      </p:sp>
      <p:sp>
        <p:nvSpPr>
          <p:cNvPr id="14" name="Placeholder text 5">
            <a:extLst>
              <a:ext uri="{FF2B5EF4-FFF2-40B4-BE49-F238E27FC236}">
                <a16:creationId xmlns:a16="http://schemas.microsoft.com/office/drawing/2014/main" id="{28573494-203A-51C5-B0F7-07708ED89B2D}"/>
              </a:ext>
            </a:extLst>
          </p:cNvPr>
          <p:cNvSpPr>
            <a:spLocks noGrp="1"/>
          </p:cNvSpPr>
          <p:nvPr>
            <p:ph type="body" sz="quarter" idx="21"/>
          </p:nvPr>
        </p:nvSpPr>
        <p:spPr>
          <a:xfrm>
            <a:off x="263523" y="4242417"/>
            <a:ext cx="4320000" cy="507831"/>
          </a:xfrm>
          <a:prstGeom prst="rect">
            <a:avLst/>
          </a:prstGeom>
        </p:spPr>
        <p:txBody>
          <a:bodyPr wrap="square" lIns="0" tIns="0" rIns="0" bIns="0">
            <a:spAutoFit/>
          </a:bodyPr>
          <a:lstStyle>
            <a:lvl1pPr marL="0" indent="0" fontAlgn="t">
              <a:lnSpc>
                <a:spcPct val="150000"/>
              </a:lnSpc>
              <a:spcBef>
                <a:spcPts val="0"/>
              </a:spcBef>
              <a:spcAft>
                <a:spcPts val="800"/>
              </a:spcAft>
              <a:buNone/>
              <a:defRPr sz="22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noProof="0"/>
              <a:t>Click to edit Master text styles</a:t>
            </a:r>
          </a:p>
        </p:txBody>
      </p:sp>
      <p:sp>
        <p:nvSpPr>
          <p:cNvPr id="15" name="Picture Placeholder 1">
            <a:extLst>
              <a:ext uri="{FF2B5EF4-FFF2-40B4-BE49-F238E27FC236}">
                <a16:creationId xmlns:a16="http://schemas.microsoft.com/office/drawing/2014/main" id="{25616DAC-45C0-2739-E91B-782E2C7C9D4C}"/>
              </a:ext>
            </a:extLst>
          </p:cNvPr>
          <p:cNvSpPr>
            <a:spLocks noGrp="1"/>
          </p:cNvSpPr>
          <p:nvPr>
            <p:ph type="pic" sz="quarter" idx="12"/>
          </p:nvPr>
        </p:nvSpPr>
        <p:spPr>
          <a:xfrm>
            <a:off x="4926744" y="1052513"/>
            <a:ext cx="4320000" cy="507831"/>
          </a:xfrm>
          <a:prstGeom prst="rect">
            <a:avLst/>
          </a:prstGeom>
        </p:spPr>
        <p:txBody>
          <a:bodyPr/>
          <a:lstStyle/>
          <a:p>
            <a:endParaRPr lang="en-GB" noProof="0"/>
          </a:p>
        </p:txBody>
      </p:sp>
      <p:sp>
        <p:nvSpPr>
          <p:cNvPr id="17" name="Picture Placeholder 2">
            <a:extLst>
              <a:ext uri="{FF2B5EF4-FFF2-40B4-BE49-F238E27FC236}">
                <a16:creationId xmlns:a16="http://schemas.microsoft.com/office/drawing/2014/main" id="{C0EA3B8B-E5EE-1C54-1E98-213D681F6AFF}"/>
              </a:ext>
            </a:extLst>
          </p:cNvPr>
          <p:cNvSpPr>
            <a:spLocks noGrp="1"/>
          </p:cNvSpPr>
          <p:nvPr>
            <p:ph type="pic" sz="quarter" idx="22"/>
          </p:nvPr>
        </p:nvSpPr>
        <p:spPr>
          <a:xfrm>
            <a:off x="4944650" y="1828562"/>
            <a:ext cx="4320000" cy="536400"/>
          </a:xfrm>
          <a:prstGeom prst="rect">
            <a:avLst/>
          </a:prstGeom>
        </p:spPr>
        <p:txBody>
          <a:bodyPr/>
          <a:lstStyle/>
          <a:p>
            <a:endParaRPr lang="en-GB" noProof="0"/>
          </a:p>
        </p:txBody>
      </p:sp>
      <p:sp>
        <p:nvSpPr>
          <p:cNvPr id="18" name="Picture Placeholder 3">
            <a:extLst>
              <a:ext uri="{FF2B5EF4-FFF2-40B4-BE49-F238E27FC236}">
                <a16:creationId xmlns:a16="http://schemas.microsoft.com/office/drawing/2014/main" id="{79572423-54A3-F660-AF35-35C99664BFD6}"/>
              </a:ext>
            </a:extLst>
          </p:cNvPr>
          <p:cNvSpPr>
            <a:spLocks noGrp="1"/>
          </p:cNvSpPr>
          <p:nvPr>
            <p:ph type="pic" sz="quarter" idx="23"/>
          </p:nvPr>
        </p:nvSpPr>
        <p:spPr>
          <a:xfrm>
            <a:off x="4944650" y="2633180"/>
            <a:ext cx="4320000" cy="536400"/>
          </a:xfrm>
          <a:prstGeom prst="rect">
            <a:avLst/>
          </a:prstGeom>
        </p:spPr>
        <p:txBody>
          <a:bodyPr/>
          <a:lstStyle/>
          <a:p>
            <a:endParaRPr lang="en-GB" noProof="0"/>
          </a:p>
        </p:txBody>
      </p:sp>
      <p:sp>
        <p:nvSpPr>
          <p:cNvPr id="19" name="Picture Placeholder 4">
            <a:extLst>
              <a:ext uri="{FF2B5EF4-FFF2-40B4-BE49-F238E27FC236}">
                <a16:creationId xmlns:a16="http://schemas.microsoft.com/office/drawing/2014/main" id="{8C531387-6EAF-17CE-5F05-58934E99EF0C}"/>
              </a:ext>
            </a:extLst>
          </p:cNvPr>
          <p:cNvSpPr>
            <a:spLocks noGrp="1"/>
          </p:cNvSpPr>
          <p:nvPr>
            <p:ph type="pic" sz="quarter" idx="24"/>
          </p:nvPr>
        </p:nvSpPr>
        <p:spPr>
          <a:xfrm>
            <a:off x="4944650" y="3444941"/>
            <a:ext cx="4320000" cy="536400"/>
          </a:xfrm>
          <a:prstGeom prst="rect">
            <a:avLst/>
          </a:prstGeom>
        </p:spPr>
        <p:txBody>
          <a:bodyPr/>
          <a:lstStyle/>
          <a:p>
            <a:endParaRPr lang="en-GB" noProof="0"/>
          </a:p>
        </p:txBody>
      </p:sp>
      <p:sp>
        <p:nvSpPr>
          <p:cNvPr id="20" name="Picture Placeholder 5">
            <a:extLst>
              <a:ext uri="{FF2B5EF4-FFF2-40B4-BE49-F238E27FC236}">
                <a16:creationId xmlns:a16="http://schemas.microsoft.com/office/drawing/2014/main" id="{E3F97618-5A4C-73C1-15A7-AB23A13ECB9C}"/>
              </a:ext>
            </a:extLst>
          </p:cNvPr>
          <p:cNvSpPr>
            <a:spLocks noGrp="1"/>
          </p:cNvSpPr>
          <p:nvPr>
            <p:ph type="pic" sz="quarter" idx="25"/>
          </p:nvPr>
        </p:nvSpPr>
        <p:spPr>
          <a:xfrm>
            <a:off x="4944650" y="4242417"/>
            <a:ext cx="4320000" cy="536400"/>
          </a:xfrm>
          <a:prstGeom prst="rect">
            <a:avLst/>
          </a:prstGeom>
        </p:spPr>
        <p:txBody>
          <a:bodyPr/>
          <a:lstStyle/>
          <a:p>
            <a:endParaRPr lang="en-GB" noProof="0"/>
          </a:p>
        </p:txBody>
      </p:sp>
      <p:sp>
        <p:nvSpPr>
          <p:cNvPr id="7" name="Panel">
            <a:extLst>
              <a:ext uri="{FF2B5EF4-FFF2-40B4-BE49-F238E27FC236}">
                <a16:creationId xmlns:a16="http://schemas.microsoft.com/office/drawing/2014/main" id="{FD9B31B5-027B-1A4C-C28D-3F6E2AE6C7DB}"/>
              </a:ext>
              <a:ext uri="{C183D7F6-B498-43B3-948B-1728B52AA6E4}">
                <adec:decorative xmlns:adec="http://schemas.microsoft.com/office/drawing/2017/decorative" val="1"/>
              </a:ext>
            </a:extLst>
          </p:cNvPr>
          <p:cNvSpPr/>
          <p:nvPr userDrawn="1"/>
        </p:nvSpPr>
        <p:spPr>
          <a:xfrm>
            <a:off x="9672000" y="72000"/>
            <a:ext cx="2520000" cy="6786000"/>
          </a:xfrm>
          <a:prstGeom prst="rect">
            <a:avLst/>
          </a:prstGeom>
          <a:solidFill>
            <a:srgbClr val="E9F5FC"/>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lIns="0" tIns="0" rIns="0" bIns="0" rtlCol="0" anchor="ctr"/>
          <a:lstStyle/>
          <a:p>
            <a:pPr algn="ctr"/>
            <a:endParaRPr lang="en-GB" noProof="0"/>
          </a:p>
        </p:txBody>
      </p:sp>
      <p:sp>
        <p:nvSpPr>
          <p:cNvPr id="10" name="Key words">
            <a:extLst>
              <a:ext uri="{FF2B5EF4-FFF2-40B4-BE49-F238E27FC236}">
                <a16:creationId xmlns:a16="http://schemas.microsoft.com/office/drawing/2014/main" id="{AAEA834E-8ADA-D0E7-BC8D-83C65D130897}"/>
              </a:ext>
            </a:extLst>
          </p:cNvPr>
          <p:cNvSpPr>
            <a:spLocks noGrp="1"/>
          </p:cNvSpPr>
          <p:nvPr>
            <p:ph type="body" sz="quarter" idx="17"/>
          </p:nvPr>
        </p:nvSpPr>
        <p:spPr>
          <a:xfrm>
            <a:off x="10393200" y="1052513"/>
            <a:ext cx="1535275" cy="360000"/>
          </a:xfrm>
          <a:prstGeom prst="rect">
            <a:avLst/>
          </a:prstGeom>
        </p:spPr>
        <p:txBody>
          <a:bodyPr wrap="square" lIns="0" tIns="0" rIns="180000" bIns="0"/>
          <a:lstStyle>
            <a:lvl1pPr marL="0" indent="0">
              <a:lnSpc>
                <a:spcPct val="100000"/>
              </a:lnSpc>
              <a:spcBef>
                <a:spcPts val="0"/>
              </a:spcBef>
              <a:buNone/>
              <a:defRPr sz="2000" b="1">
                <a:solidFill>
                  <a:schemeClr val="tx1"/>
                </a:solidFill>
              </a:defRPr>
            </a:lvl1pPr>
          </a:lstStyle>
          <a:p>
            <a:pPr lvl="0"/>
            <a:r>
              <a:rPr lang="en-GB" noProof="0"/>
              <a:t>Click to edit Master text styles</a:t>
            </a:r>
          </a:p>
        </p:txBody>
      </p:sp>
      <p:sp>
        <p:nvSpPr>
          <p:cNvPr id="8" name="Glossary">
            <a:extLst>
              <a:ext uri="{FF2B5EF4-FFF2-40B4-BE49-F238E27FC236}">
                <a16:creationId xmlns:a16="http://schemas.microsoft.com/office/drawing/2014/main" id="{B4E79C2D-BE6C-34C3-5F89-01DFC4EF67C2}"/>
              </a:ext>
            </a:extLst>
          </p:cNvPr>
          <p:cNvSpPr>
            <a:spLocks noGrp="1"/>
          </p:cNvSpPr>
          <p:nvPr>
            <p:ph type="body" sz="quarter" idx="13"/>
          </p:nvPr>
        </p:nvSpPr>
        <p:spPr>
          <a:xfrm>
            <a:off x="9672000" y="1411200"/>
            <a:ext cx="2520000" cy="4905620"/>
          </a:xfrm>
          <a:prstGeom prst="rect">
            <a:avLst/>
          </a:prstGeom>
          <a:noFill/>
        </p:spPr>
        <p:txBody>
          <a:bodyPr lIns="180000" tIns="180000" rIns="180000" bIns="180000"/>
          <a:lstStyle>
            <a:lvl1pPr marL="0" indent="0">
              <a:lnSpc>
                <a:spcPct val="100000"/>
              </a:lnSpc>
              <a:spcBef>
                <a:spcPts val="0"/>
              </a:spcBef>
              <a:spcAft>
                <a:spcPts val="1600"/>
              </a:spcAft>
              <a:buNone/>
              <a:defRPr sz="2000" b="0">
                <a:solidFill>
                  <a:schemeClr val="tx1"/>
                </a:solidFill>
                <a:latin typeface="+mn-lt"/>
              </a:defRPr>
            </a:lvl1pPr>
            <a:lvl2pPr marL="0" indent="0">
              <a:lnSpc>
                <a:spcPct val="100000"/>
              </a:lnSpc>
              <a:spcBef>
                <a:spcPts val="0"/>
              </a:spcBef>
              <a:buNone/>
              <a:defRPr sz="2000">
                <a:solidFill>
                  <a:srgbClr val="0091C6"/>
                </a:solidFill>
                <a:latin typeface="+mn-lt"/>
              </a:defRPr>
            </a:lvl2pPr>
            <a:lvl3pPr>
              <a:defRPr sz="2000">
                <a:latin typeface="+mn-lt"/>
              </a:defRPr>
            </a:lvl3pPr>
            <a:lvl4pPr>
              <a:defRPr sz="2000">
                <a:latin typeface="+mn-lt"/>
              </a:defRPr>
            </a:lvl4pPr>
            <a:lvl5pPr>
              <a:defRPr sz="2000">
                <a:latin typeface="+mn-lt"/>
              </a:defRPr>
            </a:lvl5pPr>
          </a:lstStyle>
          <a:p>
            <a:pPr lvl="0"/>
            <a:r>
              <a:rPr lang="en-GB" noProof="0"/>
              <a:t>Click to edit Master text styles</a:t>
            </a:r>
          </a:p>
        </p:txBody>
      </p:sp>
      <p:sp>
        <p:nvSpPr>
          <p:cNvPr id="4" name="Key words icon">
            <a:extLst>
              <a:ext uri="{FF2B5EF4-FFF2-40B4-BE49-F238E27FC236}">
                <a16:creationId xmlns:a16="http://schemas.microsoft.com/office/drawing/2014/main" id="{BE713698-6C4A-FDD5-5D2B-02064EDD7A5D}"/>
              </a:ext>
              <a:ext uri="{C183D7F6-B498-43B3-948B-1728B52AA6E4}">
                <adec:decorative xmlns:adec="http://schemas.microsoft.com/office/drawing/2017/decorative" val="1"/>
              </a:ext>
            </a:extLst>
          </p:cNvPr>
          <p:cNvSpPr>
            <a:spLocks noGrp="1"/>
          </p:cNvSpPr>
          <p:nvPr>
            <p:ph type="pic" sz="quarter" idx="16"/>
          </p:nvPr>
        </p:nvSpPr>
        <p:spPr>
          <a:xfrm>
            <a:off x="9853200" y="1051200"/>
            <a:ext cx="360000" cy="360000"/>
          </a:xfrm>
          <a:prstGeom prst="rect">
            <a:avLst/>
          </a:prstGeom>
        </p:spPr>
        <p:txBody>
          <a:bodyPr wrap="none" lIns="0" tIns="0" rIns="0" bIns="0" anchor="ctr" anchorCtr="0"/>
          <a:lstStyle/>
          <a:p>
            <a:endParaRPr lang="en-GB" noProof="0"/>
          </a:p>
        </p:txBody>
      </p:sp>
      <p:sp>
        <p:nvSpPr>
          <p:cNvPr id="6" name="©">
            <a:extLst>
              <a:ext uri="{FF2B5EF4-FFF2-40B4-BE49-F238E27FC236}">
                <a16:creationId xmlns:a16="http://schemas.microsoft.com/office/drawing/2014/main" id="{2B0A2532-A691-85B9-C8C9-7360375B4ED8}"/>
              </a:ext>
              <a:ext uri="{C183D7F6-B498-43B3-948B-1728B52AA6E4}">
                <adec:decorative xmlns:adec="http://schemas.microsoft.com/office/drawing/2017/decorative" val="1"/>
              </a:ext>
            </a:extLst>
          </p:cNvPr>
          <p:cNvSpPr txBox="1"/>
          <p:nvPr userDrawn="1"/>
        </p:nvSpPr>
        <p:spPr>
          <a:xfrm>
            <a:off x="9668402" y="6335714"/>
            <a:ext cx="2523597" cy="536399"/>
          </a:xfrm>
          <a:prstGeom prst="rect">
            <a:avLst/>
          </a:prstGeom>
          <a:noFill/>
          <a:ln>
            <a:noFill/>
          </a:ln>
        </p:spPr>
        <p:txBody>
          <a:bodyPr spcFirstLastPara="1" wrap="square" lIns="0" tIns="0" rIns="270000" bIns="0" anchor="ctr" anchorCtr="0">
            <a:noAutofit/>
          </a:bodyPr>
          <a:lstStyle/>
          <a:p>
            <a:pPr marL="0" lvl="0" indent="0" algn="r" rtl="0">
              <a:spcBef>
                <a:spcPts val="0"/>
              </a:spcBef>
              <a:spcAft>
                <a:spcPts val="0"/>
              </a:spcAft>
              <a:buNone/>
            </a:pPr>
            <a:r>
              <a:rPr lang="en-GB" sz="1000" noProof="0">
                <a:effectLst/>
                <a:latin typeface="Calibri" panose="020F0502020204030204" pitchFamily="34" charset="0"/>
                <a:ea typeface="Times New Roman" panose="02020603050405020304" pitchFamily="18" charset="0"/>
                <a:cs typeface="Calibri" panose="020F0502020204030204" pitchFamily="34" charset="0"/>
              </a:rPr>
              <a:t>© Oxford University Press 2024</a:t>
            </a:r>
            <a:endParaRPr lang="en-GB" sz="1000" noProof="0">
              <a:latin typeface="Calibri" panose="020F0502020204030204" pitchFamily="34" charset="0"/>
              <a:ea typeface="Calibri"/>
              <a:cs typeface="Calibri" panose="020F0502020204030204" pitchFamily="34" charset="0"/>
              <a:sym typeface="Calibri"/>
            </a:endParaRPr>
          </a:p>
        </p:txBody>
      </p:sp>
      <p:pic>
        <p:nvPicPr>
          <p:cNvPr id="5" name="Numicon logo">
            <a:extLst>
              <a:ext uri="{FF2B5EF4-FFF2-40B4-BE49-F238E27FC236}">
                <a16:creationId xmlns:a16="http://schemas.microsoft.com/office/drawing/2014/main" id="{1F5498C9-2A63-AC64-D75F-F8206C72910F}"/>
              </a:ext>
              <a:ext uri="{C183D7F6-B498-43B3-948B-1728B52AA6E4}">
                <adec:decorative xmlns:adec="http://schemas.microsoft.com/office/drawing/2017/decorative" val="1"/>
              </a:ext>
            </a:extLst>
          </p:cNvPr>
          <p:cNvPicPr preferRelativeResize="0"/>
          <p:nvPr userDrawn="1"/>
        </p:nvPicPr>
        <p:blipFill rotWithShape="1">
          <a:blip r:embed="rId2">
            <a:alphaModFix/>
          </a:blip>
          <a:srcRect/>
          <a:stretch/>
        </p:blipFill>
        <p:spPr>
          <a:xfrm>
            <a:off x="10830832" y="260350"/>
            <a:ext cx="1102428" cy="420859"/>
          </a:xfrm>
          <a:prstGeom prst="rect">
            <a:avLst/>
          </a:prstGeom>
          <a:noFill/>
          <a:ln>
            <a:noFill/>
          </a:ln>
        </p:spPr>
      </p:pic>
    </p:spTree>
    <p:extLst>
      <p:ext uri="{BB962C8B-B14F-4D97-AF65-F5344CB8AC3E}">
        <p14:creationId xmlns:p14="http://schemas.microsoft.com/office/powerpoint/2010/main" val="74958020"/>
      </p:ext>
    </p:extLst>
  </p:cSld>
  <p:clrMapOvr>
    <a:masterClrMapping/>
  </p:clrMapOvr>
  <p:extLst>
    <p:ext uri="{DCECCB84-F9BA-43D5-87BE-67443E8EF086}">
      <p15:sldGuideLst xmlns:p15="http://schemas.microsoft.com/office/powerpoint/2012/main">
        <p15:guide id="1" orient="horz" pos="663" userDrawn="1">
          <p15:clr>
            <a:srgbClr val="FBAE40"/>
          </p15:clr>
        </p15:guide>
        <p15:guide id="2" pos="6085" userDrawn="1">
          <p15:clr>
            <a:srgbClr val="FBAE40"/>
          </p15:clr>
        </p15:guide>
        <p15:guide id="3" pos="5836"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13" name="Title">
            <a:extLst>
              <a:ext uri="{FF2B5EF4-FFF2-40B4-BE49-F238E27FC236}">
                <a16:creationId xmlns:a16="http://schemas.microsoft.com/office/drawing/2014/main" id="{D7103AA6-90CE-6207-F787-3C95092D9A58}"/>
              </a:ext>
            </a:extLst>
          </p:cNvPr>
          <p:cNvSpPr>
            <a:spLocks noGrp="1"/>
          </p:cNvSpPr>
          <p:nvPr>
            <p:ph type="title"/>
          </p:nvPr>
        </p:nvSpPr>
        <p:spPr>
          <a:xfrm>
            <a:off x="891373" y="262800"/>
            <a:ext cx="4680000" cy="503999"/>
          </a:xfrm>
          <a:prstGeom prst="rect">
            <a:avLst/>
          </a:prstGeom>
        </p:spPr>
        <p:txBody>
          <a:bodyPr wrap="square" lIns="0" tIns="0" rIns="0" bIns="0" anchor="ctr" anchorCtr="0">
            <a:spAutoFit/>
          </a:bodyPr>
          <a:lstStyle>
            <a:lvl1pPr>
              <a:defRPr sz="3000" b="1" i="0" baseline="0">
                <a:solidFill>
                  <a:srgbClr val="757070"/>
                </a:solidFill>
                <a:latin typeface="Calibri" panose="020F0502020204030204" pitchFamily="34" charset="0"/>
                <a:cs typeface="Calibri" panose="020F0502020204030204" pitchFamily="34" charset="0"/>
              </a:defRPr>
            </a:lvl1pPr>
          </a:lstStyle>
          <a:p>
            <a:pPr>
              <a:buClrTx/>
              <a:buFontTx/>
            </a:pPr>
            <a:r>
              <a:rPr lang="en-GB"/>
              <a:t>Click to edit Master title style</a:t>
            </a:r>
            <a:endParaRPr lang="en-US"/>
          </a:p>
        </p:txBody>
      </p:sp>
      <p:pic>
        <p:nvPicPr>
          <p:cNvPr id="2050" name="Picture 2" descr="Target with three concentric rings, outer ring is 1 point, the next ring in is 2 points, the central ring is 3 points.">
            <a:extLst>
              <a:ext uri="{FF2B5EF4-FFF2-40B4-BE49-F238E27FC236}">
                <a16:creationId xmlns:a16="http://schemas.microsoft.com/office/drawing/2014/main" id="{0F379BE1-7276-285D-3F1D-FCDE19054173}"/>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324657" y="1052513"/>
            <a:ext cx="5542687" cy="5542687"/>
          </a:xfrm>
          <a:prstGeom prst="rect">
            <a:avLst/>
          </a:prstGeom>
          <a:noFill/>
          <a:extLst>
            <a:ext uri="{909E8E84-426E-40DD-AFC4-6F175D3DCCD1}">
              <a14:hiddenFill xmlns:a14="http://schemas.microsoft.com/office/drawing/2010/main">
                <a:solidFill>
                  <a:srgbClr val="FFFFFF"/>
                </a:solidFill>
              </a14:hiddenFill>
            </a:ext>
          </a:extLst>
        </p:spPr>
      </p:pic>
      <p:sp>
        <p:nvSpPr>
          <p:cNvPr id="2" name="Placeholder text 1">
            <a:extLst>
              <a:ext uri="{FF2B5EF4-FFF2-40B4-BE49-F238E27FC236}">
                <a16:creationId xmlns:a16="http://schemas.microsoft.com/office/drawing/2014/main" id="{29B45D30-ACF0-95F2-597B-C80B6D48543C}"/>
              </a:ext>
            </a:extLst>
          </p:cNvPr>
          <p:cNvSpPr>
            <a:spLocks noGrp="1"/>
          </p:cNvSpPr>
          <p:nvPr>
            <p:ph type="body" sz="quarter" idx="11"/>
          </p:nvPr>
        </p:nvSpPr>
        <p:spPr>
          <a:xfrm>
            <a:off x="263521" y="1052513"/>
            <a:ext cx="4320000" cy="507831"/>
          </a:xfrm>
          <a:prstGeom prst="rect">
            <a:avLst/>
          </a:prstGeom>
        </p:spPr>
        <p:txBody>
          <a:bodyPr wrap="square" lIns="0" tIns="0" rIns="0" bIns="0">
            <a:spAutoFit/>
          </a:bodyPr>
          <a:lstStyle>
            <a:lvl1pPr marL="0" indent="0" algn="ctr" fontAlgn="t">
              <a:lnSpc>
                <a:spcPct val="150000"/>
              </a:lnSpc>
              <a:spcBef>
                <a:spcPts val="0"/>
              </a:spcBef>
              <a:spcAft>
                <a:spcPts val="800"/>
              </a:spcAft>
              <a:buNone/>
              <a:defRPr sz="22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a:t>Click to edit Master text styles</a:t>
            </a:r>
          </a:p>
        </p:txBody>
      </p:sp>
      <p:sp>
        <p:nvSpPr>
          <p:cNvPr id="9" name="Placeholder text 2">
            <a:extLst>
              <a:ext uri="{FF2B5EF4-FFF2-40B4-BE49-F238E27FC236}">
                <a16:creationId xmlns:a16="http://schemas.microsoft.com/office/drawing/2014/main" id="{CCA86B0F-CDF2-C122-3CD7-0ABEFC547C5C}"/>
              </a:ext>
            </a:extLst>
          </p:cNvPr>
          <p:cNvSpPr>
            <a:spLocks noGrp="1"/>
          </p:cNvSpPr>
          <p:nvPr>
            <p:ph type="body" sz="quarter" idx="18"/>
          </p:nvPr>
        </p:nvSpPr>
        <p:spPr>
          <a:xfrm>
            <a:off x="263523" y="1849989"/>
            <a:ext cx="4320000" cy="507831"/>
          </a:xfrm>
          <a:prstGeom prst="rect">
            <a:avLst/>
          </a:prstGeom>
        </p:spPr>
        <p:txBody>
          <a:bodyPr wrap="square" lIns="0" tIns="0" rIns="0" bIns="0">
            <a:spAutoFit/>
          </a:bodyPr>
          <a:lstStyle>
            <a:lvl1pPr marL="0" indent="0" algn="ctr" fontAlgn="t">
              <a:lnSpc>
                <a:spcPct val="150000"/>
              </a:lnSpc>
              <a:spcBef>
                <a:spcPts val="0"/>
              </a:spcBef>
              <a:spcAft>
                <a:spcPts val="800"/>
              </a:spcAft>
              <a:buNone/>
              <a:defRPr sz="22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a:t>Click to edit Master text styles</a:t>
            </a:r>
          </a:p>
        </p:txBody>
      </p:sp>
      <p:sp>
        <p:nvSpPr>
          <p:cNvPr id="11" name="Placeholder text 2">
            <a:extLst>
              <a:ext uri="{FF2B5EF4-FFF2-40B4-BE49-F238E27FC236}">
                <a16:creationId xmlns:a16="http://schemas.microsoft.com/office/drawing/2014/main" id="{BA579966-8B03-4996-755A-10FB2AC98CEF}"/>
              </a:ext>
            </a:extLst>
          </p:cNvPr>
          <p:cNvSpPr>
            <a:spLocks noGrp="1"/>
          </p:cNvSpPr>
          <p:nvPr>
            <p:ph type="body" sz="quarter" idx="19"/>
          </p:nvPr>
        </p:nvSpPr>
        <p:spPr>
          <a:xfrm>
            <a:off x="263523" y="2647465"/>
            <a:ext cx="4320000" cy="507831"/>
          </a:xfrm>
          <a:prstGeom prst="rect">
            <a:avLst/>
          </a:prstGeom>
        </p:spPr>
        <p:txBody>
          <a:bodyPr wrap="square" lIns="0" tIns="0" rIns="0" bIns="0">
            <a:spAutoFit/>
          </a:bodyPr>
          <a:lstStyle>
            <a:lvl1pPr marL="0" indent="0" algn="ctr" fontAlgn="t">
              <a:lnSpc>
                <a:spcPct val="150000"/>
              </a:lnSpc>
              <a:spcBef>
                <a:spcPts val="0"/>
              </a:spcBef>
              <a:spcAft>
                <a:spcPts val="800"/>
              </a:spcAft>
              <a:buNone/>
              <a:defRPr sz="22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a:t>Click to edit Master text styles</a:t>
            </a:r>
          </a:p>
        </p:txBody>
      </p:sp>
      <p:sp>
        <p:nvSpPr>
          <p:cNvPr id="12" name="Placeholder text 4">
            <a:extLst>
              <a:ext uri="{FF2B5EF4-FFF2-40B4-BE49-F238E27FC236}">
                <a16:creationId xmlns:a16="http://schemas.microsoft.com/office/drawing/2014/main" id="{7A6D3D1F-3F03-FA84-BFF5-F967812A04D4}"/>
              </a:ext>
            </a:extLst>
          </p:cNvPr>
          <p:cNvSpPr>
            <a:spLocks noGrp="1"/>
          </p:cNvSpPr>
          <p:nvPr>
            <p:ph type="body" sz="quarter" idx="20"/>
          </p:nvPr>
        </p:nvSpPr>
        <p:spPr>
          <a:xfrm>
            <a:off x="263523" y="3444941"/>
            <a:ext cx="4320000" cy="507831"/>
          </a:xfrm>
          <a:prstGeom prst="rect">
            <a:avLst/>
          </a:prstGeom>
        </p:spPr>
        <p:txBody>
          <a:bodyPr wrap="square" lIns="0" tIns="0" rIns="0" bIns="0">
            <a:spAutoFit/>
          </a:bodyPr>
          <a:lstStyle>
            <a:lvl1pPr marL="0" indent="0" algn="ctr" fontAlgn="t">
              <a:lnSpc>
                <a:spcPct val="150000"/>
              </a:lnSpc>
              <a:spcBef>
                <a:spcPts val="0"/>
              </a:spcBef>
              <a:spcAft>
                <a:spcPts val="800"/>
              </a:spcAft>
              <a:buNone/>
              <a:defRPr sz="22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a:t>Click to edit Master text styles</a:t>
            </a:r>
          </a:p>
        </p:txBody>
      </p:sp>
      <p:sp>
        <p:nvSpPr>
          <p:cNvPr id="14" name="Placeholder text 5">
            <a:extLst>
              <a:ext uri="{FF2B5EF4-FFF2-40B4-BE49-F238E27FC236}">
                <a16:creationId xmlns:a16="http://schemas.microsoft.com/office/drawing/2014/main" id="{28573494-203A-51C5-B0F7-07708ED89B2D}"/>
              </a:ext>
            </a:extLst>
          </p:cNvPr>
          <p:cNvSpPr>
            <a:spLocks noGrp="1"/>
          </p:cNvSpPr>
          <p:nvPr>
            <p:ph type="body" sz="quarter" idx="21"/>
          </p:nvPr>
        </p:nvSpPr>
        <p:spPr>
          <a:xfrm>
            <a:off x="263523" y="4242417"/>
            <a:ext cx="4320000" cy="507831"/>
          </a:xfrm>
          <a:prstGeom prst="rect">
            <a:avLst/>
          </a:prstGeom>
        </p:spPr>
        <p:txBody>
          <a:bodyPr wrap="square" lIns="0" tIns="0" rIns="0" bIns="0">
            <a:spAutoFit/>
          </a:bodyPr>
          <a:lstStyle>
            <a:lvl1pPr marL="0" indent="0" algn="ctr" fontAlgn="t">
              <a:lnSpc>
                <a:spcPct val="150000"/>
              </a:lnSpc>
              <a:spcBef>
                <a:spcPts val="0"/>
              </a:spcBef>
              <a:spcAft>
                <a:spcPts val="800"/>
              </a:spcAft>
              <a:buNone/>
              <a:defRPr sz="22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a:t>Click to edit Master text styles</a:t>
            </a:r>
          </a:p>
        </p:txBody>
      </p:sp>
      <p:sp>
        <p:nvSpPr>
          <p:cNvPr id="3" name="Placeholder text 1">
            <a:extLst>
              <a:ext uri="{FF2B5EF4-FFF2-40B4-BE49-F238E27FC236}">
                <a16:creationId xmlns:a16="http://schemas.microsoft.com/office/drawing/2014/main" id="{CB93B6F2-6A7C-653D-15A2-3F8AA28B8957}"/>
              </a:ext>
            </a:extLst>
          </p:cNvPr>
          <p:cNvSpPr>
            <a:spLocks noGrp="1"/>
          </p:cNvSpPr>
          <p:nvPr>
            <p:ph type="body" sz="quarter" idx="22"/>
          </p:nvPr>
        </p:nvSpPr>
        <p:spPr>
          <a:xfrm>
            <a:off x="7612587" y="1052513"/>
            <a:ext cx="4320000" cy="507831"/>
          </a:xfrm>
          <a:prstGeom prst="rect">
            <a:avLst/>
          </a:prstGeom>
        </p:spPr>
        <p:txBody>
          <a:bodyPr wrap="square" lIns="0" tIns="0" rIns="0" bIns="0">
            <a:spAutoFit/>
          </a:bodyPr>
          <a:lstStyle>
            <a:lvl1pPr marL="0" indent="0" algn="ctr" fontAlgn="t">
              <a:lnSpc>
                <a:spcPct val="150000"/>
              </a:lnSpc>
              <a:spcBef>
                <a:spcPts val="0"/>
              </a:spcBef>
              <a:spcAft>
                <a:spcPts val="800"/>
              </a:spcAft>
              <a:buNone/>
              <a:defRPr sz="22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a:t>Click to edit Master text styles</a:t>
            </a:r>
          </a:p>
        </p:txBody>
      </p:sp>
      <p:sp>
        <p:nvSpPr>
          <p:cNvPr id="16" name="Placeholder text 2">
            <a:extLst>
              <a:ext uri="{FF2B5EF4-FFF2-40B4-BE49-F238E27FC236}">
                <a16:creationId xmlns:a16="http://schemas.microsoft.com/office/drawing/2014/main" id="{7EDEB2B6-E7C9-47EE-73FD-C8EF041DF4B9}"/>
              </a:ext>
            </a:extLst>
          </p:cNvPr>
          <p:cNvSpPr>
            <a:spLocks noGrp="1"/>
          </p:cNvSpPr>
          <p:nvPr>
            <p:ph type="body" sz="quarter" idx="23"/>
          </p:nvPr>
        </p:nvSpPr>
        <p:spPr>
          <a:xfrm>
            <a:off x="7612589" y="1849989"/>
            <a:ext cx="4320000" cy="507831"/>
          </a:xfrm>
          <a:prstGeom prst="rect">
            <a:avLst/>
          </a:prstGeom>
        </p:spPr>
        <p:txBody>
          <a:bodyPr wrap="square" lIns="0" tIns="0" rIns="0" bIns="0">
            <a:spAutoFit/>
          </a:bodyPr>
          <a:lstStyle>
            <a:lvl1pPr marL="0" indent="0" algn="ctr" fontAlgn="t">
              <a:lnSpc>
                <a:spcPct val="150000"/>
              </a:lnSpc>
              <a:spcBef>
                <a:spcPts val="0"/>
              </a:spcBef>
              <a:spcAft>
                <a:spcPts val="800"/>
              </a:spcAft>
              <a:buNone/>
              <a:defRPr sz="22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a:t>Click to edit Master text styles</a:t>
            </a:r>
          </a:p>
        </p:txBody>
      </p:sp>
      <p:sp>
        <p:nvSpPr>
          <p:cNvPr id="21" name="Placeholder text 2">
            <a:extLst>
              <a:ext uri="{FF2B5EF4-FFF2-40B4-BE49-F238E27FC236}">
                <a16:creationId xmlns:a16="http://schemas.microsoft.com/office/drawing/2014/main" id="{79A96A2C-ADAC-2533-C19A-4D4A20F475F5}"/>
              </a:ext>
            </a:extLst>
          </p:cNvPr>
          <p:cNvSpPr>
            <a:spLocks noGrp="1"/>
          </p:cNvSpPr>
          <p:nvPr>
            <p:ph type="body" sz="quarter" idx="24"/>
          </p:nvPr>
        </p:nvSpPr>
        <p:spPr>
          <a:xfrm>
            <a:off x="7612589" y="2647465"/>
            <a:ext cx="4320000" cy="507831"/>
          </a:xfrm>
          <a:prstGeom prst="rect">
            <a:avLst/>
          </a:prstGeom>
        </p:spPr>
        <p:txBody>
          <a:bodyPr wrap="square" lIns="0" tIns="0" rIns="0" bIns="0">
            <a:spAutoFit/>
          </a:bodyPr>
          <a:lstStyle>
            <a:lvl1pPr marL="0" indent="0" algn="ctr" fontAlgn="t">
              <a:lnSpc>
                <a:spcPct val="150000"/>
              </a:lnSpc>
              <a:spcBef>
                <a:spcPts val="0"/>
              </a:spcBef>
              <a:spcAft>
                <a:spcPts val="800"/>
              </a:spcAft>
              <a:buNone/>
              <a:defRPr sz="22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a:t>Click to edit Master text styles</a:t>
            </a:r>
          </a:p>
        </p:txBody>
      </p:sp>
      <p:sp>
        <p:nvSpPr>
          <p:cNvPr id="22" name="Placeholder text 4">
            <a:extLst>
              <a:ext uri="{FF2B5EF4-FFF2-40B4-BE49-F238E27FC236}">
                <a16:creationId xmlns:a16="http://schemas.microsoft.com/office/drawing/2014/main" id="{8947DB42-6809-EC28-BF57-48400643833E}"/>
              </a:ext>
            </a:extLst>
          </p:cNvPr>
          <p:cNvSpPr>
            <a:spLocks noGrp="1"/>
          </p:cNvSpPr>
          <p:nvPr>
            <p:ph type="body" sz="quarter" idx="25"/>
          </p:nvPr>
        </p:nvSpPr>
        <p:spPr>
          <a:xfrm>
            <a:off x="7612589" y="3444941"/>
            <a:ext cx="4320000" cy="507831"/>
          </a:xfrm>
          <a:prstGeom prst="rect">
            <a:avLst/>
          </a:prstGeom>
        </p:spPr>
        <p:txBody>
          <a:bodyPr wrap="square" lIns="0" tIns="0" rIns="0" bIns="0">
            <a:spAutoFit/>
          </a:bodyPr>
          <a:lstStyle>
            <a:lvl1pPr marL="0" indent="0" algn="ctr" fontAlgn="t">
              <a:lnSpc>
                <a:spcPct val="150000"/>
              </a:lnSpc>
              <a:spcBef>
                <a:spcPts val="0"/>
              </a:spcBef>
              <a:spcAft>
                <a:spcPts val="800"/>
              </a:spcAft>
              <a:buNone/>
              <a:defRPr sz="22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a:t>Click to edit Master text styles</a:t>
            </a:r>
          </a:p>
        </p:txBody>
      </p:sp>
      <p:sp>
        <p:nvSpPr>
          <p:cNvPr id="23" name="Placeholder text 5">
            <a:extLst>
              <a:ext uri="{FF2B5EF4-FFF2-40B4-BE49-F238E27FC236}">
                <a16:creationId xmlns:a16="http://schemas.microsoft.com/office/drawing/2014/main" id="{23AC5D31-ECC3-27F6-F7E9-EBE97111D412}"/>
              </a:ext>
            </a:extLst>
          </p:cNvPr>
          <p:cNvSpPr>
            <a:spLocks noGrp="1"/>
          </p:cNvSpPr>
          <p:nvPr>
            <p:ph type="body" sz="quarter" idx="26"/>
          </p:nvPr>
        </p:nvSpPr>
        <p:spPr>
          <a:xfrm>
            <a:off x="7612589" y="4242417"/>
            <a:ext cx="4320000" cy="507831"/>
          </a:xfrm>
          <a:prstGeom prst="rect">
            <a:avLst/>
          </a:prstGeom>
        </p:spPr>
        <p:txBody>
          <a:bodyPr wrap="square" lIns="0" tIns="0" rIns="0" bIns="0">
            <a:spAutoFit/>
          </a:bodyPr>
          <a:lstStyle>
            <a:lvl1pPr marL="0" indent="0" algn="ctr" fontAlgn="t">
              <a:lnSpc>
                <a:spcPct val="150000"/>
              </a:lnSpc>
              <a:spcBef>
                <a:spcPts val="0"/>
              </a:spcBef>
              <a:spcAft>
                <a:spcPts val="800"/>
              </a:spcAft>
              <a:buNone/>
              <a:defRPr sz="22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a:t>Click to edit Master text styles</a:t>
            </a:r>
          </a:p>
        </p:txBody>
      </p:sp>
      <p:pic>
        <p:nvPicPr>
          <p:cNvPr id="5" name="Numicon logo">
            <a:extLst>
              <a:ext uri="{FF2B5EF4-FFF2-40B4-BE49-F238E27FC236}">
                <a16:creationId xmlns:a16="http://schemas.microsoft.com/office/drawing/2014/main" id="{1F5498C9-2A63-AC64-D75F-F8206C72910F}"/>
              </a:ext>
              <a:ext uri="{C183D7F6-B498-43B3-948B-1728B52AA6E4}">
                <adec:decorative xmlns:adec="http://schemas.microsoft.com/office/drawing/2017/decorative" val="1"/>
              </a:ext>
            </a:extLst>
          </p:cNvPr>
          <p:cNvPicPr preferRelativeResize="0"/>
          <p:nvPr userDrawn="1"/>
        </p:nvPicPr>
        <p:blipFill rotWithShape="1">
          <a:blip r:embed="rId3">
            <a:alphaModFix/>
          </a:blip>
          <a:srcRect/>
          <a:stretch/>
        </p:blipFill>
        <p:spPr>
          <a:xfrm>
            <a:off x="10830832" y="260350"/>
            <a:ext cx="1102428" cy="420859"/>
          </a:xfrm>
          <a:prstGeom prst="rect">
            <a:avLst/>
          </a:prstGeom>
          <a:noFill/>
          <a:ln>
            <a:noFill/>
          </a:ln>
        </p:spPr>
      </p:pic>
      <p:sp>
        <p:nvSpPr>
          <p:cNvPr id="6" name="©">
            <a:extLst>
              <a:ext uri="{FF2B5EF4-FFF2-40B4-BE49-F238E27FC236}">
                <a16:creationId xmlns:a16="http://schemas.microsoft.com/office/drawing/2014/main" id="{2B0A2532-A691-85B9-C8C9-7360375B4ED8}"/>
              </a:ext>
              <a:ext uri="{C183D7F6-B498-43B3-948B-1728B52AA6E4}">
                <adec:decorative xmlns:adec="http://schemas.microsoft.com/office/drawing/2017/decorative" val="1"/>
              </a:ext>
            </a:extLst>
          </p:cNvPr>
          <p:cNvSpPr txBox="1"/>
          <p:nvPr userDrawn="1"/>
        </p:nvSpPr>
        <p:spPr>
          <a:xfrm>
            <a:off x="9668402" y="6335714"/>
            <a:ext cx="2523597" cy="536399"/>
          </a:xfrm>
          <a:prstGeom prst="rect">
            <a:avLst/>
          </a:prstGeom>
          <a:noFill/>
          <a:ln>
            <a:noFill/>
          </a:ln>
        </p:spPr>
        <p:txBody>
          <a:bodyPr spcFirstLastPara="1" wrap="square" lIns="0" tIns="0" rIns="270000" bIns="0" anchor="ctr" anchorCtr="0">
            <a:noAutofit/>
          </a:bodyPr>
          <a:lstStyle/>
          <a:p>
            <a:pPr marL="0" lvl="0" indent="0" algn="r" rtl="0">
              <a:spcBef>
                <a:spcPts val="0"/>
              </a:spcBef>
              <a:spcAft>
                <a:spcPts val="0"/>
              </a:spcAft>
              <a:buNone/>
            </a:pPr>
            <a:r>
              <a:rPr lang="en-GB" sz="1000">
                <a:effectLst/>
                <a:latin typeface="Calibri" panose="020F0502020204030204" pitchFamily="34" charset="0"/>
                <a:ea typeface="Times New Roman" panose="02020603050405020304" pitchFamily="18" charset="0"/>
                <a:cs typeface="Calibri" panose="020F0502020204030204" pitchFamily="34" charset="0"/>
              </a:rPr>
              <a:t>© Oxford University Press 2024</a:t>
            </a:r>
            <a:endParaRPr sz="1000">
              <a:latin typeface="Calibri" panose="020F0502020204030204" pitchFamily="34" charset="0"/>
              <a:ea typeface="Calibri"/>
              <a:cs typeface="Calibri" panose="020F0502020204030204" pitchFamily="34" charset="0"/>
              <a:sym typeface="Calibri"/>
            </a:endParaRPr>
          </a:p>
        </p:txBody>
      </p:sp>
    </p:spTree>
    <p:extLst>
      <p:ext uri="{BB962C8B-B14F-4D97-AF65-F5344CB8AC3E}">
        <p14:creationId xmlns:p14="http://schemas.microsoft.com/office/powerpoint/2010/main" val="3907715392"/>
      </p:ext>
    </p:extLst>
  </p:cSld>
  <p:clrMapOvr>
    <a:masterClrMapping/>
  </p:clrMapOvr>
  <p:extLst>
    <p:ext uri="{DCECCB84-F9BA-43D5-87BE-67443E8EF086}">
      <p15:sldGuideLst xmlns:p15="http://schemas.microsoft.com/office/powerpoint/2012/main">
        <p15:guide id="1" orient="horz" pos="663" userDrawn="1">
          <p15:clr>
            <a:srgbClr val="FBAE40"/>
          </p15:clr>
        </p15:guide>
        <p15:guide id="2" pos="6085" userDrawn="1">
          <p15:clr>
            <a:srgbClr val="FBAE40"/>
          </p15:clr>
        </p15:guide>
        <p15:guide id="3" pos="5836"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18" name="Title">
            <a:extLst>
              <a:ext uri="{FF2B5EF4-FFF2-40B4-BE49-F238E27FC236}">
                <a16:creationId xmlns:a16="http://schemas.microsoft.com/office/drawing/2014/main" id="{25E610BC-09CB-464F-8477-09A25896FBA6}"/>
              </a:ext>
            </a:extLst>
          </p:cNvPr>
          <p:cNvSpPr>
            <a:spLocks noGrp="1"/>
          </p:cNvSpPr>
          <p:nvPr>
            <p:ph type="title"/>
          </p:nvPr>
        </p:nvSpPr>
        <p:spPr>
          <a:xfrm>
            <a:off x="891373" y="307050"/>
            <a:ext cx="4680000" cy="415498"/>
          </a:xfrm>
          <a:prstGeom prst="rect">
            <a:avLst/>
          </a:prstGeom>
        </p:spPr>
        <p:txBody>
          <a:bodyPr wrap="square" lIns="0" tIns="0" rIns="0" bIns="0" anchor="ctr" anchorCtr="0">
            <a:spAutoFit/>
          </a:bodyPr>
          <a:lstStyle>
            <a:lvl1pPr>
              <a:defRPr sz="3000" b="1" i="0" baseline="0">
                <a:solidFill>
                  <a:srgbClr val="757070"/>
                </a:solidFill>
                <a:latin typeface="Calibri" panose="020F0502020204030204" pitchFamily="34" charset="0"/>
                <a:cs typeface="Calibri" panose="020F0502020204030204" pitchFamily="34" charset="0"/>
              </a:defRPr>
            </a:lvl1pPr>
          </a:lstStyle>
          <a:p>
            <a:pPr>
              <a:buClrTx/>
              <a:buFontTx/>
            </a:pPr>
            <a:r>
              <a:rPr lang="en-GB" noProof="0"/>
              <a:t>Click to edit Master title style</a:t>
            </a:r>
          </a:p>
        </p:txBody>
      </p:sp>
      <p:sp>
        <p:nvSpPr>
          <p:cNvPr id="4" name="Placeholder text">
            <a:extLst>
              <a:ext uri="{FF2B5EF4-FFF2-40B4-BE49-F238E27FC236}">
                <a16:creationId xmlns:a16="http://schemas.microsoft.com/office/drawing/2014/main" id="{F65A1424-8DC6-82ED-CD92-A28DB287E114}"/>
              </a:ext>
            </a:extLst>
          </p:cNvPr>
          <p:cNvSpPr>
            <a:spLocks noGrp="1"/>
          </p:cNvSpPr>
          <p:nvPr>
            <p:ph type="body" sz="quarter" idx="11"/>
          </p:nvPr>
        </p:nvSpPr>
        <p:spPr>
          <a:xfrm>
            <a:off x="263523" y="1052513"/>
            <a:ext cx="11664952" cy="507831"/>
          </a:xfrm>
          <a:prstGeom prst="rect">
            <a:avLst/>
          </a:prstGeom>
        </p:spPr>
        <p:txBody>
          <a:bodyPr wrap="square" lIns="0" tIns="0" rIns="0" bIns="0">
            <a:spAutoFit/>
          </a:bodyPr>
          <a:lstStyle>
            <a:lvl1pPr marL="0" indent="0" fontAlgn="t">
              <a:lnSpc>
                <a:spcPct val="150000"/>
              </a:lnSpc>
              <a:spcBef>
                <a:spcPts val="0"/>
              </a:spcBef>
              <a:spcAft>
                <a:spcPts val="800"/>
              </a:spcAft>
              <a:buNone/>
              <a:defRPr sz="22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noProof="0"/>
              <a:t>Click to edit Master text styles</a:t>
            </a:r>
          </a:p>
        </p:txBody>
      </p:sp>
      <p:sp>
        <p:nvSpPr>
          <p:cNvPr id="2" name="Placeholder picture">
            <a:extLst>
              <a:ext uri="{FF2B5EF4-FFF2-40B4-BE49-F238E27FC236}">
                <a16:creationId xmlns:a16="http://schemas.microsoft.com/office/drawing/2014/main" id="{973D0BFC-2024-AD9F-32DE-41490A3E33C9}"/>
              </a:ext>
            </a:extLst>
          </p:cNvPr>
          <p:cNvSpPr>
            <a:spLocks noGrp="1"/>
          </p:cNvSpPr>
          <p:nvPr>
            <p:ph type="pic" sz="quarter" idx="12"/>
          </p:nvPr>
        </p:nvSpPr>
        <p:spPr>
          <a:xfrm>
            <a:off x="263523" y="1615898"/>
            <a:ext cx="11664952" cy="4496623"/>
          </a:xfrm>
          <a:prstGeom prst="rect">
            <a:avLst/>
          </a:prstGeom>
        </p:spPr>
        <p:txBody>
          <a:bodyPr/>
          <a:lstStyle/>
          <a:p>
            <a:endParaRPr lang="en-GB" noProof="0"/>
          </a:p>
        </p:txBody>
      </p:sp>
      <p:sp>
        <p:nvSpPr>
          <p:cNvPr id="3" name="Glossary bkg">
            <a:extLst>
              <a:ext uri="{FF2B5EF4-FFF2-40B4-BE49-F238E27FC236}">
                <a16:creationId xmlns:a16="http://schemas.microsoft.com/office/drawing/2014/main" id="{117B3F1C-5C39-F635-C9C9-327B9A0AA8D8}"/>
              </a:ext>
              <a:ext uri="{C183D7F6-B498-43B3-948B-1728B52AA6E4}">
                <adec:decorative xmlns:adec="http://schemas.microsoft.com/office/drawing/2017/decorative" val="1"/>
              </a:ext>
            </a:extLst>
          </p:cNvPr>
          <p:cNvSpPr/>
          <p:nvPr userDrawn="1"/>
        </p:nvSpPr>
        <p:spPr>
          <a:xfrm>
            <a:off x="0" y="6335714"/>
            <a:ext cx="12192000" cy="536400"/>
          </a:xfrm>
          <a:prstGeom prst="rect">
            <a:avLst/>
          </a:prstGeom>
          <a:solidFill>
            <a:srgbClr val="E9F5FC"/>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endParaRPr lang="en-GB" noProof="0"/>
          </a:p>
        </p:txBody>
      </p:sp>
      <p:sp>
        <p:nvSpPr>
          <p:cNvPr id="10" name="Picture Placeholder" descr="Key words to use">
            <a:extLst>
              <a:ext uri="{FF2B5EF4-FFF2-40B4-BE49-F238E27FC236}">
                <a16:creationId xmlns:a16="http://schemas.microsoft.com/office/drawing/2014/main" id="{99D10AD9-B601-B6A8-A907-4844E25E8EC6}"/>
              </a:ext>
            </a:extLst>
          </p:cNvPr>
          <p:cNvSpPr>
            <a:spLocks noGrp="1"/>
          </p:cNvSpPr>
          <p:nvPr>
            <p:ph type="pic" sz="quarter" idx="17"/>
          </p:nvPr>
        </p:nvSpPr>
        <p:spPr>
          <a:xfrm>
            <a:off x="263523" y="6423914"/>
            <a:ext cx="360000" cy="360000"/>
          </a:xfrm>
          <a:prstGeom prst="rect">
            <a:avLst/>
          </a:prstGeom>
        </p:spPr>
        <p:txBody>
          <a:bodyPr wrap="none" lIns="0" tIns="0" rIns="0" bIns="0" anchor="ctr" anchorCtr="0"/>
          <a:lstStyle/>
          <a:p>
            <a:endParaRPr lang="en-GB" noProof="0"/>
          </a:p>
        </p:txBody>
      </p:sp>
      <p:sp>
        <p:nvSpPr>
          <p:cNvPr id="8" name="Glossary">
            <a:extLst>
              <a:ext uri="{FF2B5EF4-FFF2-40B4-BE49-F238E27FC236}">
                <a16:creationId xmlns:a16="http://schemas.microsoft.com/office/drawing/2014/main" id="{481A9E52-0478-8571-E61C-FAD3A5FAD935}"/>
              </a:ext>
            </a:extLst>
          </p:cNvPr>
          <p:cNvSpPr>
            <a:spLocks noGrp="1"/>
          </p:cNvSpPr>
          <p:nvPr>
            <p:ph type="body" sz="quarter" idx="14"/>
          </p:nvPr>
        </p:nvSpPr>
        <p:spPr>
          <a:xfrm>
            <a:off x="891373" y="6336533"/>
            <a:ext cx="9000000" cy="536400"/>
          </a:xfrm>
          <a:prstGeom prst="rect">
            <a:avLst/>
          </a:prstGeom>
          <a:noFill/>
          <a:effectLst/>
        </p:spPr>
        <p:txBody>
          <a:bodyPr lIns="0" tIns="180000" rIns="0" bIns="180000" anchor="ctr" anchorCtr="0"/>
          <a:lstStyle>
            <a:lvl1pPr marL="0" indent="0">
              <a:lnSpc>
                <a:spcPct val="100000"/>
              </a:lnSpc>
              <a:spcBef>
                <a:spcPts val="0"/>
              </a:spcBef>
              <a:buNone/>
              <a:defRPr sz="2000">
                <a:solidFill>
                  <a:schemeClr val="tx1"/>
                </a:solidFill>
              </a:defRPr>
            </a:lvl1pPr>
            <a:lvl2pPr>
              <a:defRPr sz="2000"/>
            </a:lvl2pPr>
            <a:lvl3pPr>
              <a:defRPr sz="2000"/>
            </a:lvl3pPr>
            <a:lvl4pPr>
              <a:defRPr sz="2000"/>
            </a:lvl4pPr>
            <a:lvl5pPr>
              <a:defRPr sz="2000"/>
            </a:lvl5pPr>
          </a:lstStyle>
          <a:p>
            <a:pPr lvl="0"/>
            <a:r>
              <a:rPr lang="en-GB" noProof="0"/>
              <a:t>Click to edit Master text styles</a:t>
            </a:r>
          </a:p>
        </p:txBody>
      </p:sp>
      <p:sp>
        <p:nvSpPr>
          <p:cNvPr id="9" name="©">
            <a:extLst>
              <a:ext uri="{FF2B5EF4-FFF2-40B4-BE49-F238E27FC236}">
                <a16:creationId xmlns:a16="http://schemas.microsoft.com/office/drawing/2014/main" id="{02BCBC7F-32F4-F2E6-F02D-983AA73725B6}"/>
              </a:ext>
              <a:ext uri="{C183D7F6-B498-43B3-948B-1728B52AA6E4}">
                <adec:decorative xmlns:adec="http://schemas.microsoft.com/office/drawing/2017/decorative" val="1"/>
              </a:ext>
            </a:extLst>
          </p:cNvPr>
          <p:cNvSpPr txBox="1"/>
          <p:nvPr userDrawn="1"/>
        </p:nvSpPr>
        <p:spPr>
          <a:xfrm>
            <a:off x="10032000" y="6335714"/>
            <a:ext cx="2160000" cy="536399"/>
          </a:xfrm>
          <a:prstGeom prst="rect">
            <a:avLst/>
          </a:prstGeom>
          <a:noFill/>
          <a:ln>
            <a:noFill/>
          </a:ln>
        </p:spPr>
        <p:txBody>
          <a:bodyPr spcFirstLastPara="1" wrap="square" lIns="0" tIns="0" rIns="270000" bIns="0" anchor="ctr" anchorCtr="0">
            <a:noAutofit/>
          </a:bodyPr>
          <a:lstStyle/>
          <a:p>
            <a:pPr marL="0" lvl="0" indent="0" algn="r" rtl="0">
              <a:spcBef>
                <a:spcPts val="0"/>
              </a:spcBef>
              <a:spcAft>
                <a:spcPts val="0"/>
              </a:spcAft>
              <a:buNone/>
            </a:pPr>
            <a:r>
              <a:rPr lang="en-GB" sz="1000" noProof="0">
                <a:effectLst/>
                <a:latin typeface="Calibri" panose="020F0502020204030204" pitchFamily="34" charset="0"/>
                <a:ea typeface="Times New Roman" panose="02020603050405020304" pitchFamily="18" charset="0"/>
                <a:cs typeface="Calibri" panose="020F0502020204030204" pitchFamily="34" charset="0"/>
              </a:rPr>
              <a:t>© Oxford University Press 2024</a:t>
            </a:r>
            <a:endParaRPr lang="en-GB" sz="1000" noProof="0">
              <a:latin typeface="Calibri" panose="020F0502020204030204" pitchFamily="34" charset="0"/>
              <a:ea typeface="Calibri"/>
              <a:cs typeface="Calibri" panose="020F0502020204030204" pitchFamily="34" charset="0"/>
              <a:sym typeface="Calibri"/>
            </a:endParaRPr>
          </a:p>
        </p:txBody>
      </p:sp>
    </p:spTree>
    <p:extLst>
      <p:ext uri="{BB962C8B-B14F-4D97-AF65-F5344CB8AC3E}">
        <p14:creationId xmlns:p14="http://schemas.microsoft.com/office/powerpoint/2010/main" val="19552585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18" name="Title">
            <a:extLst>
              <a:ext uri="{FF2B5EF4-FFF2-40B4-BE49-F238E27FC236}">
                <a16:creationId xmlns:a16="http://schemas.microsoft.com/office/drawing/2014/main" id="{25E610BC-09CB-464F-8477-09A25896FBA6}"/>
              </a:ext>
            </a:extLst>
          </p:cNvPr>
          <p:cNvSpPr>
            <a:spLocks noGrp="1"/>
          </p:cNvSpPr>
          <p:nvPr>
            <p:ph type="title"/>
          </p:nvPr>
        </p:nvSpPr>
        <p:spPr>
          <a:xfrm>
            <a:off x="891373" y="307050"/>
            <a:ext cx="4680000" cy="415498"/>
          </a:xfrm>
          <a:prstGeom prst="rect">
            <a:avLst/>
          </a:prstGeom>
        </p:spPr>
        <p:txBody>
          <a:bodyPr wrap="square" lIns="0" tIns="0" rIns="0" bIns="0" anchor="ctr" anchorCtr="0">
            <a:spAutoFit/>
          </a:bodyPr>
          <a:lstStyle>
            <a:lvl1pPr>
              <a:defRPr sz="3000" b="1" i="0" baseline="0">
                <a:solidFill>
                  <a:srgbClr val="757070"/>
                </a:solidFill>
                <a:latin typeface="Calibri" panose="020F0502020204030204" pitchFamily="34" charset="0"/>
                <a:cs typeface="Calibri" panose="020F0502020204030204" pitchFamily="34" charset="0"/>
              </a:defRPr>
            </a:lvl1pPr>
          </a:lstStyle>
          <a:p>
            <a:pPr>
              <a:buClrTx/>
              <a:buFontTx/>
            </a:pPr>
            <a:r>
              <a:rPr lang="en-GB" noProof="0"/>
              <a:t>Click to edit Master title style</a:t>
            </a:r>
          </a:p>
        </p:txBody>
      </p:sp>
      <p:sp>
        <p:nvSpPr>
          <p:cNvPr id="4" name="Placeholder text">
            <a:extLst>
              <a:ext uri="{FF2B5EF4-FFF2-40B4-BE49-F238E27FC236}">
                <a16:creationId xmlns:a16="http://schemas.microsoft.com/office/drawing/2014/main" id="{F65A1424-8DC6-82ED-CD92-A28DB287E114}"/>
              </a:ext>
            </a:extLst>
          </p:cNvPr>
          <p:cNvSpPr>
            <a:spLocks noGrp="1"/>
          </p:cNvSpPr>
          <p:nvPr>
            <p:ph type="body" sz="quarter" idx="11"/>
          </p:nvPr>
        </p:nvSpPr>
        <p:spPr>
          <a:xfrm>
            <a:off x="263523" y="1052513"/>
            <a:ext cx="11664952" cy="507831"/>
          </a:xfrm>
          <a:prstGeom prst="rect">
            <a:avLst/>
          </a:prstGeom>
        </p:spPr>
        <p:txBody>
          <a:bodyPr wrap="square" lIns="0" tIns="0" rIns="0" bIns="0">
            <a:spAutoFit/>
          </a:bodyPr>
          <a:lstStyle>
            <a:lvl1pPr marL="0" indent="0" fontAlgn="t">
              <a:lnSpc>
                <a:spcPct val="150000"/>
              </a:lnSpc>
              <a:spcBef>
                <a:spcPts val="0"/>
              </a:spcBef>
              <a:spcAft>
                <a:spcPts val="800"/>
              </a:spcAft>
              <a:buNone/>
              <a:defRPr sz="22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noProof="0"/>
              <a:t>Click to edit Master text styles</a:t>
            </a:r>
          </a:p>
        </p:txBody>
      </p:sp>
      <p:sp>
        <p:nvSpPr>
          <p:cNvPr id="2" name="Placeholder picture">
            <a:extLst>
              <a:ext uri="{FF2B5EF4-FFF2-40B4-BE49-F238E27FC236}">
                <a16:creationId xmlns:a16="http://schemas.microsoft.com/office/drawing/2014/main" id="{973D0BFC-2024-AD9F-32DE-41490A3E33C9}"/>
              </a:ext>
            </a:extLst>
          </p:cNvPr>
          <p:cNvSpPr>
            <a:spLocks noGrp="1"/>
          </p:cNvSpPr>
          <p:nvPr>
            <p:ph type="pic" sz="quarter" idx="12"/>
          </p:nvPr>
        </p:nvSpPr>
        <p:spPr>
          <a:xfrm>
            <a:off x="263523" y="1615898"/>
            <a:ext cx="11664952" cy="4496623"/>
          </a:xfrm>
          <a:prstGeom prst="rect">
            <a:avLst/>
          </a:prstGeom>
        </p:spPr>
        <p:txBody>
          <a:bodyPr/>
          <a:lstStyle/>
          <a:p>
            <a:endParaRPr lang="en-GB" noProof="0"/>
          </a:p>
        </p:txBody>
      </p:sp>
      <p:sp>
        <p:nvSpPr>
          <p:cNvPr id="3" name="Glossary bkg">
            <a:extLst>
              <a:ext uri="{FF2B5EF4-FFF2-40B4-BE49-F238E27FC236}">
                <a16:creationId xmlns:a16="http://schemas.microsoft.com/office/drawing/2014/main" id="{117B3F1C-5C39-F635-C9C9-327B9A0AA8D8}"/>
              </a:ext>
              <a:ext uri="{C183D7F6-B498-43B3-948B-1728B52AA6E4}">
                <adec:decorative xmlns:adec="http://schemas.microsoft.com/office/drawing/2017/decorative" val="1"/>
              </a:ext>
            </a:extLst>
          </p:cNvPr>
          <p:cNvSpPr/>
          <p:nvPr userDrawn="1"/>
        </p:nvSpPr>
        <p:spPr>
          <a:xfrm>
            <a:off x="0" y="6335714"/>
            <a:ext cx="12192000" cy="536400"/>
          </a:xfrm>
          <a:prstGeom prst="rect">
            <a:avLst/>
          </a:prstGeom>
          <a:solidFill>
            <a:srgbClr val="E9F5FC"/>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endParaRPr lang="en-GB" noProof="0"/>
          </a:p>
        </p:txBody>
      </p:sp>
      <p:sp>
        <p:nvSpPr>
          <p:cNvPr id="10" name="Picture Placeholder" descr="Key words to use">
            <a:extLst>
              <a:ext uri="{FF2B5EF4-FFF2-40B4-BE49-F238E27FC236}">
                <a16:creationId xmlns:a16="http://schemas.microsoft.com/office/drawing/2014/main" id="{99D10AD9-B601-B6A8-A907-4844E25E8EC6}"/>
              </a:ext>
            </a:extLst>
          </p:cNvPr>
          <p:cNvSpPr>
            <a:spLocks noGrp="1"/>
          </p:cNvSpPr>
          <p:nvPr>
            <p:ph type="pic" sz="quarter" idx="17"/>
          </p:nvPr>
        </p:nvSpPr>
        <p:spPr>
          <a:xfrm>
            <a:off x="263523" y="6423914"/>
            <a:ext cx="360000" cy="360000"/>
          </a:xfrm>
          <a:prstGeom prst="rect">
            <a:avLst/>
          </a:prstGeom>
        </p:spPr>
        <p:txBody>
          <a:bodyPr wrap="none" lIns="0" tIns="0" rIns="0" bIns="0" anchor="ctr" anchorCtr="0"/>
          <a:lstStyle/>
          <a:p>
            <a:endParaRPr lang="en-GB" noProof="0"/>
          </a:p>
        </p:txBody>
      </p:sp>
      <p:sp>
        <p:nvSpPr>
          <p:cNvPr id="8" name="Glossary">
            <a:extLst>
              <a:ext uri="{FF2B5EF4-FFF2-40B4-BE49-F238E27FC236}">
                <a16:creationId xmlns:a16="http://schemas.microsoft.com/office/drawing/2014/main" id="{481A9E52-0478-8571-E61C-FAD3A5FAD935}"/>
              </a:ext>
            </a:extLst>
          </p:cNvPr>
          <p:cNvSpPr>
            <a:spLocks noGrp="1"/>
          </p:cNvSpPr>
          <p:nvPr>
            <p:ph type="body" sz="quarter" idx="14"/>
          </p:nvPr>
        </p:nvSpPr>
        <p:spPr>
          <a:xfrm>
            <a:off x="891373" y="6336533"/>
            <a:ext cx="9000000" cy="536400"/>
          </a:xfrm>
          <a:prstGeom prst="rect">
            <a:avLst/>
          </a:prstGeom>
          <a:noFill/>
          <a:effectLst/>
        </p:spPr>
        <p:txBody>
          <a:bodyPr lIns="0" tIns="180000" rIns="0" bIns="180000" anchor="ctr" anchorCtr="0"/>
          <a:lstStyle>
            <a:lvl1pPr marL="0" indent="0">
              <a:lnSpc>
                <a:spcPct val="100000"/>
              </a:lnSpc>
              <a:spcBef>
                <a:spcPts val="0"/>
              </a:spcBef>
              <a:buNone/>
              <a:defRPr sz="2000">
                <a:solidFill>
                  <a:schemeClr val="tx1"/>
                </a:solidFill>
              </a:defRPr>
            </a:lvl1pPr>
            <a:lvl2pPr>
              <a:defRPr sz="2000"/>
            </a:lvl2pPr>
            <a:lvl3pPr>
              <a:defRPr sz="2000"/>
            </a:lvl3pPr>
            <a:lvl4pPr>
              <a:defRPr sz="2000"/>
            </a:lvl4pPr>
            <a:lvl5pPr>
              <a:defRPr sz="2000"/>
            </a:lvl5pPr>
          </a:lstStyle>
          <a:p>
            <a:pPr lvl="0"/>
            <a:r>
              <a:rPr lang="en-GB" noProof="0"/>
              <a:t>Click to edit Master text styles</a:t>
            </a:r>
          </a:p>
        </p:txBody>
      </p:sp>
      <p:sp>
        <p:nvSpPr>
          <p:cNvPr id="9" name="©">
            <a:extLst>
              <a:ext uri="{FF2B5EF4-FFF2-40B4-BE49-F238E27FC236}">
                <a16:creationId xmlns:a16="http://schemas.microsoft.com/office/drawing/2014/main" id="{02BCBC7F-32F4-F2E6-F02D-983AA73725B6}"/>
              </a:ext>
              <a:ext uri="{C183D7F6-B498-43B3-948B-1728B52AA6E4}">
                <adec:decorative xmlns:adec="http://schemas.microsoft.com/office/drawing/2017/decorative" val="1"/>
              </a:ext>
            </a:extLst>
          </p:cNvPr>
          <p:cNvSpPr txBox="1"/>
          <p:nvPr userDrawn="1"/>
        </p:nvSpPr>
        <p:spPr>
          <a:xfrm>
            <a:off x="10032000" y="6335714"/>
            <a:ext cx="2160000" cy="536399"/>
          </a:xfrm>
          <a:prstGeom prst="rect">
            <a:avLst/>
          </a:prstGeom>
          <a:noFill/>
          <a:ln>
            <a:noFill/>
          </a:ln>
        </p:spPr>
        <p:txBody>
          <a:bodyPr spcFirstLastPara="1" wrap="square" lIns="0" tIns="0" rIns="270000" bIns="0" anchor="ctr" anchorCtr="0">
            <a:noAutofit/>
          </a:bodyPr>
          <a:lstStyle/>
          <a:p>
            <a:pPr marL="0" lvl="0" indent="0" algn="r" rtl="0">
              <a:spcBef>
                <a:spcPts val="0"/>
              </a:spcBef>
              <a:spcAft>
                <a:spcPts val="0"/>
              </a:spcAft>
              <a:buNone/>
            </a:pPr>
            <a:r>
              <a:rPr lang="en-GB" sz="1000" noProof="0">
                <a:effectLst/>
                <a:latin typeface="Calibri" panose="020F0502020204030204" pitchFamily="34" charset="0"/>
                <a:ea typeface="Times New Roman" panose="02020603050405020304" pitchFamily="18" charset="0"/>
                <a:cs typeface="Calibri" panose="020F0502020204030204" pitchFamily="34" charset="0"/>
              </a:rPr>
              <a:t>© Oxford University Press 2024</a:t>
            </a:r>
            <a:endParaRPr lang="en-GB" sz="1000" noProof="0">
              <a:latin typeface="Calibri" panose="020F0502020204030204" pitchFamily="34" charset="0"/>
              <a:ea typeface="Calibri"/>
              <a:cs typeface="Calibri" panose="020F0502020204030204" pitchFamily="34" charset="0"/>
              <a:sym typeface="Calibri"/>
            </a:endParaRPr>
          </a:p>
        </p:txBody>
      </p:sp>
    </p:spTree>
    <p:extLst>
      <p:ext uri="{BB962C8B-B14F-4D97-AF65-F5344CB8AC3E}">
        <p14:creationId xmlns:p14="http://schemas.microsoft.com/office/powerpoint/2010/main" val="8044687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11" name="Title">
            <a:extLst>
              <a:ext uri="{FF2B5EF4-FFF2-40B4-BE49-F238E27FC236}">
                <a16:creationId xmlns:a16="http://schemas.microsoft.com/office/drawing/2014/main" id="{9EBB5D43-A841-4874-CC51-AD5FC9DC967B}"/>
              </a:ext>
            </a:extLst>
          </p:cNvPr>
          <p:cNvSpPr>
            <a:spLocks noGrp="1"/>
          </p:cNvSpPr>
          <p:nvPr>
            <p:ph type="title"/>
          </p:nvPr>
        </p:nvSpPr>
        <p:spPr>
          <a:xfrm>
            <a:off x="891373" y="307050"/>
            <a:ext cx="4680000" cy="415498"/>
          </a:xfrm>
          <a:prstGeom prst="rect">
            <a:avLst/>
          </a:prstGeom>
        </p:spPr>
        <p:txBody>
          <a:bodyPr wrap="square" lIns="0" tIns="0" rIns="0" bIns="0" anchor="ctr" anchorCtr="0">
            <a:spAutoFit/>
          </a:bodyPr>
          <a:lstStyle>
            <a:lvl1pPr>
              <a:defRPr sz="3000" b="1" i="0" baseline="0">
                <a:solidFill>
                  <a:srgbClr val="757070"/>
                </a:solidFill>
                <a:latin typeface="Calibri" panose="020F0502020204030204" pitchFamily="34" charset="0"/>
                <a:cs typeface="Calibri" panose="020F0502020204030204" pitchFamily="34" charset="0"/>
              </a:defRPr>
            </a:lvl1pPr>
          </a:lstStyle>
          <a:p>
            <a:pPr>
              <a:buClrTx/>
              <a:buFontTx/>
            </a:pPr>
            <a:r>
              <a:rPr lang="en-GB" noProof="0"/>
              <a:t>Click to edit Master title style</a:t>
            </a:r>
          </a:p>
        </p:txBody>
      </p:sp>
      <p:sp>
        <p:nvSpPr>
          <p:cNvPr id="2" name="Placeholder text">
            <a:extLst>
              <a:ext uri="{FF2B5EF4-FFF2-40B4-BE49-F238E27FC236}">
                <a16:creationId xmlns:a16="http://schemas.microsoft.com/office/drawing/2014/main" id="{6CEFF1B7-11ED-360D-4CFE-342DD84B357E}"/>
              </a:ext>
            </a:extLst>
          </p:cNvPr>
          <p:cNvSpPr>
            <a:spLocks noGrp="1"/>
          </p:cNvSpPr>
          <p:nvPr>
            <p:ph type="body" sz="quarter" idx="11"/>
          </p:nvPr>
        </p:nvSpPr>
        <p:spPr>
          <a:xfrm>
            <a:off x="263523" y="1052513"/>
            <a:ext cx="8101015" cy="507831"/>
          </a:xfrm>
          <a:prstGeom prst="rect">
            <a:avLst/>
          </a:prstGeom>
        </p:spPr>
        <p:txBody>
          <a:bodyPr wrap="square" lIns="0" tIns="0" rIns="0" bIns="0">
            <a:spAutoFit/>
          </a:bodyPr>
          <a:lstStyle>
            <a:lvl1pPr marL="0" indent="0" fontAlgn="t">
              <a:lnSpc>
                <a:spcPct val="150000"/>
              </a:lnSpc>
              <a:spcBef>
                <a:spcPts val="0"/>
              </a:spcBef>
              <a:spcAft>
                <a:spcPts val="800"/>
              </a:spcAft>
              <a:buNone/>
              <a:defRPr sz="22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noProof="0"/>
              <a:t>Click to edit Master text styles</a:t>
            </a:r>
          </a:p>
        </p:txBody>
      </p:sp>
      <p:sp>
        <p:nvSpPr>
          <p:cNvPr id="15" name="Placeholder image">
            <a:extLst>
              <a:ext uri="{FF2B5EF4-FFF2-40B4-BE49-F238E27FC236}">
                <a16:creationId xmlns:a16="http://schemas.microsoft.com/office/drawing/2014/main" id="{34A6783B-7879-D63F-C6D4-D37AE0E42F86}"/>
              </a:ext>
            </a:extLst>
          </p:cNvPr>
          <p:cNvSpPr>
            <a:spLocks noGrp="1"/>
          </p:cNvSpPr>
          <p:nvPr>
            <p:ph type="pic" sz="quarter" idx="12"/>
          </p:nvPr>
        </p:nvSpPr>
        <p:spPr>
          <a:xfrm>
            <a:off x="8724900" y="1052513"/>
            <a:ext cx="3203575" cy="5029167"/>
          </a:xfrm>
          <a:prstGeom prst="rect">
            <a:avLst/>
          </a:prstGeom>
        </p:spPr>
        <p:txBody>
          <a:bodyPr/>
          <a:lstStyle/>
          <a:p>
            <a:endParaRPr lang="en-GB" noProof="0"/>
          </a:p>
        </p:txBody>
      </p:sp>
      <p:sp>
        <p:nvSpPr>
          <p:cNvPr id="6" name="Glossary bkg">
            <a:extLst>
              <a:ext uri="{FF2B5EF4-FFF2-40B4-BE49-F238E27FC236}">
                <a16:creationId xmlns:a16="http://schemas.microsoft.com/office/drawing/2014/main" id="{5D4172AA-5164-201D-2C5C-1F28F4CDB5CB}"/>
              </a:ext>
              <a:ext uri="{C183D7F6-B498-43B3-948B-1728B52AA6E4}">
                <adec:decorative xmlns:adec="http://schemas.microsoft.com/office/drawing/2017/decorative" val="1"/>
              </a:ext>
            </a:extLst>
          </p:cNvPr>
          <p:cNvSpPr/>
          <p:nvPr userDrawn="1"/>
        </p:nvSpPr>
        <p:spPr>
          <a:xfrm>
            <a:off x="0" y="6335714"/>
            <a:ext cx="12192000" cy="536400"/>
          </a:xfrm>
          <a:prstGeom prst="rect">
            <a:avLst/>
          </a:prstGeom>
          <a:solidFill>
            <a:srgbClr val="E9F5FC"/>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endParaRPr lang="en-GB" noProof="0"/>
          </a:p>
        </p:txBody>
      </p:sp>
      <p:sp>
        <p:nvSpPr>
          <p:cNvPr id="10" name="Picture Placeholder" descr="Key words to use">
            <a:extLst>
              <a:ext uri="{FF2B5EF4-FFF2-40B4-BE49-F238E27FC236}">
                <a16:creationId xmlns:a16="http://schemas.microsoft.com/office/drawing/2014/main" id="{F5F8FE94-F222-E8DF-7869-04394FA1C581}"/>
              </a:ext>
            </a:extLst>
          </p:cNvPr>
          <p:cNvSpPr>
            <a:spLocks noGrp="1"/>
          </p:cNvSpPr>
          <p:nvPr>
            <p:ph type="pic" sz="quarter" idx="15"/>
          </p:nvPr>
        </p:nvSpPr>
        <p:spPr>
          <a:xfrm>
            <a:off x="263523" y="6423914"/>
            <a:ext cx="360000" cy="360000"/>
          </a:xfrm>
          <a:prstGeom prst="rect">
            <a:avLst/>
          </a:prstGeom>
        </p:spPr>
        <p:txBody>
          <a:bodyPr wrap="none" lIns="0" tIns="0" rIns="0" bIns="0" anchor="ctr" anchorCtr="0"/>
          <a:lstStyle/>
          <a:p>
            <a:endParaRPr lang="en-GB" noProof="0"/>
          </a:p>
        </p:txBody>
      </p:sp>
      <p:sp>
        <p:nvSpPr>
          <p:cNvPr id="3" name="Glossary">
            <a:extLst>
              <a:ext uri="{FF2B5EF4-FFF2-40B4-BE49-F238E27FC236}">
                <a16:creationId xmlns:a16="http://schemas.microsoft.com/office/drawing/2014/main" id="{5E6E0240-6FA0-45DB-5DD1-49A9679912EB}"/>
              </a:ext>
            </a:extLst>
          </p:cNvPr>
          <p:cNvSpPr>
            <a:spLocks noGrp="1"/>
          </p:cNvSpPr>
          <p:nvPr>
            <p:ph type="body" sz="quarter" idx="14"/>
          </p:nvPr>
        </p:nvSpPr>
        <p:spPr>
          <a:xfrm>
            <a:off x="891372" y="6336533"/>
            <a:ext cx="9000000" cy="536400"/>
          </a:xfrm>
          <a:prstGeom prst="rect">
            <a:avLst/>
          </a:prstGeom>
          <a:noFill/>
          <a:effectLst/>
        </p:spPr>
        <p:txBody>
          <a:bodyPr lIns="0" tIns="180000" rIns="0" bIns="180000" anchor="ctr" anchorCtr="0"/>
          <a:lstStyle>
            <a:lvl1pPr marL="0" indent="0">
              <a:lnSpc>
                <a:spcPct val="100000"/>
              </a:lnSpc>
              <a:spcBef>
                <a:spcPts val="0"/>
              </a:spcBef>
              <a:buNone/>
              <a:defRPr sz="2000">
                <a:solidFill>
                  <a:schemeClr val="tx1"/>
                </a:solidFill>
              </a:defRPr>
            </a:lvl1pPr>
            <a:lvl2pPr>
              <a:defRPr sz="2000"/>
            </a:lvl2pPr>
            <a:lvl3pPr>
              <a:defRPr sz="2000"/>
            </a:lvl3pPr>
            <a:lvl4pPr>
              <a:defRPr sz="2000"/>
            </a:lvl4pPr>
            <a:lvl5pPr>
              <a:defRPr sz="2000"/>
            </a:lvl5pPr>
          </a:lstStyle>
          <a:p>
            <a:pPr lvl="0"/>
            <a:r>
              <a:rPr lang="en-GB" noProof="0"/>
              <a:t>Click to edit Master text styles</a:t>
            </a:r>
          </a:p>
        </p:txBody>
      </p:sp>
      <p:sp>
        <p:nvSpPr>
          <p:cNvPr id="4" name="©">
            <a:extLst>
              <a:ext uri="{FF2B5EF4-FFF2-40B4-BE49-F238E27FC236}">
                <a16:creationId xmlns:a16="http://schemas.microsoft.com/office/drawing/2014/main" id="{02CE666C-9BF4-93E9-D146-4DE6BEF36D29}"/>
              </a:ext>
              <a:ext uri="{C183D7F6-B498-43B3-948B-1728B52AA6E4}">
                <adec:decorative xmlns:adec="http://schemas.microsoft.com/office/drawing/2017/decorative" val="1"/>
              </a:ext>
            </a:extLst>
          </p:cNvPr>
          <p:cNvSpPr txBox="1"/>
          <p:nvPr userDrawn="1"/>
        </p:nvSpPr>
        <p:spPr>
          <a:xfrm>
            <a:off x="10032000" y="6335714"/>
            <a:ext cx="2160000" cy="536399"/>
          </a:xfrm>
          <a:prstGeom prst="rect">
            <a:avLst/>
          </a:prstGeom>
          <a:noFill/>
          <a:ln>
            <a:noFill/>
          </a:ln>
        </p:spPr>
        <p:txBody>
          <a:bodyPr spcFirstLastPara="1" wrap="square" lIns="0" tIns="0" rIns="270000" bIns="0" anchor="ctr" anchorCtr="0">
            <a:noAutofit/>
          </a:bodyPr>
          <a:lstStyle/>
          <a:p>
            <a:pPr marL="0" lvl="0" indent="0" algn="r" rtl="0">
              <a:spcBef>
                <a:spcPts val="0"/>
              </a:spcBef>
              <a:spcAft>
                <a:spcPts val="0"/>
              </a:spcAft>
              <a:buNone/>
            </a:pPr>
            <a:r>
              <a:rPr lang="en-GB" sz="1000" noProof="0">
                <a:effectLst/>
                <a:latin typeface="Calibri" panose="020F0502020204030204" pitchFamily="34" charset="0"/>
                <a:ea typeface="Times New Roman" panose="02020603050405020304" pitchFamily="18" charset="0"/>
                <a:cs typeface="Calibri" panose="020F0502020204030204" pitchFamily="34" charset="0"/>
              </a:rPr>
              <a:t>© Oxford University Press 2024</a:t>
            </a:r>
            <a:endParaRPr lang="en-GB" sz="1000" noProof="0">
              <a:latin typeface="Calibri" panose="020F0502020204030204" pitchFamily="34" charset="0"/>
              <a:ea typeface="Calibri"/>
              <a:cs typeface="Calibri" panose="020F0502020204030204" pitchFamily="34" charset="0"/>
              <a:sym typeface="Calibri"/>
            </a:endParaRPr>
          </a:p>
        </p:txBody>
      </p:sp>
    </p:spTree>
    <p:extLst>
      <p:ext uri="{BB962C8B-B14F-4D97-AF65-F5344CB8AC3E}">
        <p14:creationId xmlns:p14="http://schemas.microsoft.com/office/powerpoint/2010/main" val="1248744902"/>
      </p:ext>
    </p:extLst>
  </p:cSld>
  <p:clrMapOvr>
    <a:masterClrMapping/>
  </p:clrMapOvr>
  <p:extLst>
    <p:ext uri="{DCECCB84-F9BA-43D5-87BE-67443E8EF086}">
      <p15:sldGuideLst xmlns:p15="http://schemas.microsoft.com/office/powerpoint/2012/main">
        <p15:guide id="2" pos="5269" userDrawn="1">
          <p15:clr>
            <a:srgbClr val="FBAE40"/>
          </p15:clr>
        </p15:guide>
        <p15:guide id="3" pos="5496"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12" name="Title">
            <a:extLst>
              <a:ext uri="{FF2B5EF4-FFF2-40B4-BE49-F238E27FC236}">
                <a16:creationId xmlns:a16="http://schemas.microsoft.com/office/drawing/2014/main" id="{0F432154-D9CD-B6DF-07CB-2AD99663D109}"/>
              </a:ext>
            </a:extLst>
          </p:cNvPr>
          <p:cNvSpPr>
            <a:spLocks noGrp="1"/>
          </p:cNvSpPr>
          <p:nvPr>
            <p:ph type="title"/>
          </p:nvPr>
        </p:nvSpPr>
        <p:spPr>
          <a:xfrm>
            <a:off x="891373" y="307050"/>
            <a:ext cx="4680000" cy="415498"/>
          </a:xfrm>
          <a:prstGeom prst="rect">
            <a:avLst/>
          </a:prstGeom>
        </p:spPr>
        <p:txBody>
          <a:bodyPr wrap="square" lIns="0" tIns="0" rIns="0" bIns="0" anchor="ctr" anchorCtr="0">
            <a:spAutoFit/>
          </a:bodyPr>
          <a:lstStyle>
            <a:lvl1pPr>
              <a:defRPr sz="3000" b="1" i="0" baseline="0">
                <a:solidFill>
                  <a:srgbClr val="757070"/>
                </a:solidFill>
                <a:latin typeface="Calibri" panose="020F0502020204030204" pitchFamily="34" charset="0"/>
                <a:cs typeface="Calibri" panose="020F0502020204030204" pitchFamily="34" charset="0"/>
              </a:defRPr>
            </a:lvl1pPr>
          </a:lstStyle>
          <a:p>
            <a:pPr>
              <a:buClrTx/>
              <a:buFontTx/>
            </a:pPr>
            <a:r>
              <a:rPr lang="en-GB" noProof="0"/>
              <a:t>Click to edit Master title style</a:t>
            </a:r>
          </a:p>
        </p:txBody>
      </p:sp>
      <p:sp>
        <p:nvSpPr>
          <p:cNvPr id="5" name="Placeholder text">
            <a:extLst>
              <a:ext uri="{FF2B5EF4-FFF2-40B4-BE49-F238E27FC236}">
                <a16:creationId xmlns:a16="http://schemas.microsoft.com/office/drawing/2014/main" id="{6470EED3-CF5F-175C-251E-8A0EEB0CAE65}"/>
              </a:ext>
            </a:extLst>
          </p:cNvPr>
          <p:cNvSpPr>
            <a:spLocks noGrp="1"/>
          </p:cNvSpPr>
          <p:nvPr>
            <p:ph type="body" sz="quarter" idx="11"/>
          </p:nvPr>
        </p:nvSpPr>
        <p:spPr>
          <a:xfrm>
            <a:off x="263523" y="1052513"/>
            <a:ext cx="11664952" cy="507831"/>
          </a:xfrm>
          <a:prstGeom prst="rect">
            <a:avLst/>
          </a:prstGeom>
        </p:spPr>
        <p:txBody>
          <a:bodyPr wrap="square" lIns="0" tIns="0" rIns="0" bIns="0">
            <a:spAutoFit/>
          </a:bodyPr>
          <a:lstStyle>
            <a:lvl1pPr marL="0" indent="0" fontAlgn="t">
              <a:lnSpc>
                <a:spcPct val="150000"/>
              </a:lnSpc>
              <a:spcBef>
                <a:spcPts val="0"/>
              </a:spcBef>
              <a:spcAft>
                <a:spcPts val="800"/>
              </a:spcAft>
              <a:buNone/>
              <a:defRPr sz="22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noProof="0"/>
              <a:t>Click to edit Master text styles</a:t>
            </a:r>
          </a:p>
        </p:txBody>
      </p:sp>
      <p:sp>
        <p:nvSpPr>
          <p:cNvPr id="16" name="Placeholder text">
            <a:extLst>
              <a:ext uri="{FF2B5EF4-FFF2-40B4-BE49-F238E27FC236}">
                <a16:creationId xmlns:a16="http://schemas.microsoft.com/office/drawing/2014/main" id="{32EE08AD-0D1B-F5BA-242E-018BCD076246}"/>
              </a:ext>
            </a:extLst>
          </p:cNvPr>
          <p:cNvSpPr>
            <a:spLocks noGrp="1"/>
          </p:cNvSpPr>
          <p:nvPr>
            <p:ph type="body" sz="quarter" idx="12"/>
          </p:nvPr>
        </p:nvSpPr>
        <p:spPr>
          <a:xfrm>
            <a:off x="261870" y="1584274"/>
            <a:ext cx="5443775" cy="547650"/>
          </a:xfrm>
          <a:prstGeom prst="rect">
            <a:avLst/>
          </a:prstGeom>
        </p:spPr>
        <p:txBody>
          <a:bodyPr>
            <a:spAutoFit/>
          </a:bodyPr>
          <a:lstStyle>
            <a:lvl1pPr marL="180000" indent="-180000">
              <a:lnSpc>
                <a:spcPct val="150000"/>
              </a:lnSpc>
              <a:spcBef>
                <a:spcPts val="0"/>
              </a:spcBef>
              <a:spcAft>
                <a:spcPts val="800"/>
              </a:spcAft>
              <a:defRPr sz="2200"/>
            </a:lvl1pPr>
            <a:lvl2pPr>
              <a:defRPr sz="2200"/>
            </a:lvl2pPr>
            <a:lvl3pPr>
              <a:defRPr sz="2200"/>
            </a:lvl3pPr>
            <a:lvl4pPr>
              <a:defRPr sz="2200"/>
            </a:lvl4pPr>
            <a:lvl5pPr>
              <a:defRPr sz="2200"/>
            </a:lvl5pPr>
          </a:lstStyle>
          <a:p>
            <a:pPr lvl="0"/>
            <a:r>
              <a:rPr lang="en-GB" noProof="0"/>
              <a:t>Click to edit Master text styles</a:t>
            </a:r>
          </a:p>
        </p:txBody>
      </p:sp>
      <p:sp>
        <p:nvSpPr>
          <p:cNvPr id="19" name="Placeholder picture">
            <a:extLst>
              <a:ext uri="{FF2B5EF4-FFF2-40B4-BE49-F238E27FC236}">
                <a16:creationId xmlns:a16="http://schemas.microsoft.com/office/drawing/2014/main" id="{ECC4FB94-25B4-C395-D75C-BA40A4B71D59}"/>
              </a:ext>
            </a:extLst>
          </p:cNvPr>
          <p:cNvSpPr>
            <a:spLocks noGrp="1"/>
          </p:cNvSpPr>
          <p:nvPr>
            <p:ph type="pic" sz="quarter" idx="14"/>
          </p:nvPr>
        </p:nvSpPr>
        <p:spPr>
          <a:xfrm>
            <a:off x="263525" y="2222372"/>
            <a:ext cx="5442115" cy="3919029"/>
          </a:xfrm>
          <a:prstGeom prst="rect">
            <a:avLst/>
          </a:prstGeom>
        </p:spPr>
        <p:txBody>
          <a:bodyPr/>
          <a:lstStyle/>
          <a:p>
            <a:endParaRPr lang="en-GB" noProof="0"/>
          </a:p>
        </p:txBody>
      </p:sp>
      <p:cxnSp>
        <p:nvCxnSpPr>
          <p:cNvPr id="8" name="Straight Connector">
            <a:extLst>
              <a:ext uri="{FF2B5EF4-FFF2-40B4-BE49-F238E27FC236}">
                <a16:creationId xmlns:a16="http://schemas.microsoft.com/office/drawing/2014/main" id="{6B3CB08E-8319-1656-501F-578939AACA1D}"/>
              </a:ext>
              <a:ext uri="{C183D7F6-B498-43B3-948B-1728B52AA6E4}">
                <adec:decorative xmlns:adec="http://schemas.microsoft.com/office/drawing/2017/decorative" val="1"/>
              </a:ext>
            </a:extLst>
          </p:cNvPr>
          <p:cNvCxnSpPr>
            <a:cxnSpLocks/>
          </p:cNvCxnSpPr>
          <p:nvPr userDrawn="1"/>
        </p:nvCxnSpPr>
        <p:spPr>
          <a:xfrm>
            <a:off x="6096000" y="1699615"/>
            <a:ext cx="0" cy="4416893"/>
          </a:xfrm>
          <a:prstGeom prst="line">
            <a:avLst/>
          </a:prstGeom>
          <a:ln w="38100" cap="rnd">
            <a:solidFill>
              <a:schemeClr val="tx2">
                <a:lumMod val="75000"/>
              </a:schemeClr>
            </a:solidFill>
            <a:prstDash val="sysDot"/>
          </a:ln>
        </p:spPr>
        <p:style>
          <a:lnRef idx="1">
            <a:schemeClr val="dk1"/>
          </a:lnRef>
          <a:fillRef idx="0">
            <a:schemeClr val="dk1"/>
          </a:fillRef>
          <a:effectRef idx="0">
            <a:schemeClr val="dk1"/>
          </a:effectRef>
          <a:fontRef idx="minor">
            <a:schemeClr val="tx1"/>
          </a:fontRef>
        </p:style>
      </p:cxnSp>
      <p:sp>
        <p:nvSpPr>
          <p:cNvPr id="17" name="Placeholder text">
            <a:extLst>
              <a:ext uri="{FF2B5EF4-FFF2-40B4-BE49-F238E27FC236}">
                <a16:creationId xmlns:a16="http://schemas.microsoft.com/office/drawing/2014/main" id="{7C978D59-6827-71B2-58FD-CC85B4620B3F}"/>
              </a:ext>
            </a:extLst>
          </p:cNvPr>
          <p:cNvSpPr>
            <a:spLocks noGrp="1"/>
          </p:cNvSpPr>
          <p:nvPr>
            <p:ph type="body" sz="quarter" idx="13"/>
          </p:nvPr>
        </p:nvSpPr>
        <p:spPr>
          <a:xfrm>
            <a:off x="6486355" y="1584274"/>
            <a:ext cx="5443775" cy="547650"/>
          </a:xfrm>
          <a:prstGeom prst="rect">
            <a:avLst/>
          </a:prstGeom>
        </p:spPr>
        <p:txBody>
          <a:bodyPr>
            <a:spAutoFit/>
          </a:bodyPr>
          <a:lstStyle>
            <a:lvl1pPr marL="180000" indent="-180000">
              <a:lnSpc>
                <a:spcPct val="150000"/>
              </a:lnSpc>
              <a:spcBef>
                <a:spcPts val="0"/>
              </a:spcBef>
              <a:spcAft>
                <a:spcPts val="800"/>
              </a:spcAft>
              <a:defRPr sz="2200"/>
            </a:lvl1pPr>
            <a:lvl2pPr>
              <a:defRPr sz="2200"/>
            </a:lvl2pPr>
            <a:lvl3pPr>
              <a:defRPr sz="2200"/>
            </a:lvl3pPr>
            <a:lvl4pPr>
              <a:defRPr sz="2200"/>
            </a:lvl4pPr>
            <a:lvl5pPr>
              <a:defRPr sz="2200"/>
            </a:lvl5pPr>
          </a:lstStyle>
          <a:p>
            <a:pPr lvl="0"/>
            <a:r>
              <a:rPr lang="en-GB" noProof="0"/>
              <a:t>Click to edit Master text styles</a:t>
            </a:r>
          </a:p>
        </p:txBody>
      </p:sp>
      <p:sp>
        <p:nvSpPr>
          <p:cNvPr id="20" name="Placeholder picture">
            <a:extLst>
              <a:ext uri="{FF2B5EF4-FFF2-40B4-BE49-F238E27FC236}">
                <a16:creationId xmlns:a16="http://schemas.microsoft.com/office/drawing/2014/main" id="{C76FBA73-7EBE-B25F-88EE-A3636E202BFD}"/>
              </a:ext>
            </a:extLst>
          </p:cNvPr>
          <p:cNvSpPr>
            <a:spLocks noGrp="1"/>
          </p:cNvSpPr>
          <p:nvPr>
            <p:ph type="pic" sz="quarter" idx="15"/>
          </p:nvPr>
        </p:nvSpPr>
        <p:spPr>
          <a:xfrm>
            <a:off x="6486356" y="2222372"/>
            <a:ext cx="5442120" cy="3919029"/>
          </a:xfrm>
          <a:prstGeom prst="rect">
            <a:avLst/>
          </a:prstGeom>
        </p:spPr>
        <p:txBody>
          <a:bodyPr/>
          <a:lstStyle/>
          <a:p>
            <a:endParaRPr lang="en-GB" noProof="0"/>
          </a:p>
        </p:txBody>
      </p:sp>
      <p:sp>
        <p:nvSpPr>
          <p:cNvPr id="2" name="Glossary bkg">
            <a:extLst>
              <a:ext uri="{FF2B5EF4-FFF2-40B4-BE49-F238E27FC236}">
                <a16:creationId xmlns:a16="http://schemas.microsoft.com/office/drawing/2014/main" id="{C6A52ED7-9955-CB55-B945-A341E5027AAA}"/>
              </a:ext>
              <a:ext uri="{C183D7F6-B498-43B3-948B-1728B52AA6E4}">
                <adec:decorative xmlns:adec="http://schemas.microsoft.com/office/drawing/2017/decorative" val="1"/>
              </a:ext>
            </a:extLst>
          </p:cNvPr>
          <p:cNvSpPr/>
          <p:nvPr userDrawn="1"/>
        </p:nvSpPr>
        <p:spPr>
          <a:xfrm>
            <a:off x="0" y="6335714"/>
            <a:ext cx="12192000" cy="536400"/>
          </a:xfrm>
          <a:prstGeom prst="rect">
            <a:avLst/>
          </a:prstGeom>
          <a:solidFill>
            <a:srgbClr val="E9F5FC"/>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endParaRPr lang="en-GB" noProof="0"/>
          </a:p>
        </p:txBody>
      </p:sp>
      <p:sp>
        <p:nvSpPr>
          <p:cNvPr id="6" name="Picture Placeholder" descr="Key words to use">
            <a:extLst>
              <a:ext uri="{FF2B5EF4-FFF2-40B4-BE49-F238E27FC236}">
                <a16:creationId xmlns:a16="http://schemas.microsoft.com/office/drawing/2014/main" id="{BE8B7DA9-D41C-528C-A1CB-FE9E82F3248E}"/>
              </a:ext>
            </a:extLst>
          </p:cNvPr>
          <p:cNvSpPr>
            <a:spLocks noGrp="1"/>
          </p:cNvSpPr>
          <p:nvPr>
            <p:ph type="pic" sz="quarter" idx="17"/>
          </p:nvPr>
        </p:nvSpPr>
        <p:spPr>
          <a:xfrm>
            <a:off x="263523" y="6423914"/>
            <a:ext cx="360000" cy="360000"/>
          </a:xfrm>
          <a:prstGeom prst="rect">
            <a:avLst/>
          </a:prstGeom>
        </p:spPr>
        <p:txBody>
          <a:bodyPr wrap="none" lIns="0" tIns="0" rIns="0" bIns="0" anchor="ctr" anchorCtr="0"/>
          <a:lstStyle/>
          <a:p>
            <a:endParaRPr lang="en-GB" noProof="0"/>
          </a:p>
        </p:txBody>
      </p:sp>
      <p:sp>
        <p:nvSpPr>
          <p:cNvPr id="4" name="Glossary">
            <a:extLst>
              <a:ext uri="{FF2B5EF4-FFF2-40B4-BE49-F238E27FC236}">
                <a16:creationId xmlns:a16="http://schemas.microsoft.com/office/drawing/2014/main" id="{D61ED559-E7AA-1B0F-1A67-7754B3D96CEE}"/>
              </a:ext>
            </a:extLst>
          </p:cNvPr>
          <p:cNvSpPr>
            <a:spLocks noGrp="1"/>
          </p:cNvSpPr>
          <p:nvPr>
            <p:ph type="body" sz="quarter" idx="16"/>
          </p:nvPr>
        </p:nvSpPr>
        <p:spPr>
          <a:xfrm>
            <a:off x="891373" y="6336533"/>
            <a:ext cx="9000000" cy="536400"/>
          </a:xfrm>
          <a:prstGeom prst="rect">
            <a:avLst/>
          </a:prstGeom>
          <a:noFill/>
          <a:effectLst/>
        </p:spPr>
        <p:txBody>
          <a:bodyPr lIns="0" tIns="180000" rIns="0" bIns="180000" anchor="ctr" anchorCtr="0"/>
          <a:lstStyle>
            <a:lvl1pPr marL="0" indent="0">
              <a:lnSpc>
                <a:spcPct val="100000"/>
              </a:lnSpc>
              <a:spcBef>
                <a:spcPts val="0"/>
              </a:spcBef>
              <a:buNone/>
              <a:defRPr sz="2000">
                <a:solidFill>
                  <a:schemeClr val="tx1"/>
                </a:solidFill>
              </a:defRPr>
            </a:lvl1pPr>
            <a:lvl2pPr>
              <a:defRPr sz="2000"/>
            </a:lvl2pPr>
            <a:lvl3pPr>
              <a:defRPr sz="2000"/>
            </a:lvl3pPr>
            <a:lvl4pPr>
              <a:defRPr sz="2000"/>
            </a:lvl4pPr>
            <a:lvl5pPr>
              <a:defRPr sz="2000"/>
            </a:lvl5pPr>
          </a:lstStyle>
          <a:p>
            <a:pPr lvl="0"/>
            <a:r>
              <a:rPr lang="en-GB" noProof="0"/>
              <a:t>Click to edit Master text styles</a:t>
            </a:r>
          </a:p>
        </p:txBody>
      </p:sp>
      <p:sp>
        <p:nvSpPr>
          <p:cNvPr id="7" name="©">
            <a:extLst>
              <a:ext uri="{FF2B5EF4-FFF2-40B4-BE49-F238E27FC236}">
                <a16:creationId xmlns:a16="http://schemas.microsoft.com/office/drawing/2014/main" id="{10E4B1FA-FEB8-D0C8-DED2-66FF482EF421}"/>
              </a:ext>
              <a:ext uri="{C183D7F6-B498-43B3-948B-1728B52AA6E4}">
                <adec:decorative xmlns:adec="http://schemas.microsoft.com/office/drawing/2017/decorative" val="1"/>
              </a:ext>
            </a:extLst>
          </p:cNvPr>
          <p:cNvSpPr txBox="1"/>
          <p:nvPr userDrawn="1"/>
        </p:nvSpPr>
        <p:spPr>
          <a:xfrm>
            <a:off x="10032000" y="6335714"/>
            <a:ext cx="2160000" cy="536399"/>
          </a:xfrm>
          <a:prstGeom prst="rect">
            <a:avLst/>
          </a:prstGeom>
          <a:noFill/>
          <a:ln>
            <a:noFill/>
          </a:ln>
        </p:spPr>
        <p:txBody>
          <a:bodyPr spcFirstLastPara="1" wrap="square" lIns="0" tIns="0" rIns="270000" bIns="0" anchor="ctr" anchorCtr="0">
            <a:noAutofit/>
          </a:bodyPr>
          <a:lstStyle/>
          <a:p>
            <a:pPr marL="0" lvl="0" indent="0" algn="r" rtl="0">
              <a:spcBef>
                <a:spcPts val="0"/>
              </a:spcBef>
              <a:spcAft>
                <a:spcPts val="0"/>
              </a:spcAft>
              <a:buNone/>
            </a:pPr>
            <a:r>
              <a:rPr lang="en-GB" sz="1000" noProof="0">
                <a:effectLst/>
                <a:latin typeface="Calibri" panose="020F0502020204030204" pitchFamily="34" charset="0"/>
                <a:ea typeface="Times New Roman" panose="02020603050405020304" pitchFamily="18" charset="0"/>
                <a:cs typeface="Calibri" panose="020F0502020204030204" pitchFamily="34" charset="0"/>
              </a:rPr>
              <a:t>© Oxford University Press 2024</a:t>
            </a:r>
            <a:endParaRPr lang="en-GB" sz="1000" noProof="0">
              <a:latin typeface="Calibri" panose="020F0502020204030204" pitchFamily="34" charset="0"/>
              <a:ea typeface="Calibri"/>
              <a:cs typeface="Calibri" panose="020F0502020204030204" pitchFamily="34" charset="0"/>
              <a:sym typeface="Calibri"/>
            </a:endParaRPr>
          </a:p>
        </p:txBody>
      </p:sp>
    </p:spTree>
    <p:extLst>
      <p:ext uri="{BB962C8B-B14F-4D97-AF65-F5344CB8AC3E}">
        <p14:creationId xmlns:p14="http://schemas.microsoft.com/office/powerpoint/2010/main" val="22363165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10" name="Title">
            <a:extLst>
              <a:ext uri="{FF2B5EF4-FFF2-40B4-BE49-F238E27FC236}">
                <a16:creationId xmlns:a16="http://schemas.microsoft.com/office/drawing/2014/main" id="{2C9965DF-4ACB-2144-9275-056BE1763CBB}"/>
              </a:ext>
            </a:extLst>
          </p:cNvPr>
          <p:cNvSpPr>
            <a:spLocks noGrp="1"/>
          </p:cNvSpPr>
          <p:nvPr>
            <p:ph type="title"/>
          </p:nvPr>
        </p:nvSpPr>
        <p:spPr>
          <a:xfrm>
            <a:off x="891373" y="307050"/>
            <a:ext cx="4680000" cy="415498"/>
          </a:xfrm>
          <a:prstGeom prst="rect">
            <a:avLst/>
          </a:prstGeom>
        </p:spPr>
        <p:txBody>
          <a:bodyPr wrap="square" lIns="0" tIns="0" rIns="0" bIns="0" anchor="ctr" anchorCtr="0">
            <a:spAutoFit/>
          </a:bodyPr>
          <a:lstStyle>
            <a:lvl1pPr>
              <a:defRPr sz="3000" b="1" i="0" baseline="0">
                <a:solidFill>
                  <a:srgbClr val="757070"/>
                </a:solidFill>
                <a:latin typeface="Calibri" panose="020F0502020204030204" pitchFamily="34" charset="0"/>
                <a:cs typeface="Calibri" panose="020F0502020204030204" pitchFamily="34" charset="0"/>
              </a:defRPr>
            </a:lvl1pPr>
          </a:lstStyle>
          <a:p>
            <a:pPr>
              <a:buClrTx/>
              <a:buFontTx/>
            </a:pPr>
            <a:r>
              <a:rPr lang="en-GB" noProof="0"/>
              <a:t>Click to edit Master title style</a:t>
            </a:r>
          </a:p>
        </p:txBody>
      </p:sp>
      <p:sp>
        <p:nvSpPr>
          <p:cNvPr id="3" name="Placeholder text">
            <a:extLst>
              <a:ext uri="{FF2B5EF4-FFF2-40B4-BE49-F238E27FC236}">
                <a16:creationId xmlns:a16="http://schemas.microsoft.com/office/drawing/2014/main" id="{5F0C7931-47A0-6630-B89C-D17C92400D26}"/>
              </a:ext>
            </a:extLst>
          </p:cNvPr>
          <p:cNvSpPr>
            <a:spLocks noGrp="1"/>
          </p:cNvSpPr>
          <p:nvPr>
            <p:ph type="body" sz="quarter" idx="11"/>
          </p:nvPr>
        </p:nvSpPr>
        <p:spPr>
          <a:xfrm>
            <a:off x="263523" y="1052513"/>
            <a:ext cx="8101015" cy="507831"/>
          </a:xfrm>
          <a:prstGeom prst="rect">
            <a:avLst/>
          </a:prstGeom>
        </p:spPr>
        <p:txBody>
          <a:bodyPr wrap="square" lIns="0" tIns="0" rIns="0" bIns="0">
            <a:spAutoFit/>
          </a:bodyPr>
          <a:lstStyle>
            <a:lvl1pPr marL="0" indent="0" fontAlgn="t">
              <a:lnSpc>
                <a:spcPct val="150000"/>
              </a:lnSpc>
              <a:spcBef>
                <a:spcPts val="0"/>
              </a:spcBef>
              <a:spcAft>
                <a:spcPts val="800"/>
              </a:spcAft>
              <a:buNone/>
              <a:defRPr sz="22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noProof="0"/>
              <a:t>Click to edit Master text styles</a:t>
            </a:r>
          </a:p>
        </p:txBody>
      </p:sp>
      <p:sp>
        <p:nvSpPr>
          <p:cNvPr id="13" name="Picture Placeholder 1">
            <a:extLst>
              <a:ext uri="{FF2B5EF4-FFF2-40B4-BE49-F238E27FC236}">
                <a16:creationId xmlns:a16="http://schemas.microsoft.com/office/drawing/2014/main" id="{2FBD2393-E88C-2882-DA14-7CAAD38C949D}"/>
              </a:ext>
            </a:extLst>
          </p:cNvPr>
          <p:cNvSpPr>
            <a:spLocks noGrp="1"/>
          </p:cNvSpPr>
          <p:nvPr>
            <p:ph type="pic" sz="quarter" idx="12"/>
          </p:nvPr>
        </p:nvSpPr>
        <p:spPr>
          <a:xfrm>
            <a:off x="8724900" y="1052513"/>
            <a:ext cx="3203575" cy="2376487"/>
          </a:xfrm>
          <a:prstGeom prst="rect">
            <a:avLst/>
          </a:prstGeom>
        </p:spPr>
        <p:txBody>
          <a:bodyPr/>
          <a:lstStyle/>
          <a:p>
            <a:endParaRPr lang="en-GB" noProof="0"/>
          </a:p>
        </p:txBody>
      </p:sp>
      <p:sp>
        <p:nvSpPr>
          <p:cNvPr id="15" name="Picture Placeholder 2">
            <a:extLst>
              <a:ext uri="{FF2B5EF4-FFF2-40B4-BE49-F238E27FC236}">
                <a16:creationId xmlns:a16="http://schemas.microsoft.com/office/drawing/2014/main" id="{B257105C-CD56-9803-E6AC-B9C2179EF60F}"/>
              </a:ext>
            </a:extLst>
          </p:cNvPr>
          <p:cNvSpPr>
            <a:spLocks noGrp="1"/>
          </p:cNvSpPr>
          <p:nvPr>
            <p:ph type="pic" sz="quarter" idx="13"/>
          </p:nvPr>
        </p:nvSpPr>
        <p:spPr>
          <a:xfrm>
            <a:off x="8724900" y="3694114"/>
            <a:ext cx="3203575" cy="2376487"/>
          </a:xfrm>
          <a:prstGeom prst="rect">
            <a:avLst/>
          </a:prstGeom>
        </p:spPr>
        <p:txBody>
          <a:bodyPr/>
          <a:lstStyle/>
          <a:p>
            <a:endParaRPr lang="en-GB" noProof="0"/>
          </a:p>
        </p:txBody>
      </p:sp>
      <p:sp>
        <p:nvSpPr>
          <p:cNvPr id="2" name="Glossary bkg">
            <a:extLst>
              <a:ext uri="{FF2B5EF4-FFF2-40B4-BE49-F238E27FC236}">
                <a16:creationId xmlns:a16="http://schemas.microsoft.com/office/drawing/2014/main" id="{91314233-877D-4B3C-4D4A-518D6C2D8B30}"/>
              </a:ext>
              <a:ext uri="{C183D7F6-B498-43B3-948B-1728B52AA6E4}">
                <adec:decorative xmlns:adec="http://schemas.microsoft.com/office/drawing/2017/decorative" val="1"/>
              </a:ext>
            </a:extLst>
          </p:cNvPr>
          <p:cNvSpPr/>
          <p:nvPr userDrawn="1"/>
        </p:nvSpPr>
        <p:spPr>
          <a:xfrm>
            <a:off x="0" y="6335714"/>
            <a:ext cx="12192000" cy="536400"/>
          </a:xfrm>
          <a:prstGeom prst="rect">
            <a:avLst/>
          </a:prstGeom>
          <a:solidFill>
            <a:srgbClr val="E9F5FC"/>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endParaRPr lang="en-GB" noProof="0"/>
          </a:p>
        </p:txBody>
      </p:sp>
      <p:sp>
        <p:nvSpPr>
          <p:cNvPr id="16" name="Picture Placeholder" descr="Key words to use">
            <a:extLst>
              <a:ext uri="{FF2B5EF4-FFF2-40B4-BE49-F238E27FC236}">
                <a16:creationId xmlns:a16="http://schemas.microsoft.com/office/drawing/2014/main" id="{BE538338-AEDD-F429-01BC-F339E4047D60}"/>
              </a:ext>
            </a:extLst>
          </p:cNvPr>
          <p:cNvSpPr>
            <a:spLocks noGrp="1"/>
          </p:cNvSpPr>
          <p:nvPr>
            <p:ph type="pic" sz="quarter" idx="15"/>
          </p:nvPr>
        </p:nvSpPr>
        <p:spPr>
          <a:xfrm>
            <a:off x="263523" y="6423914"/>
            <a:ext cx="360000" cy="360000"/>
          </a:xfrm>
          <a:prstGeom prst="rect">
            <a:avLst/>
          </a:prstGeom>
        </p:spPr>
        <p:txBody>
          <a:bodyPr wrap="none" lIns="0" tIns="0" rIns="0" bIns="0" anchor="ctr" anchorCtr="0"/>
          <a:lstStyle/>
          <a:p>
            <a:endParaRPr lang="en-GB" noProof="0"/>
          </a:p>
        </p:txBody>
      </p:sp>
      <p:sp>
        <p:nvSpPr>
          <p:cNvPr id="6" name="Glossary">
            <a:extLst>
              <a:ext uri="{FF2B5EF4-FFF2-40B4-BE49-F238E27FC236}">
                <a16:creationId xmlns:a16="http://schemas.microsoft.com/office/drawing/2014/main" id="{BB132430-854C-81C8-DFFF-09D954BFC2AB}"/>
              </a:ext>
            </a:extLst>
          </p:cNvPr>
          <p:cNvSpPr>
            <a:spLocks noGrp="1"/>
          </p:cNvSpPr>
          <p:nvPr>
            <p:ph type="body" sz="quarter" idx="14"/>
          </p:nvPr>
        </p:nvSpPr>
        <p:spPr>
          <a:xfrm>
            <a:off x="891373" y="6336533"/>
            <a:ext cx="9000000" cy="536400"/>
          </a:xfrm>
          <a:prstGeom prst="rect">
            <a:avLst/>
          </a:prstGeom>
          <a:noFill/>
          <a:effectLst/>
        </p:spPr>
        <p:txBody>
          <a:bodyPr lIns="0" tIns="180000" rIns="0" bIns="180000" anchor="ctr" anchorCtr="0"/>
          <a:lstStyle>
            <a:lvl1pPr marL="0" indent="0">
              <a:lnSpc>
                <a:spcPct val="100000"/>
              </a:lnSpc>
              <a:spcBef>
                <a:spcPts val="0"/>
              </a:spcBef>
              <a:buNone/>
              <a:defRPr sz="2000">
                <a:solidFill>
                  <a:schemeClr val="tx1"/>
                </a:solidFill>
              </a:defRPr>
            </a:lvl1pPr>
            <a:lvl2pPr>
              <a:defRPr sz="2000"/>
            </a:lvl2pPr>
            <a:lvl3pPr>
              <a:defRPr sz="2000"/>
            </a:lvl3pPr>
            <a:lvl4pPr>
              <a:defRPr sz="2000"/>
            </a:lvl4pPr>
            <a:lvl5pPr>
              <a:defRPr sz="2000"/>
            </a:lvl5pPr>
          </a:lstStyle>
          <a:p>
            <a:pPr lvl="0"/>
            <a:r>
              <a:rPr lang="en-GB" noProof="0"/>
              <a:t>Click to edit Master text styles</a:t>
            </a:r>
          </a:p>
        </p:txBody>
      </p:sp>
      <p:sp>
        <p:nvSpPr>
          <p:cNvPr id="8" name="©">
            <a:extLst>
              <a:ext uri="{FF2B5EF4-FFF2-40B4-BE49-F238E27FC236}">
                <a16:creationId xmlns:a16="http://schemas.microsoft.com/office/drawing/2014/main" id="{1D427E0F-746D-D113-D1DE-5DD47F7C39FE}"/>
              </a:ext>
              <a:ext uri="{C183D7F6-B498-43B3-948B-1728B52AA6E4}">
                <adec:decorative xmlns:adec="http://schemas.microsoft.com/office/drawing/2017/decorative" val="1"/>
              </a:ext>
            </a:extLst>
          </p:cNvPr>
          <p:cNvSpPr txBox="1"/>
          <p:nvPr userDrawn="1"/>
        </p:nvSpPr>
        <p:spPr>
          <a:xfrm>
            <a:off x="10032000" y="6335714"/>
            <a:ext cx="2160000" cy="536399"/>
          </a:xfrm>
          <a:prstGeom prst="rect">
            <a:avLst/>
          </a:prstGeom>
          <a:noFill/>
          <a:ln>
            <a:noFill/>
          </a:ln>
        </p:spPr>
        <p:txBody>
          <a:bodyPr spcFirstLastPara="1" wrap="square" lIns="0" tIns="0" rIns="270000" bIns="0" anchor="ctr" anchorCtr="0">
            <a:noAutofit/>
          </a:bodyPr>
          <a:lstStyle/>
          <a:p>
            <a:pPr marL="0" lvl="0" indent="0" algn="r" rtl="0">
              <a:spcBef>
                <a:spcPts val="0"/>
              </a:spcBef>
              <a:spcAft>
                <a:spcPts val="0"/>
              </a:spcAft>
              <a:buNone/>
            </a:pPr>
            <a:r>
              <a:rPr lang="en-GB" sz="1000" noProof="0">
                <a:effectLst/>
                <a:latin typeface="Calibri" panose="020F0502020204030204" pitchFamily="34" charset="0"/>
                <a:ea typeface="Times New Roman" panose="02020603050405020304" pitchFamily="18" charset="0"/>
                <a:cs typeface="Calibri" panose="020F0502020204030204" pitchFamily="34" charset="0"/>
              </a:rPr>
              <a:t>© Oxford University Press 2024</a:t>
            </a:r>
            <a:endParaRPr lang="en-GB" sz="1000" noProof="0">
              <a:latin typeface="Calibri" panose="020F0502020204030204" pitchFamily="34" charset="0"/>
              <a:ea typeface="Calibri"/>
              <a:cs typeface="Calibri" panose="020F0502020204030204" pitchFamily="34" charset="0"/>
              <a:sym typeface="Calibri"/>
            </a:endParaRPr>
          </a:p>
        </p:txBody>
      </p:sp>
    </p:spTree>
    <p:extLst>
      <p:ext uri="{BB962C8B-B14F-4D97-AF65-F5344CB8AC3E}">
        <p14:creationId xmlns:p14="http://schemas.microsoft.com/office/powerpoint/2010/main" val="744962818"/>
      </p:ext>
    </p:extLst>
  </p:cSld>
  <p:clrMapOvr>
    <a:masterClrMapping/>
  </p:clrMapOvr>
  <p:extLst>
    <p:ext uri="{DCECCB84-F9BA-43D5-87BE-67443E8EF086}">
      <p15:sldGuideLst xmlns:p15="http://schemas.microsoft.com/office/powerpoint/2012/main">
        <p15:guide id="1" pos="5269" userDrawn="1">
          <p15:clr>
            <a:srgbClr val="FBAE40"/>
          </p15:clr>
        </p15:guide>
        <p15:guide id="2" pos="5496"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12" name="Title">
            <a:extLst>
              <a:ext uri="{FF2B5EF4-FFF2-40B4-BE49-F238E27FC236}">
                <a16:creationId xmlns:a16="http://schemas.microsoft.com/office/drawing/2014/main" id="{0F432154-D9CD-B6DF-07CB-2AD99663D109}"/>
              </a:ext>
            </a:extLst>
          </p:cNvPr>
          <p:cNvSpPr>
            <a:spLocks noGrp="1"/>
          </p:cNvSpPr>
          <p:nvPr>
            <p:ph type="title"/>
          </p:nvPr>
        </p:nvSpPr>
        <p:spPr>
          <a:xfrm>
            <a:off x="891373" y="307050"/>
            <a:ext cx="4680000" cy="415498"/>
          </a:xfrm>
          <a:prstGeom prst="rect">
            <a:avLst/>
          </a:prstGeom>
        </p:spPr>
        <p:txBody>
          <a:bodyPr wrap="square" lIns="0" tIns="0" rIns="0" bIns="0" anchor="ctr" anchorCtr="0">
            <a:spAutoFit/>
          </a:bodyPr>
          <a:lstStyle>
            <a:lvl1pPr>
              <a:defRPr sz="3000" b="1" i="0" baseline="0">
                <a:solidFill>
                  <a:srgbClr val="757070"/>
                </a:solidFill>
                <a:latin typeface="Calibri" panose="020F0502020204030204" pitchFamily="34" charset="0"/>
                <a:cs typeface="Calibri" panose="020F0502020204030204" pitchFamily="34" charset="0"/>
              </a:defRPr>
            </a:lvl1pPr>
          </a:lstStyle>
          <a:p>
            <a:pPr>
              <a:buClrTx/>
              <a:buFontTx/>
            </a:pPr>
            <a:r>
              <a:rPr lang="en-GB" noProof="0"/>
              <a:t>Click to edit Master title style</a:t>
            </a:r>
          </a:p>
        </p:txBody>
      </p:sp>
      <p:sp>
        <p:nvSpPr>
          <p:cNvPr id="5" name="Placeholder text">
            <a:extLst>
              <a:ext uri="{FF2B5EF4-FFF2-40B4-BE49-F238E27FC236}">
                <a16:creationId xmlns:a16="http://schemas.microsoft.com/office/drawing/2014/main" id="{6470EED3-CF5F-175C-251E-8A0EEB0CAE65}"/>
              </a:ext>
            </a:extLst>
          </p:cNvPr>
          <p:cNvSpPr>
            <a:spLocks noGrp="1"/>
          </p:cNvSpPr>
          <p:nvPr>
            <p:ph type="body" sz="quarter" idx="11"/>
          </p:nvPr>
        </p:nvSpPr>
        <p:spPr>
          <a:xfrm>
            <a:off x="263522" y="1052513"/>
            <a:ext cx="11666011" cy="507831"/>
          </a:xfrm>
          <a:prstGeom prst="rect">
            <a:avLst/>
          </a:prstGeom>
        </p:spPr>
        <p:txBody>
          <a:bodyPr wrap="square" lIns="0" tIns="0" rIns="0" bIns="0">
            <a:spAutoFit/>
          </a:bodyPr>
          <a:lstStyle>
            <a:lvl1pPr marL="0" indent="0" fontAlgn="t">
              <a:lnSpc>
                <a:spcPct val="150000"/>
              </a:lnSpc>
              <a:spcBef>
                <a:spcPts val="0"/>
              </a:spcBef>
              <a:spcAft>
                <a:spcPts val="800"/>
              </a:spcAft>
              <a:buNone/>
              <a:defRPr sz="22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noProof="0"/>
              <a:t>Click to edit Master text styles</a:t>
            </a:r>
          </a:p>
        </p:txBody>
      </p:sp>
      <p:sp>
        <p:nvSpPr>
          <p:cNvPr id="19" name="Placeholder picture">
            <a:extLst>
              <a:ext uri="{FF2B5EF4-FFF2-40B4-BE49-F238E27FC236}">
                <a16:creationId xmlns:a16="http://schemas.microsoft.com/office/drawing/2014/main" id="{ECC4FB94-25B4-C395-D75C-BA40A4B71D59}"/>
              </a:ext>
            </a:extLst>
          </p:cNvPr>
          <p:cNvSpPr>
            <a:spLocks noGrp="1"/>
          </p:cNvSpPr>
          <p:nvPr>
            <p:ph type="pic" sz="quarter" idx="14"/>
          </p:nvPr>
        </p:nvSpPr>
        <p:spPr>
          <a:xfrm>
            <a:off x="263525" y="1771450"/>
            <a:ext cx="3650400" cy="3650400"/>
          </a:xfrm>
          <a:prstGeom prst="rect">
            <a:avLst/>
          </a:prstGeom>
        </p:spPr>
        <p:txBody>
          <a:bodyPr/>
          <a:lstStyle/>
          <a:p>
            <a:endParaRPr lang="en-GB" noProof="0"/>
          </a:p>
        </p:txBody>
      </p:sp>
      <p:sp>
        <p:nvSpPr>
          <p:cNvPr id="16" name="Placeholder text">
            <a:extLst>
              <a:ext uri="{FF2B5EF4-FFF2-40B4-BE49-F238E27FC236}">
                <a16:creationId xmlns:a16="http://schemas.microsoft.com/office/drawing/2014/main" id="{32EE08AD-0D1B-F5BA-242E-018BCD076246}"/>
              </a:ext>
            </a:extLst>
          </p:cNvPr>
          <p:cNvSpPr>
            <a:spLocks noGrp="1"/>
          </p:cNvSpPr>
          <p:nvPr>
            <p:ph type="body" sz="quarter" idx="12"/>
          </p:nvPr>
        </p:nvSpPr>
        <p:spPr>
          <a:xfrm>
            <a:off x="261870" y="5633516"/>
            <a:ext cx="11667664" cy="547650"/>
          </a:xfrm>
          <a:prstGeom prst="rect">
            <a:avLst/>
          </a:prstGeom>
        </p:spPr>
        <p:txBody>
          <a:bodyPr wrap="square">
            <a:spAutoFit/>
          </a:bodyPr>
          <a:lstStyle>
            <a:lvl1pPr marL="180000" indent="-180000">
              <a:lnSpc>
                <a:spcPct val="150000"/>
              </a:lnSpc>
              <a:spcBef>
                <a:spcPts val="0"/>
              </a:spcBef>
              <a:spcAft>
                <a:spcPts val="800"/>
              </a:spcAft>
              <a:defRPr sz="2200"/>
            </a:lvl1pPr>
            <a:lvl2pPr>
              <a:defRPr sz="2200"/>
            </a:lvl2pPr>
            <a:lvl3pPr>
              <a:defRPr sz="2200"/>
            </a:lvl3pPr>
            <a:lvl4pPr>
              <a:defRPr sz="2200"/>
            </a:lvl4pPr>
            <a:lvl5pPr>
              <a:defRPr sz="2200"/>
            </a:lvl5pPr>
          </a:lstStyle>
          <a:p>
            <a:pPr lvl="0"/>
            <a:r>
              <a:rPr lang="en-GB" noProof="0"/>
              <a:t>Click to edit Master text styles</a:t>
            </a:r>
          </a:p>
        </p:txBody>
      </p:sp>
      <p:sp>
        <p:nvSpPr>
          <p:cNvPr id="2" name="Glossary bkg">
            <a:extLst>
              <a:ext uri="{FF2B5EF4-FFF2-40B4-BE49-F238E27FC236}">
                <a16:creationId xmlns:a16="http://schemas.microsoft.com/office/drawing/2014/main" id="{C6A52ED7-9955-CB55-B945-A341E5027AAA}"/>
              </a:ext>
              <a:ext uri="{C183D7F6-B498-43B3-948B-1728B52AA6E4}">
                <adec:decorative xmlns:adec="http://schemas.microsoft.com/office/drawing/2017/decorative" val="1"/>
              </a:ext>
            </a:extLst>
          </p:cNvPr>
          <p:cNvSpPr/>
          <p:nvPr userDrawn="1"/>
        </p:nvSpPr>
        <p:spPr>
          <a:xfrm>
            <a:off x="0" y="6335714"/>
            <a:ext cx="12192000" cy="536400"/>
          </a:xfrm>
          <a:prstGeom prst="rect">
            <a:avLst/>
          </a:prstGeom>
          <a:solidFill>
            <a:srgbClr val="E9F5FC"/>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endParaRPr lang="en-GB" noProof="0"/>
          </a:p>
        </p:txBody>
      </p:sp>
      <p:sp>
        <p:nvSpPr>
          <p:cNvPr id="6" name="Picture Placeholder" descr="Key words to use">
            <a:extLst>
              <a:ext uri="{FF2B5EF4-FFF2-40B4-BE49-F238E27FC236}">
                <a16:creationId xmlns:a16="http://schemas.microsoft.com/office/drawing/2014/main" id="{BE8B7DA9-D41C-528C-A1CB-FE9E82F3248E}"/>
              </a:ext>
            </a:extLst>
          </p:cNvPr>
          <p:cNvSpPr>
            <a:spLocks noGrp="1"/>
          </p:cNvSpPr>
          <p:nvPr>
            <p:ph type="pic" sz="quarter" idx="17"/>
          </p:nvPr>
        </p:nvSpPr>
        <p:spPr>
          <a:xfrm>
            <a:off x="263523" y="6423914"/>
            <a:ext cx="360000" cy="360000"/>
          </a:xfrm>
          <a:prstGeom prst="rect">
            <a:avLst/>
          </a:prstGeom>
        </p:spPr>
        <p:txBody>
          <a:bodyPr wrap="none" lIns="0" tIns="0" rIns="0" bIns="0" anchor="ctr" anchorCtr="0"/>
          <a:lstStyle/>
          <a:p>
            <a:endParaRPr lang="en-GB" noProof="0"/>
          </a:p>
        </p:txBody>
      </p:sp>
      <p:sp>
        <p:nvSpPr>
          <p:cNvPr id="4" name="Glossary">
            <a:extLst>
              <a:ext uri="{FF2B5EF4-FFF2-40B4-BE49-F238E27FC236}">
                <a16:creationId xmlns:a16="http://schemas.microsoft.com/office/drawing/2014/main" id="{D61ED559-E7AA-1B0F-1A67-7754B3D96CEE}"/>
              </a:ext>
            </a:extLst>
          </p:cNvPr>
          <p:cNvSpPr>
            <a:spLocks noGrp="1"/>
          </p:cNvSpPr>
          <p:nvPr>
            <p:ph type="body" sz="quarter" idx="16"/>
          </p:nvPr>
        </p:nvSpPr>
        <p:spPr>
          <a:xfrm>
            <a:off x="891373" y="6336533"/>
            <a:ext cx="9000000" cy="536400"/>
          </a:xfrm>
          <a:prstGeom prst="rect">
            <a:avLst/>
          </a:prstGeom>
          <a:noFill/>
          <a:effectLst/>
        </p:spPr>
        <p:txBody>
          <a:bodyPr lIns="0" tIns="180000" rIns="0" bIns="180000" anchor="ctr" anchorCtr="0"/>
          <a:lstStyle>
            <a:lvl1pPr marL="0" indent="0">
              <a:lnSpc>
                <a:spcPct val="100000"/>
              </a:lnSpc>
              <a:spcBef>
                <a:spcPts val="0"/>
              </a:spcBef>
              <a:buNone/>
              <a:defRPr sz="2000">
                <a:solidFill>
                  <a:schemeClr val="tx1"/>
                </a:solidFill>
              </a:defRPr>
            </a:lvl1pPr>
            <a:lvl2pPr>
              <a:defRPr sz="2000"/>
            </a:lvl2pPr>
            <a:lvl3pPr>
              <a:defRPr sz="2000"/>
            </a:lvl3pPr>
            <a:lvl4pPr>
              <a:defRPr sz="2000"/>
            </a:lvl4pPr>
            <a:lvl5pPr>
              <a:defRPr sz="2000"/>
            </a:lvl5pPr>
          </a:lstStyle>
          <a:p>
            <a:pPr lvl="0"/>
            <a:r>
              <a:rPr lang="en-GB" noProof="0"/>
              <a:t>Click to edit Master text styles</a:t>
            </a:r>
          </a:p>
        </p:txBody>
      </p:sp>
      <p:sp>
        <p:nvSpPr>
          <p:cNvPr id="7" name="©">
            <a:extLst>
              <a:ext uri="{FF2B5EF4-FFF2-40B4-BE49-F238E27FC236}">
                <a16:creationId xmlns:a16="http://schemas.microsoft.com/office/drawing/2014/main" id="{10E4B1FA-FEB8-D0C8-DED2-66FF482EF421}"/>
              </a:ext>
              <a:ext uri="{C183D7F6-B498-43B3-948B-1728B52AA6E4}">
                <adec:decorative xmlns:adec="http://schemas.microsoft.com/office/drawing/2017/decorative" val="1"/>
              </a:ext>
            </a:extLst>
          </p:cNvPr>
          <p:cNvSpPr txBox="1"/>
          <p:nvPr userDrawn="1"/>
        </p:nvSpPr>
        <p:spPr>
          <a:xfrm>
            <a:off x="10032000" y="6335714"/>
            <a:ext cx="2160000" cy="536399"/>
          </a:xfrm>
          <a:prstGeom prst="rect">
            <a:avLst/>
          </a:prstGeom>
          <a:noFill/>
          <a:ln>
            <a:noFill/>
          </a:ln>
        </p:spPr>
        <p:txBody>
          <a:bodyPr spcFirstLastPara="1" wrap="square" lIns="0" tIns="0" rIns="270000" bIns="0" anchor="ctr" anchorCtr="0">
            <a:noAutofit/>
          </a:bodyPr>
          <a:lstStyle/>
          <a:p>
            <a:pPr marL="0" lvl="0" indent="0" algn="r" rtl="0">
              <a:spcBef>
                <a:spcPts val="0"/>
              </a:spcBef>
              <a:spcAft>
                <a:spcPts val="0"/>
              </a:spcAft>
              <a:buNone/>
            </a:pPr>
            <a:r>
              <a:rPr lang="en-GB" sz="1000" noProof="0">
                <a:effectLst/>
                <a:latin typeface="Calibri" panose="020F0502020204030204" pitchFamily="34" charset="0"/>
                <a:ea typeface="Times New Roman" panose="02020603050405020304" pitchFamily="18" charset="0"/>
                <a:cs typeface="Calibri" panose="020F0502020204030204" pitchFamily="34" charset="0"/>
              </a:rPr>
              <a:t>© Oxford University Press 2024</a:t>
            </a:r>
            <a:endParaRPr lang="en-GB" sz="1000" noProof="0">
              <a:latin typeface="Calibri" panose="020F0502020204030204" pitchFamily="34" charset="0"/>
              <a:ea typeface="Calibri"/>
              <a:cs typeface="Calibri" panose="020F0502020204030204" pitchFamily="34" charset="0"/>
              <a:sym typeface="Calibri"/>
            </a:endParaRPr>
          </a:p>
        </p:txBody>
      </p:sp>
      <p:sp>
        <p:nvSpPr>
          <p:cNvPr id="9" name="Placeholder picture">
            <a:extLst>
              <a:ext uri="{FF2B5EF4-FFF2-40B4-BE49-F238E27FC236}">
                <a16:creationId xmlns:a16="http://schemas.microsoft.com/office/drawing/2014/main" id="{594B03E3-0242-983D-03C7-17257B4CB8CA}"/>
              </a:ext>
            </a:extLst>
          </p:cNvPr>
          <p:cNvSpPr>
            <a:spLocks noGrp="1"/>
          </p:cNvSpPr>
          <p:nvPr>
            <p:ph type="pic" sz="quarter" idx="18"/>
          </p:nvPr>
        </p:nvSpPr>
        <p:spPr>
          <a:xfrm>
            <a:off x="4270800" y="1771450"/>
            <a:ext cx="3650400" cy="3650400"/>
          </a:xfrm>
          <a:prstGeom prst="rect">
            <a:avLst/>
          </a:prstGeom>
        </p:spPr>
        <p:txBody>
          <a:bodyPr/>
          <a:lstStyle/>
          <a:p>
            <a:endParaRPr lang="en-GB" noProof="0"/>
          </a:p>
        </p:txBody>
      </p:sp>
      <p:sp>
        <p:nvSpPr>
          <p:cNvPr id="10" name="Placeholder picture">
            <a:extLst>
              <a:ext uri="{FF2B5EF4-FFF2-40B4-BE49-F238E27FC236}">
                <a16:creationId xmlns:a16="http://schemas.microsoft.com/office/drawing/2014/main" id="{3905A610-49DB-E593-01A1-7EF53120492A}"/>
              </a:ext>
            </a:extLst>
          </p:cNvPr>
          <p:cNvSpPr>
            <a:spLocks noGrp="1"/>
          </p:cNvSpPr>
          <p:nvPr>
            <p:ph type="pic" sz="quarter" idx="19"/>
          </p:nvPr>
        </p:nvSpPr>
        <p:spPr>
          <a:xfrm>
            <a:off x="8278075" y="1771450"/>
            <a:ext cx="3650400" cy="3650400"/>
          </a:xfrm>
          <a:prstGeom prst="rect">
            <a:avLst/>
          </a:prstGeom>
        </p:spPr>
        <p:txBody>
          <a:bodyPr/>
          <a:lstStyle/>
          <a:p>
            <a:endParaRPr lang="en-GB" noProof="0"/>
          </a:p>
        </p:txBody>
      </p:sp>
    </p:spTree>
    <p:extLst>
      <p:ext uri="{BB962C8B-B14F-4D97-AF65-F5344CB8AC3E}">
        <p14:creationId xmlns:p14="http://schemas.microsoft.com/office/powerpoint/2010/main" val="17784921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10" name="Title">
            <a:extLst>
              <a:ext uri="{FF2B5EF4-FFF2-40B4-BE49-F238E27FC236}">
                <a16:creationId xmlns:a16="http://schemas.microsoft.com/office/drawing/2014/main" id="{2C9965DF-4ACB-2144-9275-056BE1763CBB}"/>
              </a:ext>
            </a:extLst>
          </p:cNvPr>
          <p:cNvSpPr>
            <a:spLocks noGrp="1"/>
          </p:cNvSpPr>
          <p:nvPr>
            <p:ph type="title"/>
          </p:nvPr>
        </p:nvSpPr>
        <p:spPr>
          <a:xfrm>
            <a:off x="891373" y="262800"/>
            <a:ext cx="4680000" cy="503999"/>
          </a:xfrm>
          <a:prstGeom prst="rect">
            <a:avLst/>
          </a:prstGeom>
        </p:spPr>
        <p:txBody>
          <a:bodyPr wrap="square" lIns="0" tIns="0" rIns="0" bIns="0" anchor="ctr" anchorCtr="0">
            <a:spAutoFit/>
          </a:bodyPr>
          <a:lstStyle>
            <a:lvl1pPr>
              <a:defRPr sz="3000" b="1" i="0" baseline="0">
                <a:solidFill>
                  <a:srgbClr val="757070"/>
                </a:solidFill>
                <a:latin typeface="Calibri" panose="020F0502020204030204" pitchFamily="34" charset="0"/>
                <a:cs typeface="Calibri" panose="020F0502020204030204" pitchFamily="34" charset="0"/>
              </a:defRPr>
            </a:lvl1pPr>
          </a:lstStyle>
          <a:p>
            <a:pPr>
              <a:buClrTx/>
              <a:buFontTx/>
            </a:pPr>
            <a:r>
              <a:rPr lang="en-GB"/>
              <a:t>Click to edit Master title style</a:t>
            </a:r>
            <a:endParaRPr lang="en-US"/>
          </a:p>
        </p:txBody>
      </p:sp>
      <p:sp>
        <p:nvSpPr>
          <p:cNvPr id="3" name="Placeholder text 1">
            <a:extLst>
              <a:ext uri="{FF2B5EF4-FFF2-40B4-BE49-F238E27FC236}">
                <a16:creationId xmlns:a16="http://schemas.microsoft.com/office/drawing/2014/main" id="{5F0C7931-47A0-6630-B89C-D17C92400D26}"/>
              </a:ext>
            </a:extLst>
          </p:cNvPr>
          <p:cNvSpPr>
            <a:spLocks noGrp="1"/>
          </p:cNvSpPr>
          <p:nvPr>
            <p:ph type="body" sz="quarter" idx="11"/>
          </p:nvPr>
        </p:nvSpPr>
        <p:spPr>
          <a:xfrm>
            <a:off x="263522" y="1052513"/>
            <a:ext cx="5652000" cy="507830"/>
          </a:xfrm>
          <a:prstGeom prst="rect">
            <a:avLst/>
          </a:prstGeom>
        </p:spPr>
        <p:txBody>
          <a:bodyPr wrap="square" lIns="0" tIns="0" rIns="0" bIns="0">
            <a:spAutoFit/>
          </a:bodyPr>
          <a:lstStyle>
            <a:lvl1pPr marL="0" indent="0" fontAlgn="t">
              <a:lnSpc>
                <a:spcPct val="150000"/>
              </a:lnSpc>
              <a:spcBef>
                <a:spcPts val="0"/>
              </a:spcBef>
              <a:spcAft>
                <a:spcPts val="800"/>
              </a:spcAft>
              <a:buNone/>
              <a:defRPr sz="22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a:t>Click to edit Master text styles</a:t>
            </a:r>
          </a:p>
        </p:txBody>
      </p:sp>
      <p:sp>
        <p:nvSpPr>
          <p:cNvPr id="4" name="Placeholder text 2">
            <a:extLst>
              <a:ext uri="{FF2B5EF4-FFF2-40B4-BE49-F238E27FC236}">
                <a16:creationId xmlns:a16="http://schemas.microsoft.com/office/drawing/2014/main" id="{91C37F32-0A3A-C842-F803-50887BD04406}"/>
              </a:ext>
            </a:extLst>
          </p:cNvPr>
          <p:cNvSpPr>
            <a:spLocks noGrp="1"/>
          </p:cNvSpPr>
          <p:nvPr>
            <p:ph type="body" sz="quarter" idx="16"/>
          </p:nvPr>
        </p:nvSpPr>
        <p:spPr>
          <a:xfrm>
            <a:off x="263524" y="1849989"/>
            <a:ext cx="5652000" cy="507831"/>
          </a:xfrm>
          <a:prstGeom prst="rect">
            <a:avLst/>
          </a:prstGeom>
        </p:spPr>
        <p:txBody>
          <a:bodyPr wrap="square" lIns="0" tIns="0" rIns="0" bIns="0">
            <a:spAutoFit/>
          </a:bodyPr>
          <a:lstStyle>
            <a:lvl1pPr marL="0" indent="0" fontAlgn="t">
              <a:lnSpc>
                <a:spcPct val="150000"/>
              </a:lnSpc>
              <a:spcBef>
                <a:spcPts val="0"/>
              </a:spcBef>
              <a:spcAft>
                <a:spcPts val="800"/>
              </a:spcAft>
              <a:buNone/>
              <a:defRPr sz="22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a:t>Click to edit Master text styles</a:t>
            </a:r>
          </a:p>
        </p:txBody>
      </p:sp>
      <p:sp>
        <p:nvSpPr>
          <p:cNvPr id="5" name="Placeholder text 2">
            <a:extLst>
              <a:ext uri="{FF2B5EF4-FFF2-40B4-BE49-F238E27FC236}">
                <a16:creationId xmlns:a16="http://schemas.microsoft.com/office/drawing/2014/main" id="{7BAACE9D-05B8-B186-8CCE-F81AD3613DF9}"/>
              </a:ext>
            </a:extLst>
          </p:cNvPr>
          <p:cNvSpPr>
            <a:spLocks noGrp="1"/>
          </p:cNvSpPr>
          <p:nvPr>
            <p:ph type="body" sz="quarter" idx="17"/>
          </p:nvPr>
        </p:nvSpPr>
        <p:spPr>
          <a:xfrm>
            <a:off x="263524" y="2647465"/>
            <a:ext cx="5652000" cy="507831"/>
          </a:xfrm>
          <a:prstGeom prst="rect">
            <a:avLst/>
          </a:prstGeom>
        </p:spPr>
        <p:txBody>
          <a:bodyPr wrap="square" lIns="0" tIns="0" rIns="0" bIns="0">
            <a:spAutoFit/>
          </a:bodyPr>
          <a:lstStyle>
            <a:lvl1pPr marL="0" indent="0" fontAlgn="t">
              <a:lnSpc>
                <a:spcPct val="150000"/>
              </a:lnSpc>
              <a:spcBef>
                <a:spcPts val="0"/>
              </a:spcBef>
              <a:spcAft>
                <a:spcPts val="800"/>
              </a:spcAft>
              <a:buNone/>
              <a:defRPr sz="22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a:t>Click to edit Master text styles</a:t>
            </a:r>
          </a:p>
        </p:txBody>
      </p:sp>
      <p:sp>
        <p:nvSpPr>
          <p:cNvPr id="7" name="Placeholder text 4">
            <a:extLst>
              <a:ext uri="{FF2B5EF4-FFF2-40B4-BE49-F238E27FC236}">
                <a16:creationId xmlns:a16="http://schemas.microsoft.com/office/drawing/2014/main" id="{F9338864-DA90-A101-A263-0D51CB5D1DA4}"/>
              </a:ext>
            </a:extLst>
          </p:cNvPr>
          <p:cNvSpPr>
            <a:spLocks noGrp="1"/>
          </p:cNvSpPr>
          <p:nvPr>
            <p:ph type="body" sz="quarter" idx="18"/>
          </p:nvPr>
        </p:nvSpPr>
        <p:spPr>
          <a:xfrm>
            <a:off x="263524" y="3444941"/>
            <a:ext cx="5652000" cy="507831"/>
          </a:xfrm>
          <a:prstGeom prst="rect">
            <a:avLst/>
          </a:prstGeom>
        </p:spPr>
        <p:txBody>
          <a:bodyPr wrap="square" lIns="0" tIns="0" rIns="0" bIns="0">
            <a:spAutoFit/>
          </a:bodyPr>
          <a:lstStyle>
            <a:lvl1pPr marL="0" indent="0" fontAlgn="t">
              <a:lnSpc>
                <a:spcPct val="150000"/>
              </a:lnSpc>
              <a:spcBef>
                <a:spcPts val="0"/>
              </a:spcBef>
              <a:spcAft>
                <a:spcPts val="800"/>
              </a:spcAft>
              <a:buNone/>
              <a:defRPr sz="22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a:t>Click to edit Master text styles</a:t>
            </a:r>
          </a:p>
        </p:txBody>
      </p:sp>
      <p:sp>
        <p:nvSpPr>
          <p:cNvPr id="9" name="Placeholder text 5">
            <a:extLst>
              <a:ext uri="{FF2B5EF4-FFF2-40B4-BE49-F238E27FC236}">
                <a16:creationId xmlns:a16="http://schemas.microsoft.com/office/drawing/2014/main" id="{288EE4BE-22AB-80B7-E37C-36792BB71D3E}"/>
              </a:ext>
            </a:extLst>
          </p:cNvPr>
          <p:cNvSpPr>
            <a:spLocks noGrp="1"/>
          </p:cNvSpPr>
          <p:nvPr>
            <p:ph type="body" sz="quarter" idx="19"/>
          </p:nvPr>
        </p:nvSpPr>
        <p:spPr>
          <a:xfrm>
            <a:off x="263524" y="4242417"/>
            <a:ext cx="5652000" cy="507831"/>
          </a:xfrm>
          <a:prstGeom prst="rect">
            <a:avLst/>
          </a:prstGeom>
        </p:spPr>
        <p:txBody>
          <a:bodyPr wrap="square" lIns="0" tIns="0" rIns="0" bIns="0">
            <a:spAutoFit/>
          </a:bodyPr>
          <a:lstStyle>
            <a:lvl1pPr marL="0" indent="0" fontAlgn="t">
              <a:lnSpc>
                <a:spcPct val="150000"/>
              </a:lnSpc>
              <a:spcBef>
                <a:spcPts val="0"/>
              </a:spcBef>
              <a:spcAft>
                <a:spcPts val="800"/>
              </a:spcAft>
              <a:buNone/>
              <a:defRPr sz="22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a:t>Click to edit Master text styles</a:t>
            </a:r>
          </a:p>
        </p:txBody>
      </p:sp>
      <p:sp>
        <p:nvSpPr>
          <p:cNvPr id="13" name="Picture Placeholder 1">
            <a:extLst>
              <a:ext uri="{FF2B5EF4-FFF2-40B4-BE49-F238E27FC236}">
                <a16:creationId xmlns:a16="http://schemas.microsoft.com/office/drawing/2014/main" id="{2FBD2393-E88C-2882-DA14-7CAAD38C949D}"/>
              </a:ext>
            </a:extLst>
          </p:cNvPr>
          <p:cNvSpPr>
            <a:spLocks noGrp="1"/>
          </p:cNvSpPr>
          <p:nvPr>
            <p:ph type="pic" sz="quarter" idx="12"/>
          </p:nvPr>
        </p:nvSpPr>
        <p:spPr>
          <a:xfrm>
            <a:off x="6276475" y="1052513"/>
            <a:ext cx="5652000" cy="507831"/>
          </a:xfrm>
          <a:prstGeom prst="rect">
            <a:avLst/>
          </a:prstGeom>
        </p:spPr>
        <p:txBody>
          <a:bodyPr/>
          <a:lstStyle/>
          <a:p>
            <a:endParaRPr lang="en-US"/>
          </a:p>
        </p:txBody>
      </p:sp>
      <p:sp>
        <p:nvSpPr>
          <p:cNvPr id="15" name="Picture Placeholder 2">
            <a:extLst>
              <a:ext uri="{FF2B5EF4-FFF2-40B4-BE49-F238E27FC236}">
                <a16:creationId xmlns:a16="http://schemas.microsoft.com/office/drawing/2014/main" id="{B257105C-CD56-9803-E6AC-B9C2179EF60F}"/>
              </a:ext>
            </a:extLst>
          </p:cNvPr>
          <p:cNvSpPr>
            <a:spLocks noGrp="1"/>
          </p:cNvSpPr>
          <p:nvPr>
            <p:ph type="pic" sz="quarter" idx="13"/>
          </p:nvPr>
        </p:nvSpPr>
        <p:spPr>
          <a:xfrm>
            <a:off x="6276475" y="1828562"/>
            <a:ext cx="5652000" cy="536400"/>
          </a:xfrm>
          <a:prstGeom prst="rect">
            <a:avLst/>
          </a:prstGeom>
        </p:spPr>
        <p:txBody>
          <a:bodyPr/>
          <a:lstStyle/>
          <a:p>
            <a:endParaRPr lang="en-US"/>
          </a:p>
        </p:txBody>
      </p:sp>
      <p:sp>
        <p:nvSpPr>
          <p:cNvPr id="11" name="Picture Placeholder 3">
            <a:extLst>
              <a:ext uri="{FF2B5EF4-FFF2-40B4-BE49-F238E27FC236}">
                <a16:creationId xmlns:a16="http://schemas.microsoft.com/office/drawing/2014/main" id="{B4D83748-E2EB-416E-C184-9C910047040F}"/>
              </a:ext>
            </a:extLst>
          </p:cNvPr>
          <p:cNvSpPr>
            <a:spLocks noGrp="1"/>
          </p:cNvSpPr>
          <p:nvPr>
            <p:ph type="pic" sz="quarter" idx="20"/>
          </p:nvPr>
        </p:nvSpPr>
        <p:spPr>
          <a:xfrm>
            <a:off x="6276475" y="2633180"/>
            <a:ext cx="5652000" cy="536400"/>
          </a:xfrm>
          <a:prstGeom prst="rect">
            <a:avLst/>
          </a:prstGeom>
        </p:spPr>
        <p:txBody>
          <a:bodyPr/>
          <a:lstStyle/>
          <a:p>
            <a:endParaRPr lang="en-US"/>
          </a:p>
        </p:txBody>
      </p:sp>
      <p:sp>
        <p:nvSpPr>
          <p:cNvPr id="12" name="Picture Placeholder 4">
            <a:extLst>
              <a:ext uri="{FF2B5EF4-FFF2-40B4-BE49-F238E27FC236}">
                <a16:creationId xmlns:a16="http://schemas.microsoft.com/office/drawing/2014/main" id="{E96C083E-B35E-D5DE-E1EA-8FCC33CDA286}"/>
              </a:ext>
            </a:extLst>
          </p:cNvPr>
          <p:cNvSpPr>
            <a:spLocks noGrp="1"/>
          </p:cNvSpPr>
          <p:nvPr>
            <p:ph type="pic" sz="quarter" idx="21"/>
          </p:nvPr>
        </p:nvSpPr>
        <p:spPr>
          <a:xfrm>
            <a:off x="6276475" y="3444941"/>
            <a:ext cx="5652000" cy="536400"/>
          </a:xfrm>
          <a:prstGeom prst="rect">
            <a:avLst/>
          </a:prstGeom>
        </p:spPr>
        <p:txBody>
          <a:bodyPr/>
          <a:lstStyle/>
          <a:p>
            <a:endParaRPr lang="en-US"/>
          </a:p>
        </p:txBody>
      </p:sp>
      <p:sp>
        <p:nvSpPr>
          <p:cNvPr id="14" name="Picture Placeholder 5">
            <a:extLst>
              <a:ext uri="{FF2B5EF4-FFF2-40B4-BE49-F238E27FC236}">
                <a16:creationId xmlns:a16="http://schemas.microsoft.com/office/drawing/2014/main" id="{CBDD959F-8C68-0F7D-0710-413DF3B6FA10}"/>
              </a:ext>
            </a:extLst>
          </p:cNvPr>
          <p:cNvSpPr>
            <a:spLocks noGrp="1"/>
          </p:cNvSpPr>
          <p:nvPr>
            <p:ph type="pic" sz="quarter" idx="22"/>
          </p:nvPr>
        </p:nvSpPr>
        <p:spPr>
          <a:xfrm>
            <a:off x="6276475" y="4242417"/>
            <a:ext cx="5652000" cy="536400"/>
          </a:xfrm>
          <a:prstGeom prst="rect">
            <a:avLst/>
          </a:prstGeom>
        </p:spPr>
        <p:txBody>
          <a:bodyPr/>
          <a:lstStyle/>
          <a:p>
            <a:endParaRPr lang="en-US"/>
          </a:p>
        </p:txBody>
      </p:sp>
      <p:sp>
        <p:nvSpPr>
          <p:cNvPr id="2" name="Glossary bkg">
            <a:extLst>
              <a:ext uri="{FF2B5EF4-FFF2-40B4-BE49-F238E27FC236}">
                <a16:creationId xmlns:a16="http://schemas.microsoft.com/office/drawing/2014/main" id="{91314233-877D-4B3C-4D4A-518D6C2D8B30}"/>
              </a:ext>
              <a:ext uri="{C183D7F6-B498-43B3-948B-1728B52AA6E4}">
                <adec:decorative xmlns:adec="http://schemas.microsoft.com/office/drawing/2017/decorative" val="1"/>
              </a:ext>
            </a:extLst>
          </p:cNvPr>
          <p:cNvSpPr/>
          <p:nvPr userDrawn="1"/>
        </p:nvSpPr>
        <p:spPr>
          <a:xfrm>
            <a:off x="0" y="6335714"/>
            <a:ext cx="12192000" cy="536400"/>
          </a:xfrm>
          <a:prstGeom prst="rect">
            <a:avLst/>
          </a:prstGeom>
          <a:solidFill>
            <a:srgbClr val="E9F5FC"/>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endParaRPr lang="en-US"/>
          </a:p>
        </p:txBody>
      </p:sp>
      <p:sp>
        <p:nvSpPr>
          <p:cNvPr id="16" name="Picture Placeholder" descr="Key words to use">
            <a:extLst>
              <a:ext uri="{FF2B5EF4-FFF2-40B4-BE49-F238E27FC236}">
                <a16:creationId xmlns:a16="http://schemas.microsoft.com/office/drawing/2014/main" id="{BE538338-AEDD-F429-01BC-F339E4047D60}"/>
              </a:ext>
            </a:extLst>
          </p:cNvPr>
          <p:cNvSpPr>
            <a:spLocks noGrp="1"/>
          </p:cNvSpPr>
          <p:nvPr>
            <p:ph type="pic" sz="quarter" idx="15"/>
          </p:nvPr>
        </p:nvSpPr>
        <p:spPr>
          <a:xfrm>
            <a:off x="263523" y="6423914"/>
            <a:ext cx="360000" cy="360000"/>
          </a:xfrm>
          <a:prstGeom prst="rect">
            <a:avLst/>
          </a:prstGeom>
        </p:spPr>
        <p:txBody>
          <a:bodyPr wrap="none" lIns="0" tIns="0" rIns="0" bIns="0" anchor="ctr" anchorCtr="0"/>
          <a:lstStyle/>
          <a:p>
            <a:endParaRPr lang="en-US"/>
          </a:p>
        </p:txBody>
      </p:sp>
      <p:sp>
        <p:nvSpPr>
          <p:cNvPr id="6" name="Glossary">
            <a:extLst>
              <a:ext uri="{FF2B5EF4-FFF2-40B4-BE49-F238E27FC236}">
                <a16:creationId xmlns:a16="http://schemas.microsoft.com/office/drawing/2014/main" id="{BB132430-854C-81C8-DFFF-09D954BFC2AB}"/>
              </a:ext>
            </a:extLst>
          </p:cNvPr>
          <p:cNvSpPr>
            <a:spLocks noGrp="1"/>
          </p:cNvSpPr>
          <p:nvPr>
            <p:ph type="body" sz="quarter" idx="14"/>
          </p:nvPr>
        </p:nvSpPr>
        <p:spPr>
          <a:xfrm>
            <a:off x="891373" y="6336533"/>
            <a:ext cx="9000000" cy="536400"/>
          </a:xfrm>
          <a:prstGeom prst="rect">
            <a:avLst/>
          </a:prstGeom>
          <a:noFill/>
          <a:effectLst/>
        </p:spPr>
        <p:txBody>
          <a:bodyPr lIns="0" tIns="180000" rIns="0" bIns="180000" anchor="ctr" anchorCtr="0"/>
          <a:lstStyle>
            <a:lvl1pPr marL="0" indent="0">
              <a:lnSpc>
                <a:spcPct val="100000"/>
              </a:lnSpc>
              <a:spcBef>
                <a:spcPts val="0"/>
              </a:spcBef>
              <a:buNone/>
              <a:defRPr sz="2000">
                <a:solidFill>
                  <a:schemeClr val="tx1"/>
                </a:solidFill>
              </a:defRPr>
            </a:lvl1pPr>
            <a:lvl2pPr>
              <a:defRPr sz="2000"/>
            </a:lvl2pPr>
            <a:lvl3pPr>
              <a:defRPr sz="2000"/>
            </a:lvl3pPr>
            <a:lvl4pPr>
              <a:defRPr sz="2000"/>
            </a:lvl4pPr>
            <a:lvl5pPr>
              <a:defRPr sz="2000"/>
            </a:lvl5pPr>
          </a:lstStyle>
          <a:p>
            <a:pPr lvl="0"/>
            <a:r>
              <a:rPr lang="en-GB"/>
              <a:t>Click to edit Master text styles</a:t>
            </a:r>
          </a:p>
        </p:txBody>
      </p:sp>
      <p:sp>
        <p:nvSpPr>
          <p:cNvPr id="8" name="©">
            <a:extLst>
              <a:ext uri="{FF2B5EF4-FFF2-40B4-BE49-F238E27FC236}">
                <a16:creationId xmlns:a16="http://schemas.microsoft.com/office/drawing/2014/main" id="{1D427E0F-746D-D113-D1DE-5DD47F7C39FE}"/>
              </a:ext>
              <a:ext uri="{C183D7F6-B498-43B3-948B-1728B52AA6E4}">
                <adec:decorative xmlns:adec="http://schemas.microsoft.com/office/drawing/2017/decorative" val="1"/>
              </a:ext>
            </a:extLst>
          </p:cNvPr>
          <p:cNvSpPr txBox="1"/>
          <p:nvPr userDrawn="1"/>
        </p:nvSpPr>
        <p:spPr>
          <a:xfrm>
            <a:off x="10032000" y="6335714"/>
            <a:ext cx="2160000" cy="536399"/>
          </a:xfrm>
          <a:prstGeom prst="rect">
            <a:avLst/>
          </a:prstGeom>
          <a:noFill/>
          <a:ln>
            <a:noFill/>
          </a:ln>
        </p:spPr>
        <p:txBody>
          <a:bodyPr spcFirstLastPara="1" wrap="square" lIns="0" tIns="0" rIns="270000" bIns="0" anchor="ctr" anchorCtr="0">
            <a:noAutofit/>
          </a:bodyPr>
          <a:lstStyle/>
          <a:p>
            <a:pPr marL="0" lvl="0" indent="0" algn="r" rtl="0">
              <a:spcBef>
                <a:spcPts val="0"/>
              </a:spcBef>
              <a:spcAft>
                <a:spcPts val="0"/>
              </a:spcAft>
              <a:buNone/>
            </a:pPr>
            <a:r>
              <a:rPr lang="en-GB" sz="1000">
                <a:effectLst/>
                <a:latin typeface="Calibri" panose="020F0502020204030204" pitchFamily="34" charset="0"/>
                <a:ea typeface="Times New Roman" panose="02020603050405020304" pitchFamily="18" charset="0"/>
                <a:cs typeface="Calibri" panose="020F0502020204030204" pitchFamily="34" charset="0"/>
              </a:rPr>
              <a:t>© Oxford University Press 2024</a:t>
            </a:r>
            <a:endParaRPr lang="en-GB" sz="1000">
              <a:latin typeface="Calibri" panose="020F0502020204030204" pitchFamily="34" charset="0"/>
              <a:ea typeface="Calibri"/>
              <a:cs typeface="Calibri" panose="020F0502020204030204" pitchFamily="34" charset="0"/>
              <a:sym typeface="Calibri"/>
            </a:endParaRPr>
          </a:p>
        </p:txBody>
      </p:sp>
    </p:spTree>
    <p:extLst>
      <p:ext uri="{BB962C8B-B14F-4D97-AF65-F5344CB8AC3E}">
        <p14:creationId xmlns:p14="http://schemas.microsoft.com/office/powerpoint/2010/main" val="249945736"/>
      </p:ext>
    </p:extLst>
  </p:cSld>
  <p:clrMapOvr>
    <a:masterClrMapping/>
  </p:clrMapOvr>
  <p:extLst>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18" name="Title">
            <a:extLst>
              <a:ext uri="{FF2B5EF4-FFF2-40B4-BE49-F238E27FC236}">
                <a16:creationId xmlns:a16="http://schemas.microsoft.com/office/drawing/2014/main" id="{25E610BC-09CB-464F-8477-09A25896FBA6}"/>
              </a:ext>
            </a:extLst>
          </p:cNvPr>
          <p:cNvSpPr>
            <a:spLocks noGrp="1"/>
          </p:cNvSpPr>
          <p:nvPr>
            <p:ph type="title"/>
          </p:nvPr>
        </p:nvSpPr>
        <p:spPr>
          <a:xfrm>
            <a:off x="891373" y="307050"/>
            <a:ext cx="4680000" cy="415498"/>
          </a:xfrm>
          <a:prstGeom prst="rect">
            <a:avLst/>
          </a:prstGeom>
        </p:spPr>
        <p:txBody>
          <a:bodyPr wrap="square" lIns="0" tIns="0" rIns="0" bIns="0" anchor="ctr" anchorCtr="0">
            <a:spAutoFit/>
          </a:bodyPr>
          <a:lstStyle>
            <a:lvl1pPr>
              <a:defRPr sz="3000" b="1" i="0" baseline="0">
                <a:solidFill>
                  <a:srgbClr val="757070"/>
                </a:solidFill>
                <a:latin typeface="Calibri" panose="020F0502020204030204" pitchFamily="34" charset="0"/>
                <a:cs typeface="Calibri" panose="020F0502020204030204" pitchFamily="34" charset="0"/>
              </a:defRPr>
            </a:lvl1pPr>
          </a:lstStyle>
          <a:p>
            <a:pPr>
              <a:buClrTx/>
              <a:buFontTx/>
            </a:pPr>
            <a:r>
              <a:rPr lang="en-GB" noProof="0"/>
              <a:t>Click to edit Master title style</a:t>
            </a:r>
          </a:p>
        </p:txBody>
      </p:sp>
      <p:sp>
        <p:nvSpPr>
          <p:cNvPr id="2" name="Placeholder text">
            <a:extLst>
              <a:ext uri="{FF2B5EF4-FFF2-40B4-BE49-F238E27FC236}">
                <a16:creationId xmlns:a16="http://schemas.microsoft.com/office/drawing/2014/main" id="{A854523C-2783-E214-902E-53D3DDF82014}"/>
              </a:ext>
            </a:extLst>
          </p:cNvPr>
          <p:cNvSpPr>
            <a:spLocks noGrp="1"/>
          </p:cNvSpPr>
          <p:nvPr>
            <p:ph type="body" sz="quarter" idx="11"/>
          </p:nvPr>
        </p:nvSpPr>
        <p:spPr>
          <a:xfrm>
            <a:off x="263523" y="1052513"/>
            <a:ext cx="9036052" cy="507831"/>
          </a:xfrm>
          <a:prstGeom prst="rect">
            <a:avLst/>
          </a:prstGeom>
        </p:spPr>
        <p:txBody>
          <a:bodyPr wrap="square" lIns="0" tIns="0" rIns="0" bIns="0">
            <a:spAutoFit/>
          </a:bodyPr>
          <a:lstStyle>
            <a:lvl1pPr marL="0" indent="0" fontAlgn="t">
              <a:lnSpc>
                <a:spcPct val="150000"/>
              </a:lnSpc>
              <a:spcBef>
                <a:spcPts val="0"/>
              </a:spcBef>
              <a:spcAft>
                <a:spcPts val="800"/>
              </a:spcAft>
              <a:buNone/>
              <a:defRPr sz="22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noProof="0"/>
              <a:t>Click to edit Master text styles</a:t>
            </a:r>
          </a:p>
        </p:txBody>
      </p:sp>
      <p:sp>
        <p:nvSpPr>
          <p:cNvPr id="4" name="Placeholder picture">
            <a:extLst>
              <a:ext uri="{FF2B5EF4-FFF2-40B4-BE49-F238E27FC236}">
                <a16:creationId xmlns:a16="http://schemas.microsoft.com/office/drawing/2014/main" id="{344B1FD1-92A7-484D-28D7-28374E72738C}"/>
              </a:ext>
            </a:extLst>
          </p:cNvPr>
          <p:cNvSpPr>
            <a:spLocks noGrp="1"/>
          </p:cNvSpPr>
          <p:nvPr>
            <p:ph type="pic" sz="quarter" idx="12"/>
          </p:nvPr>
        </p:nvSpPr>
        <p:spPr>
          <a:xfrm>
            <a:off x="267123" y="1615898"/>
            <a:ext cx="9032452" cy="4496623"/>
          </a:xfrm>
          <a:prstGeom prst="rect">
            <a:avLst/>
          </a:prstGeom>
        </p:spPr>
        <p:txBody>
          <a:bodyPr/>
          <a:lstStyle/>
          <a:p>
            <a:endParaRPr lang="en-GB" noProof="0"/>
          </a:p>
        </p:txBody>
      </p:sp>
      <p:sp>
        <p:nvSpPr>
          <p:cNvPr id="20" name="Button">
            <a:extLst>
              <a:ext uri="{FF2B5EF4-FFF2-40B4-BE49-F238E27FC236}">
                <a16:creationId xmlns:a16="http://schemas.microsoft.com/office/drawing/2014/main" id="{75F3E4B4-E492-6AD3-F33D-A1B4BB7B00F1}"/>
              </a:ext>
            </a:extLst>
          </p:cNvPr>
          <p:cNvSpPr>
            <a:spLocks noGrp="1"/>
          </p:cNvSpPr>
          <p:nvPr>
            <p:ph type="body" sz="quarter" idx="13" hasCustomPrompt="1"/>
          </p:nvPr>
        </p:nvSpPr>
        <p:spPr>
          <a:xfrm>
            <a:off x="9659938" y="1052513"/>
            <a:ext cx="2268537" cy="441325"/>
          </a:xfrm>
          <a:prstGeom prst="rect">
            <a:avLst/>
          </a:prstGeom>
          <a:solidFill>
            <a:srgbClr val="0091C6"/>
          </a:solidFill>
          <a:ln w="25400" cap="rnd">
            <a:solidFill>
              <a:schemeClr val="bg1"/>
            </a:solidFill>
            <a:round/>
          </a:ln>
          <a:effectLst>
            <a:outerShdw dist="50800" dir="5400000" algn="ctr" rotWithShape="0">
              <a:srgbClr val="000000">
                <a:alpha val="10088"/>
              </a:srgbClr>
            </a:outerShdw>
          </a:effectLst>
        </p:spPr>
        <p:txBody>
          <a:bodyPr anchor="ctr" anchorCtr="0"/>
          <a:lstStyle>
            <a:lvl1pPr marL="0" indent="0" algn="ctr">
              <a:buNone/>
              <a:defRPr sz="2000"/>
            </a:lvl1pPr>
          </a:lstStyle>
          <a:p>
            <a:pPr lvl="0"/>
            <a:r>
              <a:rPr lang="en-GB" noProof="0"/>
              <a:t>Button</a:t>
            </a:r>
          </a:p>
        </p:txBody>
      </p:sp>
      <p:sp>
        <p:nvSpPr>
          <p:cNvPr id="3" name="Glossary bkg">
            <a:extLst>
              <a:ext uri="{FF2B5EF4-FFF2-40B4-BE49-F238E27FC236}">
                <a16:creationId xmlns:a16="http://schemas.microsoft.com/office/drawing/2014/main" id="{117B3F1C-5C39-F635-C9C9-327B9A0AA8D8}"/>
              </a:ext>
              <a:ext uri="{C183D7F6-B498-43B3-948B-1728B52AA6E4}">
                <adec:decorative xmlns:adec="http://schemas.microsoft.com/office/drawing/2017/decorative" val="1"/>
              </a:ext>
            </a:extLst>
          </p:cNvPr>
          <p:cNvSpPr/>
          <p:nvPr userDrawn="1"/>
        </p:nvSpPr>
        <p:spPr>
          <a:xfrm>
            <a:off x="0" y="6335714"/>
            <a:ext cx="12192000" cy="536400"/>
          </a:xfrm>
          <a:prstGeom prst="rect">
            <a:avLst/>
          </a:prstGeom>
          <a:solidFill>
            <a:srgbClr val="E9F5FC"/>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endParaRPr lang="en-GB" noProof="0"/>
          </a:p>
        </p:txBody>
      </p:sp>
      <p:sp>
        <p:nvSpPr>
          <p:cNvPr id="10" name="Picture Placeholder" descr="Key words to use">
            <a:extLst>
              <a:ext uri="{FF2B5EF4-FFF2-40B4-BE49-F238E27FC236}">
                <a16:creationId xmlns:a16="http://schemas.microsoft.com/office/drawing/2014/main" id="{99D10AD9-B601-B6A8-A907-4844E25E8EC6}"/>
              </a:ext>
            </a:extLst>
          </p:cNvPr>
          <p:cNvSpPr>
            <a:spLocks noGrp="1"/>
          </p:cNvSpPr>
          <p:nvPr>
            <p:ph type="pic" sz="quarter" idx="17"/>
          </p:nvPr>
        </p:nvSpPr>
        <p:spPr>
          <a:xfrm>
            <a:off x="263523" y="6423914"/>
            <a:ext cx="360000" cy="360000"/>
          </a:xfrm>
          <a:prstGeom prst="rect">
            <a:avLst/>
          </a:prstGeom>
        </p:spPr>
        <p:txBody>
          <a:bodyPr wrap="none" lIns="0" tIns="0" rIns="0" bIns="0" anchor="ctr" anchorCtr="0"/>
          <a:lstStyle/>
          <a:p>
            <a:endParaRPr lang="en-GB" noProof="0"/>
          </a:p>
        </p:txBody>
      </p:sp>
      <p:sp>
        <p:nvSpPr>
          <p:cNvPr id="8" name="Glossary">
            <a:extLst>
              <a:ext uri="{FF2B5EF4-FFF2-40B4-BE49-F238E27FC236}">
                <a16:creationId xmlns:a16="http://schemas.microsoft.com/office/drawing/2014/main" id="{481A9E52-0478-8571-E61C-FAD3A5FAD935}"/>
              </a:ext>
            </a:extLst>
          </p:cNvPr>
          <p:cNvSpPr>
            <a:spLocks noGrp="1"/>
          </p:cNvSpPr>
          <p:nvPr>
            <p:ph type="body" sz="quarter" idx="14"/>
          </p:nvPr>
        </p:nvSpPr>
        <p:spPr>
          <a:xfrm>
            <a:off x="891373" y="6336533"/>
            <a:ext cx="9000000" cy="536400"/>
          </a:xfrm>
          <a:prstGeom prst="rect">
            <a:avLst/>
          </a:prstGeom>
          <a:noFill/>
          <a:effectLst/>
        </p:spPr>
        <p:txBody>
          <a:bodyPr lIns="0" tIns="180000" rIns="0" bIns="180000" anchor="ctr" anchorCtr="0"/>
          <a:lstStyle>
            <a:lvl1pPr marL="0" indent="0">
              <a:lnSpc>
                <a:spcPct val="100000"/>
              </a:lnSpc>
              <a:spcBef>
                <a:spcPts val="0"/>
              </a:spcBef>
              <a:buNone/>
              <a:defRPr sz="2000">
                <a:solidFill>
                  <a:schemeClr val="tx1"/>
                </a:solidFill>
              </a:defRPr>
            </a:lvl1pPr>
            <a:lvl2pPr>
              <a:defRPr sz="2000"/>
            </a:lvl2pPr>
            <a:lvl3pPr>
              <a:defRPr sz="2000"/>
            </a:lvl3pPr>
            <a:lvl4pPr>
              <a:defRPr sz="2000"/>
            </a:lvl4pPr>
            <a:lvl5pPr>
              <a:defRPr sz="2000"/>
            </a:lvl5pPr>
          </a:lstStyle>
          <a:p>
            <a:pPr lvl="0"/>
            <a:r>
              <a:rPr lang="en-GB" noProof="0"/>
              <a:t>Click to edit Master text styles</a:t>
            </a:r>
          </a:p>
        </p:txBody>
      </p:sp>
      <p:sp>
        <p:nvSpPr>
          <p:cNvPr id="9" name="©">
            <a:extLst>
              <a:ext uri="{FF2B5EF4-FFF2-40B4-BE49-F238E27FC236}">
                <a16:creationId xmlns:a16="http://schemas.microsoft.com/office/drawing/2014/main" id="{02BCBC7F-32F4-F2E6-F02D-983AA73725B6}"/>
              </a:ext>
              <a:ext uri="{C183D7F6-B498-43B3-948B-1728B52AA6E4}">
                <adec:decorative xmlns:adec="http://schemas.microsoft.com/office/drawing/2017/decorative" val="1"/>
              </a:ext>
            </a:extLst>
          </p:cNvPr>
          <p:cNvSpPr txBox="1"/>
          <p:nvPr userDrawn="1"/>
        </p:nvSpPr>
        <p:spPr>
          <a:xfrm>
            <a:off x="10032000" y="6335714"/>
            <a:ext cx="2160000" cy="536399"/>
          </a:xfrm>
          <a:prstGeom prst="rect">
            <a:avLst/>
          </a:prstGeom>
          <a:noFill/>
          <a:ln>
            <a:noFill/>
          </a:ln>
        </p:spPr>
        <p:txBody>
          <a:bodyPr spcFirstLastPara="1" wrap="square" lIns="0" tIns="0" rIns="270000" bIns="0" anchor="ctr" anchorCtr="0">
            <a:noAutofit/>
          </a:bodyPr>
          <a:lstStyle/>
          <a:p>
            <a:pPr marL="0" lvl="0" indent="0" algn="r" rtl="0">
              <a:spcBef>
                <a:spcPts val="0"/>
              </a:spcBef>
              <a:spcAft>
                <a:spcPts val="0"/>
              </a:spcAft>
              <a:buNone/>
            </a:pPr>
            <a:r>
              <a:rPr lang="en-GB" sz="1000" noProof="0">
                <a:effectLst/>
                <a:latin typeface="Calibri" panose="020F0502020204030204" pitchFamily="34" charset="0"/>
                <a:ea typeface="Times New Roman" panose="02020603050405020304" pitchFamily="18" charset="0"/>
                <a:cs typeface="Calibri" panose="020F0502020204030204" pitchFamily="34" charset="0"/>
              </a:rPr>
              <a:t>© Oxford University Press 2024</a:t>
            </a:r>
            <a:endParaRPr lang="en-GB" sz="1000" noProof="0">
              <a:latin typeface="Calibri" panose="020F0502020204030204" pitchFamily="34" charset="0"/>
              <a:ea typeface="Calibri"/>
              <a:cs typeface="Calibri" panose="020F0502020204030204" pitchFamily="34" charset="0"/>
              <a:sym typeface="Calibri"/>
            </a:endParaRPr>
          </a:p>
        </p:txBody>
      </p:sp>
    </p:spTree>
    <p:extLst>
      <p:ext uri="{BB962C8B-B14F-4D97-AF65-F5344CB8AC3E}">
        <p14:creationId xmlns:p14="http://schemas.microsoft.com/office/powerpoint/2010/main" val="12053489"/>
      </p:ext>
    </p:extLst>
  </p:cSld>
  <p:clrMapOvr>
    <a:masterClrMapping/>
  </p:clrMapOvr>
  <p:extLst>
    <p:ext uri="{DCECCB84-F9BA-43D5-87BE-67443E8EF086}">
      <p15:sldGuideLst xmlns:p15="http://schemas.microsoft.com/office/powerpoint/2012/main">
        <p15:guide id="1" pos="6085" userDrawn="1">
          <p15:clr>
            <a:srgbClr val="FBAE40"/>
          </p15:clr>
        </p15:guide>
        <p15:guide id="2" pos="5858"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16" name="Title">
            <a:extLst>
              <a:ext uri="{FF2B5EF4-FFF2-40B4-BE49-F238E27FC236}">
                <a16:creationId xmlns:a16="http://schemas.microsoft.com/office/drawing/2014/main" id="{9708ACC7-F44E-3CBA-68E4-7E41904CD87C}"/>
              </a:ext>
            </a:extLst>
          </p:cNvPr>
          <p:cNvSpPr>
            <a:spLocks noGrp="1"/>
          </p:cNvSpPr>
          <p:nvPr>
            <p:ph type="title"/>
          </p:nvPr>
        </p:nvSpPr>
        <p:spPr>
          <a:xfrm>
            <a:off x="798513" y="2520000"/>
            <a:ext cx="6120000" cy="415498"/>
          </a:xfrm>
          <a:prstGeom prst="rect">
            <a:avLst/>
          </a:prstGeom>
        </p:spPr>
        <p:txBody>
          <a:bodyPr lIns="0" tIns="0" rIns="0" bIns="0">
            <a:spAutoFit/>
          </a:bodyPr>
          <a:lstStyle>
            <a:lvl1pPr>
              <a:defRPr sz="3000" b="1">
                <a:solidFill>
                  <a:srgbClr val="757070"/>
                </a:solidFill>
              </a:defRPr>
            </a:lvl1pPr>
          </a:lstStyle>
          <a:p>
            <a:r>
              <a:rPr lang="en-GB"/>
              <a:t>Click to edit Master title style</a:t>
            </a:r>
            <a:endParaRPr lang="en-US"/>
          </a:p>
        </p:txBody>
      </p:sp>
      <p:sp>
        <p:nvSpPr>
          <p:cNvPr id="12" name="Placeholder text">
            <a:extLst>
              <a:ext uri="{FF2B5EF4-FFF2-40B4-BE49-F238E27FC236}">
                <a16:creationId xmlns:a16="http://schemas.microsoft.com/office/drawing/2014/main" id="{506A2E2A-7BC2-1C64-125A-AD4E8FE6EC4A}"/>
              </a:ext>
            </a:extLst>
          </p:cNvPr>
          <p:cNvSpPr>
            <a:spLocks noGrp="1"/>
          </p:cNvSpPr>
          <p:nvPr>
            <p:ph type="body" sz="quarter" idx="11"/>
          </p:nvPr>
        </p:nvSpPr>
        <p:spPr>
          <a:xfrm>
            <a:off x="798513" y="3114000"/>
            <a:ext cx="6120000" cy="332399"/>
          </a:xfrm>
          <a:prstGeom prst="rect">
            <a:avLst/>
          </a:prstGeom>
        </p:spPr>
        <p:txBody>
          <a:bodyPr lIns="0" tIns="0" rIns="0" bIns="0">
            <a:spAutoFit/>
          </a:bodyPr>
          <a:lstStyle>
            <a:lvl1pPr marL="0" indent="0">
              <a:buNone/>
              <a:defRPr sz="2400">
                <a:solidFill>
                  <a:srgbClr val="757070"/>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a:t>Click to edit Master text styles</a:t>
            </a:r>
          </a:p>
        </p:txBody>
      </p:sp>
      <p:sp>
        <p:nvSpPr>
          <p:cNvPr id="3" name="©">
            <a:extLst>
              <a:ext uri="{FF2B5EF4-FFF2-40B4-BE49-F238E27FC236}">
                <a16:creationId xmlns:a16="http://schemas.microsoft.com/office/drawing/2014/main" id="{3D731A65-F304-6B3C-3386-F8E7021B1D08}"/>
              </a:ext>
              <a:ext uri="{C183D7F6-B498-43B3-948B-1728B52AA6E4}">
                <adec:decorative xmlns:adec="http://schemas.microsoft.com/office/drawing/2017/decorative" val="1"/>
              </a:ext>
            </a:extLst>
          </p:cNvPr>
          <p:cNvSpPr txBox="1"/>
          <p:nvPr userDrawn="1"/>
        </p:nvSpPr>
        <p:spPr>
          <a:xfrm>
            <a:off x="9452254" y="6335714"/>
            <a:ext cx="2739745" cy="536399"/>
          </a:xfrm>
          <a:prstGeom prst="rect">
            <a:avLst/>
          </a:prstGeom>
          <a:noFill/>
          <a:ln>
            <a:noFill/>
          </a:ln>
        </p:spPr>
        <p:txBody>
          <a:bodyPr spcFirstLastPara="1" wrap="square" lIns="0" tIns="0" rIns="270000" bIns="0" anchor="ctr" anchorCtr="0">
            <a:noAutofit/>
          </a:bodyPr>
          <a:lstStyle/>
          <a:p>
            <a:pPr marL="0" lvl="0" indent="0" algn="r" rtl="0">
              <a:spcBef>
                <a:spcPts val="0"/>
              </a:spcBef>
              <a:spcAft>
                <a:spcPts val="0"/>
              </a:spcAft>
              <a:buNone/>
            </a:pPr>
            <a:r>
              <a:rPr lang="en-GB" sz="1000">
                <a:effectLst/>
                <a:latin typeface="Calibri" panose="020F0502020204030204" pitchFamily="34" charset="0"/>
                <a:ea typeface="Times New Roman" panose="02020603050405020304" pitchFamily="18" charset="0"/>
                <a:cs typeface="Calibri" panose="020F0502020204030204" pitchFamily="34" charset="0"/>
              </a:rPr>
              <a:t>© Oxford University Press 2024</a:t>
            </a:r>
            <a:endParaRPr sz="1000">
              <a:latin typeface="Calibri" panose="020F0502020204030204" pitchFamily="34" charset="0"/>
              <a:ea typeface="Calibri"/>
              <a:cs typeface="Calibri" panose="020F0502020204030204" pitchFamily="34" charset="0"/>
              <a:sym typeface="Calibri"/>
            </a:endParaRPr>
          </a:p>
        </p:txBody>
      </p:sp>
    </p:spTree>
    <p:extLst>
      <p:ext uri="{BB962C8B-B14F-4D97-AF65-F5344CB8AC3E}">
        <p14:creationId xmlns:p14="http://schemas.microsoft.com/office/powerpoint/2010/main" val="341973153"/>
      </p:ext>
    </p:extLst>
  </p:cSld>
  <p:clrMapOvr>
    <a:masterClrMapping/>
  </p:clrMapOvr>
  <p:extLst>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6" name="Glossary bkg">
            <a:extLst>
              <a:ext uri="{FF2B5EF4-FFF2-40B4-BE49-F238E27FC236}">
                <a16:creationId xmlns:a16="http://schemas.microsoft.com/office/drawing/2014/main" id="{5D4172AA-5164-201D-2C5C-1F28F4CDB5CB}"/>
              </a:ext>
              <a:ext uri="{C183D7F6-B498-43B3-948B-1728B52AA6E4}">
                <adec:decorative xmlns:adec="http://schemas.microsoft.com/office/drawing/2017/decorative" val="1"/>
              </a:ext>
            </a:extLst>
          </p:cNvPr>
          <p:cNvSpPr/>
          <p:nvPr userDrawn="1"/>
        </p:nvSpPr>
        <p:spPr>
          <a:xfrm>
            <a:off x="0" y="6335714"/>
            <a:ext cx="12192000" cy="536400"/>
          </a:xfrm>
          <a:prstGeom prst="rect">
            <a:avLst/>
          </a:prstGeom>
          <a:solidFill>
            <a:srgbClr val="E9F5FC"/>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endParaRPr lang="en-US"/>
          </a:p>
        </p:txBody>
      </p:sp>
      <p:sp>
        <p:nvSpPr>
          <p:cNvPr id="11" name="Title">
            <a:extLst>
              <a:ext uri="{FF2B5EF4-FFF2-40B4-BE49-F238E27FC236}">
                <a16:creationId xmlns:a16="http://schemas.microsoft.com/office/drawing/2014/main" id="{9EBB5D43-A841-4874-CC51-AD5FC9DC967B}"/>
              </a:ext>
            </a:extLst>
          </p:cNvPr>
          <p:cNvSpPr>
            <a:spLocks noGrp="1"/>
          </p:cNvSpPr>
          <p:nvPr>
            <p:ph type="title"/>
          </p:nvPr>
        </p:nvSpPr>
        <p:spPr>
          <a:xfrm>
            <a:off x="891373" y="262800"/>
            <a:ext cx="4680000" cy="503999"/>
          </a:xfrm>
          <a:prstGeom prst="rect">
            <a:avLst/>
          </a:prstGeom>
        </p:spPr>
        <p:txBody>
          <a:bodyPr wrap="square" lIns="0" tIns="0" rIns="0" bIns="0" anchor="ctr" anchorCtr="0">
            <a:spAutoFit/>
          </a:bodyPr>
          <a:lstStyle>
            <a:lvl1pPr>
              <a:defRPr sz="3000" b="1" i="0" baseline="0">
                <a:solidFill>
                  <a:srgbClr val="757070"/>
                </a:solidFill>
                <a:latin typeface="Calibri" panose="020F0502020204030204" pitchFamily="34" charset="0"/>
                <a:cs typeface="Calibri" panose="020F0502020204030204" pitchFamily="34" charset="0"/>
              </a:defRPr>
            </a:lvl1pPr>
          </a:lstStyle>
          <a:p>
            <a:pPr>
              <a:buClrTx/>
              <a:buFontTx/>
            </a:pPr>
            <a:r>
              <a:rPr lang="en-GB"/>
              <a:t>Click to edit Master title style</a:t>
            </a:r>
            <a:endParaRPr lang="en-US"/>
          </a:p>
        </p:txBody>
      </p:sp>
      <p:sp>
        <p:nvSpPr>
          <p:cNvPr id="2" name="Placeholder text">
            <a:extLst>
              <a:ext uri="{FF2B5EF4-FFF2-40B4-BE49-F238E27FC236}">
                <a16:creationId xmlns:a16="http://schemas.microsoft.com/office/drawing/2014/main" id="{6CEFF1B7-11ED-360D-4CFE-342DD84B357E}"/>
              </a:ext>
            </a:extLst>
          </p:cNvPr>
          <p:cNvSpPr>
            <a:spLocks noGrp="1"/>
          </p:cNvSpPr>
          <p:nvPr>
            <p:ph type="body" sz="quarter" idx="11"/>
          </p:nvPr>
        </p:nvSpPr>
        <p:spPr>
          <a:xfrm>
            <a:off x="263523" y="1052513"/>
            <a:ext cx="8101015" cy="507831"/>
          </a:xfrm>
          <a:prstGeom prst="rect">
            <a:avLst/>
          </a:prstGeom>
        </p:spPr>
        <p:txBody>
          <a:bodyPr wrap="square" lIns="0" tIns="0" rIns="0" bIns="0">
            <a:spAutoFit/>
          </a:bodyPr>
          <a:lstStyle>
            <a:lvl1pPr marL="0" indent="0" fontAlgn="t">
              <a:lnSpc>
                <a:spcPct val="150000"/>
              </a:lnSpc>
              <a:spcBef>
                <a:spcPts val="0"/>
              </a:spcBef>
              <a:spcAft>
                <a:spcPts val="800"/>
              </a:spcAft>
              <a:buNone/>
              <a:defRPr sz="22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a:t>Click to edit Master text styles</a:t>
            </a:r>
          </a:p>
        </p:txBody>
      </p:sp>
      <p:sp>
        <p:nvSpPr>
          <p:cNvPr id="15" name="Placeholder image">
            <a:extLst>
              <a:ext uri="{FF2B5EF4-FFF2-40B4-BE49-F238E27FC236}">
                <a16:creationId xmlns:a16="http://schemas.microsoft.com/office/drawing/2014/main" id="{34A6783B-7879-D63F-C6D4-D37AE0E42F86}"/>
              </a:ext>
            </a:extLst>
          </p:cNvPr>
          <p:cNvSpPr>
            <a:spLocks noGrp="1"/>
          </p:cNvSpPr>
          <p:nvPr>
            <p:ph type="pic" sz="quarter" idx="12"/>
          </p:nvPr>
        </p:nvSpPr>
        <p:spPr>
          <a:xfrm>
            <a:off x="8724900" y="1913467"/>
            <a:ext cx="3203575" cy="4168213"/>
          </a:xfrm>
          <a:prstGeom prst="rect">
            <a:avLst/>
          </a:prstGeom>
        </p:spPr>
        <p:txBody>
          <a:bodyPr/>
          <a:lstStyle/>
          <a:p>
            <a:endParaRPr lang="en-US"/>
          </a:p>
        </p:txBody>
      </p:sp>
      <p:sp>
        <p:nvSpPr>
          <p:cNvPr id="10" name="Picture Placeholder" descr="Key words to use">
            <a:extLst>
              <a:ext uri="{FF2B5EF4-FFF2-40B4-BE49-F238E27FC236}">
                <a16:creationId xmlns:a16="http://schemas.microsoft.com/office/drawing/2014/main" id="{F5F8FE94-F222-E8DF-7869-04394FA1C581}"/>
              </a:ext>
            </a:extLst>
          </p:cNvPr>
          <p:cNvSpPr>
            <a:spLocks noGrp="1"/>
          </p:cNvSpPr>
          <p:nvPr>
            <p:ph type="pic" sz="quarter" idx="15"/>
          </p:nvPr>
        </p:nvSpPr>
        <p:spPr>
          <a:xfrm>
            <a:off x="263523" y="6423914"/>
            <a:ext cx="360000" cy="360000"/>
          </a:xfrm>
          <a:prstGeom prst="rect">
            <a:avLst/>
          </a:prstGeom>
        </p:spPr>
        <p:txBody>
          <a:bodyPr wrap="none" lIns="0" tIns="0" rIns="0" bIns="0" anchor="ctr" anchorCtr="0"/>
          <a:lstStyle/>
          <a:p>
            <a:endParaRPr lang="en-US"/>
          </a:p>
        </p:txBody>
      </p:sp>
      <p:sp>
        <p:nvSpPr>
          <p:cNvPr id="5" name="Button">
            <a:extLst>
              <a:ext uri="{FF2B5EF4-FFF2-40B4-BE49-F238E27FC236}">
                <a16:creationId xmlns:a16="http://schemas.microsoft.com/office/drawing/2014/main" id="{8735A85F-CB58-30F9-9DC7-6EC7F3F3D130}"/>
              </a:ext>
            </a:extLst>
          </p:cNvPr>
          <p:cNvSpPr>
            <a:spLocks noGrp="1"/>
          </p:cNvSpPr>
          <p:nvPr>
            <p:ph type="body" sz="quarter" idx="13" hasCustomPrompt="1"/>
          </p:nvPr>
        </p:nvSpPr>
        <p:spPr>
          <a:xfrm>
            <a:off x="9659938" y="1052513"/>
            <a:ext cx="2268537" cy="441325"/>
          </a:xfrm>
          <a:prstGeom prst="rect">
            <a:avLst/>
          </a:prstGeom>
          <a:solidFill>
            <a:srgbClr val="0091C6"/>
          </a:solidFill>
          <a:ln w="25400" cap="rnd">
            <a:solidFill>
              <a:schemeClr val="bg1"/>
            </a:solidFill>
            <a:round/>
          </a:ln>
          <a:effectLst>
            <a:outerShdw dist="50800" dir="5400000" algn="ctr" rotWithShape="0">
              <a:srgbClr val="000000">
                <a:alpha val="10088"/>
              </a:srgbClr>
            </a:outerShdw>
          </a:effectLst>
        </p:spPr>
        <p:txBody>
          <a:bodyPr anchor="ctr" anchorCtr="0"/>
          <a:lstStyle>
            <a:lvl1pPr marL="0" indent="0" algn="ctr">
              <a:buNone/>
              <a:defRPr sz="2000"/>
            </a:lvl1pPr>
          </a:lstStyle>
          <a:p>
            <a:pPr lvl="0"/>
            <a:r>
              <a:rPr lang="en-GB"/>
              <a:t>Button</a:t>
            </a:r>
            <a:endParaRPr lang="en-US"/>
          </a:p>
        </p:txBody>
      </p:sp>
      <p:sp>
        <p:nvSpPr>
          <p:cNvPr id="3" name="Glossary">
            <a:extLst>
              <a:ext uri="{FF2B5EF4-FFF2-40B4-BE49-F238E27FC236}">
                <a16:creationId xmlns:a16="http://schemas.microsoft.com/office/drawing/2014/main" id="{5E6E0240-6FA0-45DB-5DD1-49A9679912EB}"/>
              </a:ext>
            </a:extLst>
          </p:cNvPr>
          <p:cNvSpPr>
            <a:spLocks noGrp="1"/>
          </p:cNvSpPr>
          <p:nvPr>
            <p:ph type="body" sz="quarter" idx="14"/>
          </p:nvPr>
        </p:nvSpPr>
        <p:spPr>
          <a:xfrm>
            <a:off x="891372" y="6336533"/>
            <a:ext cx="9000000" cy="536400"/>
          </a:xfrm>
          <a:prstGeom prst="rect">
            <a:avLst/>
          </a:prstGeom>
          <a:noFill/>
          <a:effectLst/>
        </p:spPr>
        <p:txBody>
          <a:bodyPr lIns="0" tIns="180000" rIns="0" bIns="180000" anchor="ctr" anchorCtr="0"/>
          <a:lstStyle>
            <a:lvl1pPr marL="0" indent="0">
              <a:lnSpc>
                <a:spcPct val="100000"/>
              </a:lnSpc>
              <a:spcBef>
                <a:spcPts val="0"/>
              </a:spcBef>
              <a:buNone/>
              <a:defRPr sz="2000">
                <a:solidFill>
                  <a:schemeClr val="tx1"/>
                </a:solidFill>
              </a:defRPr>
            </a:lvl1pPr>
            <a:lvl2pPr>
              <a:defRPr sz="2000"/>
            </a:lvl2pPr>
            <a:lvl3pPr>
              <a:defRPr sz="2000"/>
            </a:lvl3pPr>
            <a:lvl4pPr>
              <a:defRPr sz="2000"/>
            </a:lvl4pPr>
            <a:lvl5pPr>
              <a:defRPr sz="2000"/>
            </a:lvl5pPr>
          </a:lstStyle>
          <a:p>
            <a:pPr lvl="0"/>
            <a:r>
              <a:rPr lang="en-GB"/>
              <a:t>Click to edit Master text styles</a:t>
            </a:r>
          </a:p>
        </p:txBody>
      </p:sp>
      <p:sp>
        <p:nvSpPr>
          <p:cNvPr id="4" name="©">
            <a:extLst>
              <a:ext uri="{FF2B5EF4-FFF2-40B4-BE49-F238E27FC236}">
                <a16:creationId xmlns:a16="http://schemas.microsoft.com/office/drawing/2014/main" id="{02CE666C-9BF4-93E9-D146-4DE6BEF36D29}"/>
              </a:ext>
              <a:ext uri="{C183D7F6-B498-43B3-948B-1728B52AA6E4}">
                <adec:decorative xmlns:adec="http://schemas.microsoft.com/office/drawing/2017/decorative" val="1"/>
              </a:ext>
            </a:extLst>
          </p:cNvPr>
          <p:cNvSpPr txBox="1"/>
          <p:nvPr userDrawn="1"/>
        </p:nvSpPr>
        <p:spPr>
          <a:xfrm>
            <a:off x="10032000" y="6335714"/>
            <a:ext cx="2160000" cy="536399"/>
          </a:xfrm>
          <a:prstGeom prst="rect">
            <a:avLst/>
          </a:prstGeom>
          <a:noFill/>
          <a:ln>
            <a:noFill/>
          </a:ln>
        </p:spPr>
        <p:txBody>
          <a:bodyPr spcFirstLastPara="1" wrap="square" lIns="0" tIns="0" rIns="270000" bIns="0" anchor="ctr" anchorCtr="0">
            <a:noAutofit/>
          </a:bodyPr>
          <a:lstStyle/>
          <a:p>
            <a:pPr marL="0" lvl="0" indent="0" algn="r" rtl="0">
              <a:spcBef>
                <a:spcPts val="0"/>
              </a:spcBef>
              <a:spcAft>
                <a:spcPts val="0"/>
              </a:spcAft>
              <a:buNone/>
            </a:pPr>
            <a:r>
              <a:rPr lang="en-GB" sz="1000">
                <a:effectLst/>
                <a:latin typeface="Calibri" panose="020F0502020204030204" pitchFamily="34" charset="0"/>
                <a:ea typeface="Times New Roman" panose="02020603050405020304" pitchFamily="18" charset="0"/>
                <a:cs typeface="Calibri" panose="020F0502020204030204" pitchFamily="34" charset="0"/>
              </a:rPr>
              <a:t>© Oxford University Press 2024</a:t>
            </a:r>
            <a:endParaRPr sz="1000">
              <a:latin typeface="Calibri" panose="020F0502020204030204" pitchFamily="34" charset="0"/>
              <a:ea typeface="Calibri"/>
              <a:cs typeface="Calibri" panose="020F0502020204030204" pitchFamily="34" charset="0"/>
              <a:sym typeface="Calibri"/>
            </a:endParaRPr>
          </a:p>
        </p:txBody>
      </p:sp>
    </p:spTree>
    <p:extLst>
      <p:ext uri="{BB962C8B-B14F-4D97-AF65-F5344CB8AC3E}">
        <p14:creationId xmlns:p14="http://schemas.microsoft.com/office/powerpoint/2010/main" val="3418900743"/>
      </p:ext>
    </p:extLst>
  </p:cSld>
  <p:clrMapOvr>
    <a:masterClrMapping/>
  </p:clrMapOvr>
  <p:extLst>
    <p:ext uri="{DCECCB84-F9BA-43D5-87BE-67443E8EF086}">
      <p15:sldGuideLst xmlns:p15="http://schemas.microsoft.com/office/powerpoint/2012/main">
        <p15:guide id="2" pos="5269">
          <p15:clr>
            <a:srgbClr val="FBAE40"/>
          </p15:clr>
        </p15:guide>
        <p15:guide id="3" pos="5496">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12" name="Title">
            <a:extLst>
              <a:ext uri="{FF2B5EF4-FFF2-40B4-BE49-F238E27FC236}">
                <a16:creationId xmlns:a16="http://schemas.microsoft.com/office/drawing/2014/main" id="{0F432154-D9CD-B6DF-07CB-2AD99663D109}"/>
              </a:ext>
            </a:extLst>
          </p:cNvPr>
          <p:cNvSpPr>
            <a:spLocks noGrp="1"/>
          </p:cNvSpPr>
          <p:nvPr>
            <p:ph type="title"/>
          </p:nvPr>
        </p:nvSpPr>
        <p:spPr>
          <a:xfrm>
            <a:off x="891373" y="307050"/>
            <a:ext cx="4680000" cy="415498"/>
          </a:xfrm>
          <a:prstGeom prst="rect">
            <a:avLst/>
          </a:prstGeom>
        </p:spPr>
        <p:txBody>
          <a:bodyPr wrap="square" lIns="0" tIns="0" rIns="0" bIns="0" anchor="ctr" anchorCtr="0">
            <a:spAutoFit/>
          </a:bodyPr>
          <a:lstStyle>
            <a:lvl1pPr>
              <a:defRPr sz="3000" b="1" i="0" baseline="0">
                <a:solidFill>
                  <a:srgbClr val="757070"/>
                </a:solidFill>
                <a:latin typeface="Calibri" panose="020F0502020204030204" pitchFamily="34" charset="0"/>
                <a:cs typeface="Calibri" panose="020F0502020204030204" pitchFamily="34" charset="0"/>
              </a:defRPr>
            </a:lvl1pPr>
          </a:lstStyle>
          <a:p>
            <a:pPr>
              <a:buClrTx/>
              <a:buFontTx/>
            </a:pPr>
            <a:r>
              <a:rPr lang="en-GB" noProof="0"/>
              <a:t>Click to edit Master title style</a:t>
            </a:r>
          </a:p>
        </p:txBody>
      </p:sp>
      <p:sp>
        <p:nvSpPr>
          <p:cNvPr id="5" name="Placeholder text">
            <a:extLst>
              <a:ext uri="{FF2B5EF4-FFF2-40B4-BE49-F238E27FC236}">
                <a16:creationId xmlns:a16="http://schemas.microsoft.com/office/drawing/2014/main" id="{6470EED3-CF5F-175C-251E-8A0EEB0CAE65}"/>
              </a:ext>
            </a:extLst>
          </p:cNvPr>
          <p:cNvSpPr>
            <a:spLocks noGrp="1"/>
          </p:cNvSpPr>
          <p:nvPr>
            <p:ph type="body" sz="quarter" idx="11"/>
          </p:nvPr>
        </p:nvSpPr>
        <p:spPr>
          <a:xfrm>
            <a:off x="263523" y="1052513"/>
            <a:ext cx="9058274" cy="507831"/>
          </a:xfrm>
          <a:prstGeom prst="rect">
            <a:avLst/>
          </a:prstGeom>
        </p:spPr>
        <p:txBody>
          <a:bodyPr wrap="square" lIns="0" tIns="0" rIns="0" bIns="0">
            <a:spAutoFit/>
          </a:bodyPr>
          <a:lstStyle>
            <a:lvl1pPr marL="0" indent="0" fontAlgn="t">
              <a:lnSpc>
                <a:spcPct val="150000"/>
              </a:lnSpc>
              <a:spcBef>
                <a:spcPts val="0"/>
              </a:spcBef>
              <a:spcAft>
                <a:spcPts val="800"/>
              </a:spcAft>
              <a:buNone/>
              <a:defRPr sz="22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noProof="0"/>
              <a:t>Click to edit Master text styles</a:t>
            </a:r>
          </a:p>
        </p:txBody>
      </p:sp>
      <p:sp>
        <p:nvSpPr>
          <p:cNvPr id="16" name="Placeholder text">
            <a:extLst>
              <a:ext uri="{FF2B5EF4-FFF2-40B4-BE49-F238E27FC236}">
                <a16:creationId xmlns:a16="http://schemas.microsoft.com/office/drawing/2014/main" id="{32EE08AD-0D1B-F5BA-242E-018BCD076246}"/>
              </a:ext>
            </a:extLst>
          </p:cNvPr>
          <p:cNvSpPr>
            <a:spLocks noGrp="1"/>
          </p:cNvSpPr>
          <p:nvPr>
            <p:ph type="body" sz="quarter" idx="12"/>
          </p:nvPr>
        </p:nvSpPr>
        <p:spPr>
          <a:xfrm>
            <a:off x="261870" y="1584274"/>
            <a:ext cx="5443775" cy="547650"/>
          </a:xfrm>
          <a:prstGeom prst="rect">
            <a:avLst/>
          </a:prstGeom>
        </p:spPr>
        <p:txBody>
          <a:bodyPr>
            <a:spAutoFit/>
          </a:bodyPr>
          <a:lstStyle>
            <a:lvl1pPr marL="180000" indent="-180000">
              <a:lnSpc>
                <a:spcPct val="150000"/>
              </a:lnSpc>
              <a:spcBef>
                <a:spcPts val="0"/>
              </a:spcBef>
              <a:spcAft>
                <a:spcPts val="800"/>
              </a:spcAft>
              <a:defRPr sz="2200"/>
            </a:lvl1pPr>
            <a:lvl2pPr>
              <a:defRPr sz="2200"/>
            </a:lvl2pPr>
            <a:lvl3pPr>
              <a:defRPr sz="2200"/>
            </a:lvl3pPr>
            <a:lvl4pPr>
              <a:defRPr sz="2200"/>
            </a:lvl4pPr>
            <a:lvl5pPr>
              <a:defRPr sz="2200"/>
            </a:lvl5pPr>
          </a:lstStyle>
          <a:p>
            <a:pPr lvl="0"/>
            <a:r>
              <a:rPr lang="en-GB" noProof="0"/>
              <a:t>Click to edit Master text styles</a:t>
            </a:r>
          </a:p>
        </p:txBody>
      </p:sp>
      <p:sp>
        <p:nvSpPr>
          <p:cNvPr id="19" name="Placeholder picture">
            <a:extLst>
              <a:ext uri="{FF2B5EF4-FFF2-40B4-BE49-F238E27FC236}">
                <a16:creationId xmlns:a16="http://schemas.microsoft.com/office/drawing/2014/main" id="{ECC4FB94-25B4-C395-D75C-BA40A4B71D59}"/>
              </a:ext>
            </a:extLst>
          </p:cNvPr>
          <p:cNvSpPr>
            <a:spLocks noGrp="1"/>
          </p:cNvSpPr>
          <p:nvPr>
            <p:ph type="pic" sz="quarter" idx="14"/>
          </p:nvPr>
        </p:nvSpPr>
        <p:spPr>
          <a:xfrm>
            <a:off x="263525" y="2222372"/>
            <a:ext cx="5442115" cy="3919029"/>
          </a:xfrm>
          <a:prstGeom prst="rect">
            <a:avLst/>
          </a:prstGeom>
        </p:spPr>
        <p:txBody>
          <a:bodyPr/>
          <a:lstStyle/>
          <a:p>
            <a:endParaRPr lang="en-GB" noProof="0"/>
          </a:p>
        </p:txBody>
      </p:sp>
      <p:cxnSp>
        <p:nvCxnSpPr>
          <p:cNvPr id="8" name="Straight Connector">
            <a:extLst>
              <a:ext uri="{FF2B5EF4-FFF2-40B4-BE49-F238E27FC236}">
                <a16:creationId xmlns:a16="http://schemas.microsoft.com/office/drawing/2014/main" id="{6B3CB08E-8319-1656-501F-578939AACA1D}"/>
              </a:ext>
              <a:ext uri="{C183D7F6-B498-43B3-948B-1728B52AA6E4}">
                <adec:decorative xmlns:adec="http://schemas.microsoft.com/office/drawing/2017/decorative" val="1"/>
              </a:ext>
            </a:extLst>
          </p:cNvPr>
          <p:cNvCxnSpPr>
            <a:cxnSpLocks/>
          </p:cNvCxnSpPr>
          <p:nvPr userDrawn="1"/>
        </p:nvCxnSpPr>
        <p:spPr>
          <a:xfrm>
            <a:off x="6096000" y="1699615"/>
            <a:ext cx="0" cy="4416893"/>
          </a:xfrm>
          <a:prstGeom prst="line">
            <a:avLst/>
          </a:prstGeom>
          <a:ln w="38100" cap="rnd">
            <a:solidFill>
              <a:schemeClr val="tx2">
                <a:lumMod val="75000"/>
              </a:schemeClr>
            </a:solidFill>
            <a:prstDash val="sysDot"/>
          </a:ln>
        </p:spPr>
        <p:style>
          <a:lnRef idx="1">
            <a:schemeClr val="dk1"/>
          </a:lnRef>
          <a:fillRef idx="0">
            <a:schemeClr val="dk1"/>
          </a:fillRef>
          <a:effectRef idx="0">
            <a:schemeClr val="dk1"/>
          </a:effectRef>
          <a:fontRef idx="minor">
            <a:schemeClr val="tx1"/>
          </a:fontRef>
        </p:style>
      </p:cxnSp>
      <p:sp>
        <p:nvSpPr>
          <p:cNvPr id="17" name="Placeholder text">
            <a:extLst>
              <a:ext uri="{FF2B5EF4-FFF2-40B4-BE49-F238E27FC236}">
                <a16:creationId xmlns:a16="http://schemas.microsoft.com/office/drawing/2014/main" id="{7C978D59-6827-71B2-58FD-CC85B4620B3F}"/>
              </a:ext>
            </a:extLst>
          </p:cNvPr>
          <p:cNvSpPr>
            <a:spLocks noGrp="1"/>
          </p:cNvSpPr>
          <p:nvPr>
            <p:ph type="body" sz="quarter" idx="13"/>
          </p:nvPr>
        </p:nvSpPr>
        <p:spPr>
          <a:xfrm>
            <a:off x="6486355" y="1584274"/>
            <a:ext cx="5443775" cy="547650"/>
          </a:xfrm>
          <a:prstGeom prst="rect">
            <a:avLst/>
          </a:prstGeom>
        </p:spPr>
        <p:txBody>
          <a:bodyPr>
            <a:spAutoFit/>
          </a:bodyPr>
          <a:lstStyle>
            <a:lvl1pPr marL="180000" indent="-180000">
              <a:lnSpc>
                <a:spcPct val="150000"/>
              </a:lnSpc>
              <a:spcBef>
                <a:spcPts val="0"/>
              </a:spcBef>
              <a:spcAft>
                <a:spcPts val="800"/>
              </a:spcAft>
              <a:defRPr sz="2200"/>
            </a:lvl1pPr>
            <a:lvl2pPr>
              <a:defRPr sz="2200"/>
            </a:lvl2pPr>
            <a:lvl3pPr>
              <a:defRPr sz="2200"/>
            </a:lvl3pPr>
            <a:lvl4pPr>
              <a:defRPr sz="2200"/>
            </a:lvl4pPr>
            <a:lvl5pPr>
              <a:defRPr sz="2200"/>
            </a:lvl5pPr>
          </a:lstStyle>
          <a:p>
            <a:pPr lvl="0"/>
            <a:r>
              <a:rPr lang="en-GB" noProof="0"/>
              <a:t>Click to edit Master text styles</a:t>
            </a:r>
          </a:p>
        </p:txBody>
      </p:sp>
      <p:sp>
        <p:nvSpPr>
          <p:cNvPr id="20" name="Placeholder picture">
            <a:extLst>
              <a:ext uri="{FF2B5EF4-FFF2-40B4-BE49-F238E27FC236}">
                <a16:creationId xmlns:a16="http://schemas.microsoft.com/office/drawing/2014/main" id="{C76FBA73-7EBE-B25F-88EE-A3636E202BFD}"/>
              </a:ext>
            </a:extLst>
          </p:cNvPr>
          <p:cNvSpPr>
            <a:spLocks noGrp="1"/>
          </p:cNvSpPr>
          <p:nvPr>
            <p:ph type="pic" sz="quarter" idx="15"/>
          </p:nvPr>
        </p:nvSpPr>
        <p:spPr>
          <a:xfrm>
            <a:off x="6486356" y="2222372"/>
            <a:ext cx="5442120" cy="3919029"/>
          </a:xfrm>
          <a:prstGeom prst="rect">
            <a:avLst/>
          </a:prstGeom>
        </p:spPr>
        <p:txBody>
          <a:bodyPr/>
          <a:lstStyle/>
          <a:p>
            <a:endParaRPr lang="en-GB" noProof="0"/>
          </a:p>
        </p:txBody>
      </p:sp>
      <p:sp>
        <p:nvSpPr>
          <p:cNvPr id="3" name="Button">
            <a:extLst>
              <a:ext uri="{FF2B5EF4-FFF2-40B4-BE49-F238E27FC236}">
                <a16:creationId xmlns:a16="http://schemas.microsoft.com/office/drawing/2014/main" id="{09EDF427-1F86-D19A-9353-E4611CF0411B}"/>
              </a:ext>
            </a:extLst>
          </p:cNvPr>
          <p:cNvSpPr>
            <a:spLocks noGrp="1"/>
          </p:cNvSpPr>
          <p:nvPr>
            <p:ph type="body" sz="quarter" idx="18" hasCustomPrompt="1"/>
          </p:nvPr>
        </p:nvSpPr>
        <p:spPr>
          <a:xfrm>
            <a:off x="9659938" y="1052513"/>
            <a:ext cx="2268537" cy="441325"/>
          </a:xfrm>
          <a:prstGeom prst="rect">
            <a:avLst/>
          </a:prstGeom>
          <a:solidFill>
            <a:srgbClr val="0091C6"/>
          </a:solidFill>
          <a:ln w="25400" cap="rnd">
            <a:solidFill>
              <a:schemeClr val="bg1"/>
            </a:solidFill>
            <a:round/>
          </a:ln>
          <a:effectLst>
            <a:outerShdw dist="50800" dir="5400000" algn="ctr" rotWithShape="0">
              <a:srgbClr val="000000">
                <a:alpha val="10088"/>
              </a:srgbClr>
            </a:outerShdw>
          </a:effectLst>
        </p:spPr>
        <p:txBody>
          <a:bodyPr anchor="ctr" anchorCtr="0"/>
          <a:lstStyle>
            <a:lvl1pPr marL="0" indent="0" algn="ctr">
              <a:buNone/>
              <a:defRPr sz="2000"/>
            </a:lvl1pPr>
          </a:lstStyle>
          <a:p>
            <a:pPr lvl="0"/>
            <a:r>
              <a:rPr lang="en-GB" noProof="0"/>
              <a:t>Button</a:t>
            </a:r>
          </a:p>
        </p:txBody>
      </p:sp>
      <p:sp>
        <p:nvSpPr>
          <p:cNvPr id="2" name="Glossary bkg">
            <a:extLst>
              <a:ext uri="{FF2B5EF4-FFF2-40B4-BE49-F238E27FC236}">
                <a16:creationId xmlns:a16="http://schemas.microsoft.com/office/drawing/2014/main" id="{C6A52ED7-9955-CB55-B945-A341E5027AAA}"/>
              </a:ext>
              <a:ext uri="{C183D7F6-B498-43B3-948B-1728B52AA6E4}">
                <adec:decorative xmlns:adec="http://schemas.microsoft.com/office/drawing/2017/decorative" val="1"/>
              </a:ext>
            </a:extLst>
          </p:cNvPr>
          <p:cNvSpPr/>
          <p:nvPr userDrawn="1"/>
        </p:nvSpPr>
        <p:spPr>
          <a:xfrm>
            <a:off x="0" y="6335714"/>
            <a:ext cx="12192000" cy="536400"/>
          </a:xfrm>
          <a:prstGeom prst="rect">
            <a:avLst/>
          </a:prstGeom>
          <a:solidFill>
            <a:srgbClr val="E9F5FC"/>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endParaRPr lang="en-GB" noProof="0"/>
          </a:p>
        </p:txBody>
      </p:sp>
      <p:sp>
        <p:nvSpPr>
          <p:cNvPr id="6" name="Picture Placeholder" descr="Key words to use">
            <a:extLst>
              <a:ext uri="{FF2B5EF4-FFF2-40B4-BE49-F238E27FC236}">
                <a16:creationId xmlns:a16="http://schemas.microsoft.com/office/drawing/2014/main" id="{BE8B7DA9-D41C-528C-A1CB-FE9E82F3248E}"/>
              </a:ext>
            </a:extLst>
          </p:cNvPr>
          <p:cNvSpPr>
            <a:spLocks noGrp="1"/>
          </p:cNvSpPr>
          <p:nvPr>
            <p:ph type="pic" sz="quarter" idx="17"/>
          </p:nvPr>
        </p:nvSpPr>
        <p:spPr>
          <a:xfrm>
            <a:off x="263523" y="6423914"/>
            <a:ext cx="360000" cy="360000"/>
          </a:xfrm>
          <a:prstGeom prst="rect">
            <a:avLst/>
          </a:prstGeom>
        </p:spPr>
        <p:txBody>
          <a:bodyPr wrap="none" lIns="0" tIns="0" rIns="0" bIns="0" anchor="ctr" anchorCtr="0"/>
          <a:lstStyle/>
          <a:p>
            <a:endParaRPr lang="en-GB" noProof="0"/>
          </a:p>
        </p:txBody>
      </p:sp>
      <p:sp>
        <p:nvSpPr>
          <p:cNvPr id="4" name="Glossary">
            <a:extLst>
              <a:ext uri="{FF2B5EF4-FFF2-40B4-BE49-F238E27FC236}">
                <a16:creationId xmlns:a16="http://schemas.microsoft.com/office/drawing/2014/main" id="{D61ED559-E7AA-1B0F-1A67-7754B3D96CEE}"/>
              </a:ext>
            </a:extLst>
          </p:cNvPr>
          <p:cNvSpPr>
            <a:spLocks noGrp="1"/>
          </p:cNvSpPr>
          <p:nvPr>
            <p:ph type="body" sz="quarter" idx="16"/>
          </p:nvPr>
        </p:nvSpPr>
        <p:spPr>
          <a:xfrm>
            <a:off x="891373" y="6336533"/>
            <a:ext cx="9000000" cy="536400"/>
          </a:xfrm>
          <a:prstGeom prst="rect">
            <a:avLst/>
          </a:prstGeom>
          <a:noFill/>
          <a:effectLst/>
        </p:spPr>
        <p:txBody>
          <a:bodyPr lIns="0" tIns="180000" rIns="0" bIns="180000" anchor="ctr" anchorCtr="0"/>
          <a:lstStyle>
            <a:lvl1pPr marL="0" indent="0">
              <a:lnSpc>
                <a:spcPct val="100000"/>
              </a:lnSpc>
              <a:spcBef>
                <a:spcPts val="0"/>
              </a:spcBef>
              <a:buNone/>
              <a:defRPr sz="2000">
                <a:solidFill>
                  <a:schemeClr val="tx1"/>
                </a:solidFill>
              </a:defRPr>
            </a:lvl1pPr>
            <a:lvl2pPr>
              <a:defRPr sz="2000"/>
            </a:lvl2pPr>
            <a:lvl3pPr>
              <a:defRPr sz="2000"/>
            </a:lvl3pPr>
            <a:lvl4pPr>
              <a:defRPr sz="2000"/>
            </a:lvl4pPr>
            <a:lvl5pPr>
              <a:defRPr sz="2000"/>
            </a:lvl5pPr>
          </a:lstStyle>
          <a:p>
            <a:pPr lvl="0"/>
            <a:r>
              <a:rPr lang="en-GB" noProof="0"/>
              <a:t>Click to edit Master text styles</a:t>
            </a:r>
          </a:p>
        </p:txBody>
      </p:sp>
      <p:sp>
        <p:nvSpPr>
          <p:cNvPr id="7" name="©">
            <a:extLst>
              <a:ext uri="{FF2B5EF4-FFF2-40B4-BE49-F238E27FC236}">
                <a16:creationId xmlns:a16="http://schemas.microsoft.com/office/drawing/2014/main" id="{10E4B1FA-FEB8-D0C8-DED2-66FF482EF421}"/>
              </a:ext>
              <a:ext uri="{C183D7F6-B498-43B3-948B-1728B52AA6E4}">
                <adec:decorative xmlns:adec="http://schemas.microsoft.com/office/drawing/2017/decorative" val="1"/>
              </a:ext>
            </a:extLst>
          </p:cNvPr>
          <p:cNvSpPr txBox="1"/>
          <p:nvPr userDrawn="1"/>
        </p:nvSpPr>
        <p:spPr>
          <a:xfrm>
            <a:off x="10032000" y="6335714"/>
            <a:ext cx="2160000" cy="536399"/>
          </a:xfrm>
          <a:prstGeom prst="rect">
            <a:avLst/>
          </a:prstGeom>
          <a:noFill/>
          <a:ln>
            <a:noFill/>
          </a:ln>
        </p:spPr>
        <p:txBody>
          <a:bodyPr spcFirstLastPara="1" wrap="square" lIns="0" tIns="0" rIns="270000" bIns="0" anchor="ctr" anchorCtr="0">
            <a:noAutofit/>
          </a:bodyPr>
          <a:lstStyle/>
          <a:p>
            <a:pPr marL="0" lvl="0" indent="0" algn="r" rtl="0">
              <a:spcBef>
                <a:spcPts val="0"/>
              </a:spcBef>
              <a:spcAft>
                <a:spcPts val="0"/>
              </a:spcAft>
              <a:buNone/>
            </a:pPr>
            <a:r>
              <a:rPr lang="en-GB" sz="1000" noProof="0">
                <a:effectLst/>
                <a:latin typeface="Calibri" panose="020F0502020204030204" pitchFamily="34" charset="0"/>
                <a:ea typeface="Times New Roman" panose="02020603050405020304" pitchFamily="18" charset="0"/>
                <a:cs typeface="Calibri" panose="020F0502020204030204" pitchFamily="34" charset="0"/>
              </a:rPr>
              <a:t>© Oxford University Press 2024</a:t>
            </a:r>
            <a:endParaRPr lang="en-GB" sz="1000" noProof="0">
              <a:latin typeface="Calibri" panose="020F0502020204030204" pitchFamily="34" charset="0"/>
              <a:ea typeface="Calibri"/>
              <a:cs typeface="Calibri" panose="020F0502020204030204" pitchFamily="34" charset="0"/>
              <a:sym typeface="Calibri"/>
            </a:endParaRPr>
          </a:p>
        </p:txBody>
      </p:sp>
    </p:spTree>
    <p:extLst>
      <p:ext uri="{BB962C8B-B14F-4D97-AF65-F5344CB8AC3E}">
        <p14:creationId xmlns:p14="http://schemas.microsoft.com/office/powerpoint/2010/main" val="126738455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10" name="Title">
            <a:extLst>
              <a:ext uri="{FF2B5EF4-FFF2-40B4-BE49-F238E27FC236}">
                <a16:creationId xmlns:a16="http://schemas.microsoft.com/office/drawing/2014/main" id="{2C9965DF-4ACB-2144-9275-056BE1763CBB}"/>
              </a:ext>
            </a:extLst>
          </p:cNvPr>
          <p:cNvSpPr>
            <a:spLocks noGrp="1"/>
          </p:cNvSpPr>
          <p:nvPr>
            <p:ph type="title"/>
          </p:nvPr>
        </p:nvSpPr>
        <p:spPr>
          <a:xfrm>
            <a:off x="891373" y="262800"/>
            <a:ext cx="4680000" cy="503999"/>
          </a:xfrm>
          <a:prstGeom prst="rect">
            <a:avLst/>
          </a:prstGeom>
        </p:spPr>
        <p:txBody>
          <a:bodyPr wrap="square" lIns="0" tIns="0" rIns="0" bIns="0" anchor="ctr" anchorCtr="0">
            <a:spAutoFit/>
          </a:bodyPr>
          <a:lstStyle>
            <a:lvl1pPr>
              <a:defRPr sz="3000" b="1" i="0" baseline="0">
                <a:solidFill>
                  <a:srgbClr val="757070"/>
                </a:solidFill>
                <a:latin typeface="Calibri" panose="020F0502020204030204" pitchFamily="34" charset="0"/>
                <a:cs typeface="Calibri" panose="020F0502020204030204" pitchFamily="34" charset="0"/>
              </a:defRPr>
            </a:lvl1pPr>
          </a:lstStyle>
          <a:p>
            <a:pPr>
              <a:buClrTx/>
              <a:buFontTx/>
            </a:pPr>
            <a:r>
              <a:rPr lang="en-GB"/>
              <a:t>Click to edit Master title style</a:t>
            </a:r>
            <a:endParaRPr lang="en-US"/>
          </a:p>
        </p:txBody>
      </p:sp>
      <p:sp>
        <p:nvSpPr>
          <p:cNvPr id="3" name="Placeholder text">
            <a:extLst>
              <a:ext uri="{FF2B5EF4-FFF2-40B4-BE49-F238E27FC236}">
                <a16:creationId xmlns:a16="http://schemas.microsoft.com/office/drawing/2014/main" id="{5F0C7931-47A0-6630-B89C-D17C92400D26}"/>
              </a:ext>
            </a:extLst>
          </p:cNvPr>
          <p:cNvSpPr>
            <a:spLocks noGrp="1"/>
          </p:cNvSpPr>
          <p:nvPr>
            <p:ph type="body" sz="quarter" idx="11"/>
          </p:nvPr>
        </p:nvSpPr>
        <p:spPr>
          <a:xfrm>
            <a:off x="263523" y="1052513"/>
            <a:ext cx="8101015" cy="507831"/>
          </a:xfrm>
          <a:prstGeom prst="rect">
            <a:avLst/>
          </a:prstGeom>
        </p:spPr>
        <p:txBody>
          <a:bodyPr wrap="square" lIns="0" tIns="0" rIns="0" bIns="0">
            <a:spAutoFit/>
          </a:bodyPr>
          <a:lstStyle>
            <a:lvl1pPr marL="0" indent="0" fontAlgn="t">
              <a:lnSpc>
                <a:spcPct val="150000"/>
              </a:lnSpc>
              <a:spcBef>
                <a:spcPts val="0"/>
              </a:spcBef>
              <a:spcAft>
                <a:spcPts val="800"/>
              </a:spcAft>
              <a:buNone/>
              <a:defRPr sz="22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a:t>Click to edit Master text styles</a:t>
            </a:r>
          </a:p>
        </p:txBody>
      </p:sp>
      <p:sp>
        <p:nvSpPr>
          <p:cNvPr id="13" name="Picture Placeholder 1">
            <a:extLst>
              <a:ext uri="{FF2B5EF4-FFF2-40B4-BE49-F238E27FC236}">
                <a16:creationId xmlns:a16="http://schemas.microsoft.com/office/drawing/2014/main" id="{2FBD2393-E88C-2882-DA14-7CAAD38C949D}"/>
              </a:ext>
            </a:extLst>
          </p:cNvPr>
          <p:cNvSpPr>
            <a:spLocks noGrp="1"/>
          </p:cNvSpPr>
          <p:nvPr>
            <p:ph type="pic" sz="quarter" idx="12"/>
          </p:nvPr>
        </p:nvSpPr>
        <p:spPr>
          <a:xfrm>
            <a:off x="8724900" y="1854200"/>
            <a:ext cx="3203575" cy="1944686"/>
          </a:xfrm>
          <a:prstGeom prst="rect">
            <a:avLst/>
          </a:prstGeom>
        </p:spPr>
        <p:txBody>
          <a:bodyPr/>
          <a:lstStyle/>
          <a:p>
            <a:endParaRPr lang="en-US"/>
          </a:p>
        </p:txBody>
      </p:sp>
      <p:sp>
        <p:nvSpPr>
          <p:cNvPr id="15" name="Picture Placeholder 2">
            <a:extLst>
              <a:ext uri="{FF2B5EF4-FFF2-40B4-BE49-F238E27FC236}">
                <a16:creationId xmlns:a16="http://schemas.microsoft.com/office/drawing/2014/main" id="{B257105C-CD56-9803-E6AC-B9C2179EF60F}"/>
              </a:ext>
            </a:extLst>
          </p:cNvPr>
          <p:cNvSpPr>
            <a:spLocks noGrp="1"/>
          </p:cNvSpPr>
          <p:nvPr>
            <p:ph type="pic" sz="quarter" idx="13"/>
          </p:nvPr>
        </p:nvSpPr>
        <p:spPr>
          <a:xfrm>
            <a:off x="8724900" y="4130058"/>
            <a:ext cx="3203575" cy="1944686"/>
          </a:xfrm>
          <a:prstGeom prst="rect">
            <a:avLst/>
          </a:prstGeom>
        </p:spPr>
        <p:txBody>
          <a:bodyPr/>
          <a:lstStyle/>
          <a:p>
            <a:endParaRPr lang="en-US"/>
          </a:p>
        </p:txBody>
      </p:sp>
      <p:sp>
        <p:nvSpPr>
          <p:cNvPr id="4" name="Button">
            <a:extLst>
              <a:ext uri="{FF2B5EF4-FFF2-40B4-BE49-F238E27FC236}">
                <a16:creationId xmlns:a16="http://schemas.microsoft.com/office/drawing/2014/main" id="{6F0F7938-4842-7A10-A156-C5C8B545928D}"/>
              </a:ext>
            </a:extLst>
          </p:cNvPr>
          <p:cNvSpPr>
            <a:spLocks noGrp="1"/>
          </p:cNvSpPr>
          <p:nvPr>
            <p:ph type="body" sz="quarter" idx="16" hasCustomPrompt="1"/>
          </p:nvPr>
        </p:nvSpPr>
        <p:spPr>
          <a:xfrm>
            <a:off x="9659938" y="1052513"/>
            <a:ext cx="2268537" cy="441325"/>
          </a:xfrm>
          <a:prstGeom prst="rect">
            <a:avLst/>
          </a:prstGeom>
          <a:solidFill>
            <a:srgbClr val="0091C6"/>
          </a:solidFill>
          <a:ln w="25400" cap="rnd">
            <a:solidFill>
              <a:schemeClr val="bg1"/>
            </a:solidFill>
            <a:round/>
          </a:ln>
          <a:effectLst>
            <a:outerShdw dist="50800" dir="5400000" algn="ctr" rotWithShape="0">
              <a:srgbClr val="000000">
                <a:alpha val="10088"/>
              </a:srgbClr>
            </a:outerShdw>
          </a:effectLst>
        </p:spPr>
        <p:txBody>
          <a:bodyPr anchor="ctr" anchorCtr="0"/>
          <a:lstStyle>
            <a:lvl1pPr marL="0" indent="0" algn="ctr">
              <a:buNone/>
              <a:defRPr sz="2000"/>
            </a:lvl1pPr>
          </a:lstStyle>
          <a:p>
            <a:pPr lvl="0"/>
            <a:r>
              <a:rPr lang="en-GB"/>
              <a:t>Button</a:t>
            </a:r>
            <a:endParaRPr lang="en-US"/>
          </a:p>
        </p:txBody>
      </p:sp>
      <p:sp>
        <p:nvSpPr>
          <p:cNvPr id="2" name="Glossary bkg">
            <a:extLst>
              <a:ext uri="{FF2B5EF4-FFF2-40B4-BE49-F238E27FC236}">
                <a16:creationId xmlns:a16="http://schemas.microsoft.com/office/drawing/2014/main" id="{91314233-877D-4B3C-4D4A-518D6C2D8B30}"/>
              </a:ext>
              <a:ext uri="{C183D7F6-B498-43B3-948B-1728B52AA6E4}">
                <adec:decorative xmlns:adec="http://schemas.microsoft.com/office/drawing/2017/decorative" val="1"/>
              </a:ext>
            </a:extLst>
          </p:cNvPr>
          <p:cNvSpPr/>
          <p:nvPr userDrawn="1"/>
        </p:nvSpPr>
        <p:spPr>
          <a:xfrm>
            <a:off x="0" y="6335714"/>
            <a:ext cx="12192000" cy="536400"/>
          </a:xfrm>
          <a:prstGeom prst="rect">
            <a:avLst/>
          </a:prstGeom>
          <a:solidFill>
            <a:srgbClr val="E9F5FC"/>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endParaRPr lang="en-US"/>
          </a:p>
        </p:txBody>
      </p:sp>
      <p:sp>
        <p:nvSpPr>
          <p:cNvPr id="16" name="Picture Placeholder" descr="Key words to use">
            <a:extLst>
              <a:ext uri="{FF2B5EF4-FFF2-40B4-BE49-F238E27FC236}">
                <a16:creationId xmlns:a16="http://schemas.microsoft.com/office/drawing/2014/main" id="{BE538338-AEDD-F429-01BC-F339E4047D60}"/>
              </a:ext>
            </a:extLst>
          </p:cNvPr>
          <p:cNvSpPr>
            <a:spLocks noGrp="1"/>
          </p:cNvSpPr>
          <p:nvPr>
            <p:ph type="pic" sz="quarter" idx="15"/>
          </p:nvPr>
        </p:nvSpPr>
        <p:spPr>
          <a:xfrm>
            <a:off x="263523" y="6423914"/>
            <a:ext cx="360000" cy="360000"/>
          </a:xfrm>
          <a:prstGeom prst="rect">
            <a:avLst/>
          </a:prstGeom>
        </p:spPr>
        <p:txBody>
          <a:bodyPr wrap="none" lIns="0" tIns="0" rIns="0" bIns="0" anchor="ctr" anchorCtr="0"/>
          <a:lstStyle/>
          <a:p>
            <a:endParaRPr lang="en-US"/>
          </a:p>
        </p:txBody>
      </p:sp>
      <p:sp>
        <p:nvSpPr>
          <p:cNvPr id="6" name="Glossary">
            <a:extLst>
              <a:ext uri="{FF2B5EF4-FFF2-40B4-BE49-F238E27FC236}">
                <a16:creationId xmlns:a16="http://schemas.microsoft.com/office/drawing/2014/main" id="{BB132430-854C-81C8-DFFF-09D954BFC2AB}"/>
              </a:ext>
            </a:extLst>
          </p:cNvPr>
          <p:cNvSpPr>
            <a:spLocks noGrp="1"/>
          </p:cNvSpPr>
          <p:nvPr>
            <p:ph type="body" sz="quarter" idx="14"/>
          </p:nvPr>
        </p:nvSpPr>
        <p:spPr>
          <a:xfrm>
            <a:off x="891373" y="6336533"/>
            <a:ext cx="9000000" cy="536400"/>
          </a:xfrm>
          <a:prstGeom prst="rect">
            <a:avLst/>
          </a:prstGeom>
          <a:noFill/>
          <a:effectLst/>
        </p:spPr>
        <p:txBody>
          <a:bodyPr lIns="0" tIns="180000" rIns="0" bIns="180000" anchor="ctr" anchorCtr="0"/>
          <a:lstStyle>
            <a:lvl1pPr marL="0" indent="0">
              <a:lnSpc>
                <a:spcPct val="100000"/>
              </a:lnSpc>
              <a:spcBef>
                <a:spcPts val="0"/>
              </a:spcBef>
              <a:buNone/>
              <a:defRPr sz="2000">
                <a:solidFill>
                  <a:schemeClr val="tx1"/>
                </a:solidFill>
              </a:defRPr>
            </a:lvl1pPr>
            <a:lvl2pPr>
              <a:defRPr sz="2000"/>
            </a:lvl2pPr>
            <a:lvl3pPr>
              <a:defRPr sz="2000"/>
            </a:lvl3pPr>
            <a:lvl4pPr>
              <a:defRPr sz="2000"/>
            </a:lvl4pPr>
            <a:lvl5pPr>
              <a:defRPr sz="2000"/>
            </a:lvl5pPr>
          </a:lstStyle>
          <a:p>
            <a:pPr lvl="0"/>
            <a:r>
              <a:rPr lang="en-GB"/>
              <a:t>Click to edit Master text styles</a:t>
            </a:r>
          </a:p>
        </p:txBody>
      </p:sp>
      <p:sp>
        <p:nvSpPr>
          <p:cNvPr id="8" name="©">
            <a:extLst>
              <a:ext uri="{FF2B5EF4-FFF2-40B4-BE49-F238E27FC236}">
                <a16:creationId xmlns:a16="http://schemas.microsoft.com/office/drawing/2014/main" id="{1D427E0F-746D-D113-D1DE-5DD47F7C39FE}"/>
              </a:ext>
              <a:ext uri="{C183D7F6-B498-43B3-948B-1728B52AA6E4}">
                <adec:decorative xmlns:adec="http://schemas.microsoft.com/office/drawing/2017/decorative" val="1"/>
              </a:ext>
            </a:extLst>
          </p:cNvPr>
          <p:cNvSpPr txBox="1"/>
          <p:nvPr userDrawn="1"/>
        </p:nvSpPr>
        <p:spPr>
          <a:xfrm>
            <a:off x="10032000" y="6335714"/>
            <a:ext cx="2160000" cy="536399"/>
          </a:xfrm>
          <a:prstGeom prst="rect">
            <a:avLst/>
          </a:prstGeom>
          <a:noFill/>
          <a:ln>
            <a:noFill/>
          </a:ln>
        </p:spPr>
        <p:txBody>
          <a:bodyPr spcFirstLastPara="1" wrap="square" lIns="0" tIns="0" rIns="270000" bIns="0" anchor="ctr" anchorCtr="0">
            <a:noAutofit/>
          </a:bodyPr>
          <a:lstStyle/>
          <a:p>
            <a:pPr marL="0" lvl="0" indent="0" algn="r" rtl="0">
              <a:spcBef>
                <a:spcPts val="0"/>
              </a:spcBef>
              <a:spcAft>
                <a:spcPts val="0"/>
              </a:spcAft>
              <a:buNone/>
            </a:pPr>
            <a:r>
              <a:rPr lang="en-GB" sz="1000">
                <a:effectLst/>
                <a:latin typeface="Calibri" panose="020F0502020204030204" pitchFamily="34" charset="0"/>
                <a:ea typeface="Times New Roman" panose="02020603050405020304" pitchFamily="18" charset="0"/>
                <a:cs typeface="Calibri" panose="020F0502020204030204" pitchFamily="34" charset="0"/>
              </a:rPr>
              <a:t>© Oxford University Press 2024</a:t>
            </a:r>
            <a:endParaRPr lang="en-GB" sz="1000">
              <a:latin typeface="Calibri" panose="020F0502020204030204" pitchFamily="34" charset="0"/>
              <a:ea typeface="Calibri"/>
              <a:cs typeface="Calibri" panose="020F0502020204030204" pitchFamily="34" charset="0"/>
              <a:sym typeface="Calibri"/>
            </a:endParaRPr>
          </a:p>
        </p:txBody>
      </p:sp>
    </p:spTree>
    <p:extLst>
      <p:ext uri="{BB962C8B-B14F-4D97-AF65-F5344CB8AC3E}">
        <p14:creationId xmlns:p14="http://schemas.microsoft.com/office/powerpoint/2010/main" val="2166903564"/>
      </p:ext>
    </p:extLst>
  </p:cSld>
  <p:clrMapOvr>
    <a:masterClrMapping/>
  </p:clrMapOvr>
  <p:extLst>
    <p:ext uri="{DCECCB84-F9BA-43D5-87BE-67443E8EF086}">
      <p15:sldGuideLst xmlns:p15="http://schemas.microsoft.com/office/powerpoint/2012/main">
        <p15:guide id="1" pos="5269">
          <p15:clr>
            <a:srgbClr val="FBAE40"/>
          </p15:clr>
        </p15:guide>
        <p15:guide id="2" pos="5496">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12" name="Title">
            <a:extLst>
              <a:ext uri="{FF2B5EF4-FFF2-40B4-BE49-F238E27FC236}">
                <a16:creationId xmlns:a16="http://schemas.microsoft.com/office/drawing/2014/main" id="{0F432154-D9CD-B6DF-07CB-2AD99663D109}"/>
              </a:ext>
            </a:extLst>
          </p:cNvPr>
          <p:cNvSpPr>
            <a:spLocks noGrp="1"/>
          </p:cNvSpPr>
          <p:nvPr>
            <p:ph type="title"/>
          </p:nvPr>
        </p:nvSpPr>
        <p:spPr>
          <a:xfrm>
            <a:off x="891373" y="307050"/>
            <a:ext cx="4680000" cy="415498"/>
          </a:xfrm>
          <a:prstGeom prst="rect">
            <a:avLst/>
          </a:prstGeom>
        </p:spPr>
        <p:txBody>
          <a:bodyPr wrap="square" lIns="0" tIns="0" rIns="0" bIns="0" anchor="ctr" anchorCtr="0">
            <a:spAutoFit/>
          </a:bodyPr>
          <a:lstStyle>
            <a:lvl1pPr>
              <a:defRPr sz="3000" b="1" i="0" baseline="0">
                <a:solidFill>
                  <a:srgbClr val="757070"/>
                </a:solidFill>
                <a:latin typeface="Calibri" panose="020F0502020204030204" pitchFamily="34" charset="0"/>
                <a:cs typeface="Calibri" panose="020F0502020204030204" pitchFamily="34" charset="0"/>
              </a:defRPr>
            </a:lvl1pPr>
          </a:lstStyle>
          <a:p>
            <a:pPr>
              <a:buClrTx/>
              <a:buFontTx/>
            </a:pPr>
            <a:r>
              <a:rPr lang="en-GB" noProof="0"/>
              <a:t>Click to edit Master title style</a:t>
            </a:r>
          </a:p>
        </p:txBody>
      </p:sp>
      <p:sp>
        <p:nvSpPr>
          <p:cNvPr id="5" name="Placeholder text">
            <a:extLst>
              <a:ext uri="{FF2B5EF4-FFF2-40B4-BE49-F238E27FC236}">
                <a16:creationId xmlns:a16="http://schemas.microsoft.com/office/drawing/2014/main" id="{6470EED3-CF5F-175C-251E-8A0EEB0CAE65}"/>
              </a:ext>
            </a:extLst>
          </p:cNvPr>
          <p:cNvSpPr>
            <a:spLocks noGrp="1"/>
          </p:cNvSpPr>
          <p:nvPr>
            <p:ph type="body" sz="quarter" idx="11"/>
          </p:nvPr>
        </p:nvSpPr>
        <p:spPr>
          <a:xfrm>
            <a:off x="263523" y="1052513"/>
            <a:ext cx="9058278" cy="507831"/>
          </a:xfrm>
          <a:prstGeom prst="rect">
            <a:avLst/>
          </a:prstGeom>
        </p:spPr>
        <p:txBody>
          <a:bodyPr wrap="square" lIns="0" tIns="0" rIns="0" bIns="0">
            <a:spAutoFit/>
          </a:bodyPr>
          <a:lstStyle>
            <a:lvl1pPr marL="0" indent="0" fontAlgn="t">
              <a:lnSpc>
                <a:spcPct val="150000"/>
              </a:lnSpc>
              <a:spcBef>
                <a:spcPts val="0"/>
              </a:spcBef>
              <a:spcAft>
                <a:spcPts val="800"/>
              </a:spcAft>
              <a:buNone/>
              <a:defRPr sz="22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noProof="0"/>
              <a:t>Click to edit Master text styles</a:t>
            </a:r>
          </a:p>
        </p:txBody>
      </p:sp>
      <p:sp>
        <p:nvSpPr>
          <p:cNvPr id="19" name="Placeholder picture">
            <a:extLst>
              <a:ext uri="{FF2B5EF4-FFF2-40B4-BE49-F238E27FC236}">
                <a16:creationId xmlns:a16="http://schemas.microsoft.com/office/drawing/2014/main" id="{ECC4FB94-25B4-C395-D75C-BA40A4B71D59}"/>
              </a:ext>
            </a:extLst>
          </p:cNvPr>
          <p:cNvSpPr>
            <a:spLocks noGrp="1"/>
          </p:cNvSpPr>
          <p:nvPr>
            <p:ph type="pic" sz="quarter" idx="14"/>
          </p:nvPr>
        </p:nvSpPr>
        <p:spPr>
          <a:xfrm>
            <a:off x="263525" y="1771450"/>
            <a:ext cx="3650400" cy="3650400"/>
          </a:xfrm>
          <a:prstGeom prst="rect">
            <a:avLst/>
          </a:prstGeom>
        </p:spPr>
        <p:txBody>
          <a:bodyPr/>
          <a:lstStyle/>
          <a:p>
            <a:endParaRPr lang="en-GB" noProof="0"/>
          </a:p>
        </p:txBody>
      </p:sp>
      <p:sp>
        <p:nvSpPr>
          <p:cNvPr id="9" name="Placeholder picture">
            <a:extLst>
              <a:ext uri="{FF2B5EF4-FFF2-40B4-BE49-F238E27FC236}">
                <a16:creationId xmlns:a16="http://schemas.microsoft.com/office/drawing/2014/main" id="{594B03E3-0242-983D-03C7-17257B4CB8CA}"/>
              </a:ext>
            </a:extLst>
          </p:cNvPr>
          <p:cNvSpPr>
            <a:spLocks noGrp="1"/>
          </p:cNvSpPr>
          <p:nvPr>
            <p:ph type="pic" sz="quarter" idx="18"/>
          </p:nvPr>
        </p:nvSpPr>
        <p:spPr>
          <a:xfrm>
            <a:off x="4270800" y="1771450"/>
            <a:ext cx="3650400" cy="3650400"/>
          </a:xfrm>
          <a:prstGeom prst="rect">
            <a:avLst/>
          </a:prstGeom>
        </p:spPr>
        <p:txBody>
          <a:bodyPr/>
          <a:lstStyle/>
          <a:p>
            <a:endParaRPr lang="en-GB" noProof="0"/>
          </a:p>
        </p:txBody>
      </p:sp>
      <p:sp>
        <p:nvSpPr>
          <p:cNvPr id="10" name="Placeholder picture">
            <a:extLst>
              <a:ext uri="{FF2B5EF4-FFF2-40B4-BE49-F238E27FC236}">
                <a16:creationId xmlns:a16="http://schemas.microsoft.com/office/drawing/2014/main" id="{3905A610-49DB-E593-01A1-7EF53120492A}"/>
              </a:ext>
            </a:extLst>
          </p:cNvPr>
          <p:cNvSpPr>
            <a:spLocks noGrp="1"/>
          </p:cNvSpPr>
          <p:nvPr>
            <p:ph type="pic" sz="quarter" idx="19"/>
          </p:nvPr>
        </p:nvSpPr>
        <p:spPr>
          <a:xfrm>
            <a:off x="8278075" y="1771450"/>
            <a:ext cx="3650400" cy="3650400"/>
          </a:xfrm>
          <a:prstGeom prst="rect">
            <a:avLst/>
          </a:prstGeom>
        </p:spPr>
        <p:txBody>
          <a:bodyPr/>
          <a:lstStyle/>
          <a:p>
            <a:endParaRPr lang="en-GB" noProof="0"/>
          </a:p>
        </p:txBody>
      </p:sp>
      <p:sp>
        <p:nvSpPr>
          <p:cNvPr id="16" name="Placeholder text">
            <a:extLst>
              <a:ext uri="{FF2B5EF4-FFF2-40B4-BE49-F238E27FC236}">
                <a16:creationId xmlns:a16="http://schemas.microsoft.com/office/drawing/2014/main" id="{32EE08AD-0D1B-F5BA-242E-018BCD076246}"/>
              </a:ext>
            </a:extLst>
          </p:cNvPr>
          <p:cNvSpPr>
            <a:spLocks noGrp="1"/>
          </p:cNvSpPr>
          <p:nvPr>
            <p:ph type="body" sz="quarter" idx="12"/>
          </p:nvPr>
        </p:nvSpPr>
        <p:spPr>
          <a:xfrm>
            <a:off x="261870" y="5633516"/>
            <a:ext cx="11667664" cy="547650"/>
          </a:xfrm>
          <a:prstGeom prst="rect">
            <a:avLst/>
          </a:prstGeom>
        </p:spPr>
        <p:txBody>
          <a:bodyPr wrap="square">
            <a:spAutoFit/>
          </a:bodyPr>
          <a:lstStyle>
            <a:lvl1pPr marL="180000" indent="-180000">
              <a:lnSpc>
                <a:spcPct val="150000"/>
              </a:lnSpc>
              <a:spcBef>
                <a:spcPts val="0"/>
              </a:spcBef>
              <a:spcAft>
                <a:spcPts val="800"/>
              </a:spcAft>
              <a:defRPr sz="2200"/>
            </a:lvl1pPr>
            <a:lvl2pPr>
              <a:defRPr sz="2200"/>
            </a:lvl2pPr>
            <a:lvl3pPr>
              <a:defRPr sz="2200"/>
            </a:lvl3pPr>
            <a:lvl4pPr>
              <a:defRPr sz="2200"/>
            </a:lvl4pPr>
            <a:lvl5pPr>
              <a:defRPr sz="2200"/>
            </a:lvl5pPr>
          </a:lstStyle>
          <a:p>
            <a:pPr lvl="0"/>
            <a:r>
              <a:rPr lang="en-GB" noProof="0"/>
              <a:t>Click to edit Master text styles</a:t>
            </a:r>
          </a:p>
        </p:txBody>
      </p:sp>
      <p:sp>
        <p:nvSpPr>
          <p:cNvPr id="3" name="Button">
            <a:extLst>
              <a:ext uri="{FF2B5EF4-FFF2-40B4-BE49-F238E27FC236}">
                <a16:creationId xmlns:a16="http://schemas.microsoft.com/office/drawing/2014/main" id="{61512365-6EFD-F3A5-9CDC-A83F4AB8861E}"/>
              </a:ext>
            </a:extLst>
          </p:cNvPr>
          <p:cNvSpPr>
            <a:spLocks noGrp="1"/>
          </p:cNvSpPr>
          <p:nvPr>
            <p:ph type="body" sz="quarter" idx="20" hasCustomPrompt="1"/>
          </p:nvPr>
        </p:nvSpPr>
        <p:spPr>
          <a:xfrm>
            <a:off x="9659938" y="1052513"/>
            <a:ext cx="2268537" cy="441325"/>
          </a:xfrm>
          <a:prstGeom prst="rect">
            <a:avLst/>
          </a:prstGeom>
          <a:solidFill>
            <a:srgbClr val="0091C6"/>
          </a:solidFill>
          <a:ln w="25400" cap="rnd">
            <a:solidFill>
              <a:schemeClr val="bg1"/>
            </a:solidFill>
            <a:round/>
          </a:ln>
          <a:effectLst>
            <a:outerShdw dist="50800" dir="5400000" algn="ctr" rotWithShape="0">
              <a:srgbClr val="000000">
                <a:alpha val="10088"/>
              </a:srgbClr>
            </a:outerShdw>
          </a:effectLst>
        </p:spPr>
        <p:txBody>
          <a:bodyPr anchor="ctr" anchorCtr="0"/>
          <a:lstStyle>
            <a:lvl1pPr marL="0" indent="0" algn="ctr">
              <a:buNone/>
              <a:defRPr sz="2000"/>
            </a:lvl1pPr>
          </a:lstStyle>
          <a:p>
            <a:pPr lvl="0"/>
            <a:r>
              <a:rPr lang="en-GB" noProof="0"/>
              <a:t>Button</a:t>
            </a:r>
          </a:p>
        </p:txBody>
      </p:sp>
      <p:sp>
        <p:nvSpPr>
          <p:cNvPr id="2" name="Glossary bkg">
            <a:extLst>
              <a:ext uri="{FF2B5EF4-FFF2-40B4-BE49-F238E27FC236}">
                <a16:creationId xmlns:a16="http://schemas.microsoft.com/office/drawing/2014/main" id="{C6A52ED7-9955-CB55-B945-A341E5027AAA}"/>
              </a:ext>
              <a:ext uri="{C183D7F6-B498-43B3-948B-1728B52AA6E4}">
                <adec:decorative xmlns:adec="http://schemas.microsoft.com/office/drawing/2017/decorative" val="1"/>
              </a:ext>
            </a:extLst>
          </p:cNvPr>
          <p:cNvSpPr/>
          <p:nvPr userDrawn="1"/>
        </p:nvSpPr>
        <p:spPr>
          <a:xfrm>
            <a:off x="0" y="6335714"/>
            <a:ext cx="12192000" cy="536400"/>
          </a:xfrm>
          <a:prstGeom prst="rect">
            <a:avLst/>
          </a:prstGeom>
          <a:solidFill>
            <a:srgbClr val="E9F5FC"/>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endParaRPr lang="en-GB" noProof="0"/>
          </a:p>
        </p:txBody>
      </p:sp>
      <p:sp>
        <p:nvSpPr>
          <p:cNvPr id="6" name="Picture Placeholder" descr="Key words to use">
            <a:extLst>
              <a:ext uri="{FF2B5EF4-FFF2-40B4-BE49-F238E27FC236}">
                <a16:creationId xmlns:a16="http://schemas.microsoft.com/office/drawing/2014/main" id="{BE8B7DA9-D41C-528C-A1CB-FE9E82F3248E}"/>
              </a:ext>
            </a:extLst>
          </p:cNvPr>
          <p:cNvSpPr>
            <a:spLocks noGrp="1"/>
          </p:cNvSpPr>
          <p:nvPr>
            <p:ph type="pic" sz="quarter" idx="17"/>
          </p:nvPr>
        </p:nvSpPr>
        <p:spPr>
          <a:xfrm>
            <a:off x="263523" y="6423914"/>
            <a:ext cx="360000" cy="360000"/>
          </a:xfrm>
          <a:prstGeom prst="rect">
            <a:avLst/>
          </a:prstGeom>
        </p:spPr>
        <p:txBody>
          <a:bodyPr wrap="none" lIns="0" tIns="0" rIns="0" bIns="0" anchor="ctr" anchorCtr="0"/>
          <a:lstStyle/>
          <a:p>
            <a:endParaRPr lang="en-GB" noProof="0"/>
          </a:p>
        </p:txBody>
      </p:sp>
      <p:sp>
        <p:nvSpPr>
          <p:cNvPr id="4" name="Glossary">
            <a:extLst>
              <a:ext uri="{FF2B5EF4-FFF2-40B4-BE49-F238E27FC236}">
                <a16:creationId xmlns:a16="http://schemas.microsoft.com/office/drawing/2014/main" id="{D61ED559-E7AA-1B0F-1A67-7754B3D96CEE}"/>
              </a:ext>
            </a:extLst>
          </p:cNvPr>
          <p:cNvSpPr>
            <a:spLocks noGrp="1"/>
          </p:cNvSpPr>
          <p:nvPr>
            <p:ph type="body" sz="quarter" idx="16"/>
          </p:nvPr>
        </p:nvSpPr>
        <p:spPr>
          <a:xfrm>
            <a:off x="891373" y="6336533"/>
            <a:ext cx="9000000" cy="536400"/>
          </a:xfrm>
          <a:prstGeom prst="rect">
            <a:avLst/>
          </a:prstGeom>
          <a:noFill/>
          <a:effectLst/>
        </p:spPr>
        <p:txBody>
          <a:bodyPr lIns="0" tIns="180000" rIns="0" bIns="180000" anchor="ctr" anchorCtr="0"/>
          <a:lstStyle>
            <a:lvl1pPr marL="0" indent="0">
              <a:lnSpc>
                <a:spcPct val="100000"/>
              </a:lnSpc>
              <a:spcBef>
                <a:spcPts val="0"/>
              </a:spcBef>
              <a:buNone/>
              <a:defRPr sz="2000">
                <a:solidFill>
                  <a:schemeClr val="tx1"/>
                </a:solidFill>
              </a:defRPr>
            </a:lvl1pPr>
            <a:lvl2pPr>
              <a:defRPr sz="2000"/>
            </a:lvl2pPr>
            <a:lvl3pPr>
              <a:defRPr sz="2000"/>
            </a:lvl3pPr>
            <a:lvl4pPr>
              <a:defRPr sz="2000"/>
            </a:lvl4pPr>
            <a:lvl5pPr>
              <a:defRPr sz="2000"/>
            </a:lvl5pPr>
          </a:lstStyle>
          <a:p>
            <a:pPr lvl="0"/>
            <a:r>
              <a:rPr lang="en-GB" noProof="0"/>
              <a:t>Click to edit Master text styles</a:t>
            </a:r>
          </a:p>
        </p:txBody>
      </p:sp>
      <p:sp>
        <p:nvSpPr>
          <p:cNvPr id="7" name="©">
            <a:extLst>
              <a:ext uri="{FF2B5EF4-FFF2-40B4-BE49-F238E27FC236}">
                <a16:creationId xmlns:a16="http://schemas.microsoft.com/office/drawing/2014/main" id="{10E4B1FA-FEB8-D0C8-DED2-66FF482EF421}"/>
              </a:ext>
              <a:ext uri="{C183D7F6-B498-43B3-948B-1728B52AA6E4}">
                <adec:decorative xmlns:adec="http://schemas.microsoft.com/office/drawing/2017/decorative" val="1"/>
              </a:ext>
            </a:extLst>
          </p:cNvPr>
          <p:cNvSpPr txBox="1"/>
          <p:nvPr userDrawn="1"/>
        </p:nvSpPr>
        <p:spPr>
          <a:xfrm>
            <a:off x="10032000" y="6335714"/>
            <a:ext cx="2160000" cy="536399"/>
          </a:xfrm>
          <a:prstGeom prst="rect">
            <a:avLst/>
          </a:prstGeom>
          <a:noFill/>
          <a:ln>
            <a:noFill/>
          </a:ln>
        </p:spPr>
        <p:txBody>
          <a:bodyPr spcFirstLastPara="1" wrap="square" lIns="0" tIns="0" rIns="270000" bIns="0" anchor="ctr" anchorCtr="0">
            <a:noAutofit/>
          </a:bodyPr>
          <a:lstStyle/>
          <a:p>
            <a:pPr marL="0" lvl="0" indent="0" algn="r" rtl="0">
              <a:spcBef>
                <a:spcPts val="0"/>
              </a:spcBef>
              <a:spcAft>
                <a:spcPts val="0"/>
              </a:spcAft>
              <a:buNone/>
            </a:pPr>
            <a:r>
              <a:rPr lang="en-GB" sz="1000" noProof="0">
                <a:effectLst/>
                <a:latin typeface="Calibri" panose="020F0502020204030204" pitchFamily="34" charset="0"/>
                <a:ea typeface="Times New Roman" panose="02020603050405020304" pitchFamily="18" charset="0"/>
                <a:cs typeface="Calibri" panose="020F0502020204030204" pitchFamily="34" charset="0"/>
              </a:rPr>
              <a:t>© Oxford University Press 2024</a:t>
            </a:r>
            <a:endParaRPr lang="en-GB" sz="1000" noProof="0">
              <a:latin typeface="Calibri" panose="020F0502020204030204" pitchFamily="34" charset="0"/>
              <a:ea typeface="Calibri"/>
              <a:cs typeface="Calibri" panose="020F0502020204030204" pitchFamily="34" charset="0"/>
              <a:sym typeface="Calibri"/>
            </a:endParaRPr>
          </a:p>
        </p:txBody>
      </p:sp>
    </p:spTree>
    <p:extLst>
      <p:ext uri="{BB962C8B-B14F-4D97-AF65-F5344CB8AC3E}">
        <p14:creationId xmlns:p14="http://schemas.microsoft.com/office/powerpoint/2010/main" val="9870404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18" name="Title">
            <a:extLst>
              <a:ext uri="{FF2B5EF4-FFF2-40B4-BE49-F238E27FC236}">
                <a16:creationId xmlns:a16="http://schemas.microsoft.com/office/drawing/2014/main" id="{25E610BC-09CB-464F-8477-09A25896FBA6}"/>
              </a:ext>
            </a:extLst>
          </p:cNvPr>
          <p:cNvSpPr>
            <a:spLocks noGrp="1"/>
          </p:cNvSpPr>
          <p:nvPr>
            <p:ph type="title"/>
          </p:nvPr>
        </p:nvSpPr>
        <p:spPr>
          <a:xfrm>
            <a:off x="891373" y="307050"/>
            <a:ext cx="4680000" cy="415498"/>
          </a:xfrm>
          <a:prstGeom prst="rect">
            <a:avLst/>
          </a:prstGeom>
        </p:spPr>
        <p:txBody>
          <a:bodyPr wrap="square" lIns="0" tIns="0" rIns="0" bIns="0" anchor="ctr" anchorCtr="0">
            <a:spAutoFit/>
          </a:bodyPr>
          <a:lstStyle>
            <a:lvl1pPr>
              <a:defRPr sz="3000" b="1" i="0" baseline="0">
                <a:solidFill>
                  <a:srgbClr val="757070"/>
                </a:solidFill>
                <a:latin typeface="Calibri" panose="020F0502020204030204" pitchFamily="34" charset="0"/>
                <a:cs typeface="Calibri" panose="020F0502020204030204" pitchFamily="34" charset="0"/>
              </a:defRPr>
            </a:lvl1pPr>
          </a:lstStyle>
          <a:p>
            <a:pPr>
              <a:buClrTx/>
              <a:buFontTx/>
            </a:pPr>
            <a:r>
              <a:rPr lang="en-GB" noProof="0"/>
              <a:t>Click to edit Master title style</a:t>
            </a:r>
          </a:p>
        </p:txBody>
      </p:sp>
      <p:sp>
        <p:nvSpPr>
          <p:cNvPr id="5" name="Placeholder text 1">
            <a:extLst>
              <a:ext uri="{FF2B5EF4-FFF2-40B4-BE49-F238E27FC236}">
                <a16:creationId xmlns:a16="http://schemas.microsoft.com/office/drawing/2014/main" id="{9E4C73AA-EA05-E01C-D102-AD662015FAE0}"/>
              </a:ext>
            </a:extLst>
          </p:cNvPr>
          <p:cNvSpPr>
            <a:spLocks noGrp="1"/>
          </p:cNvSpPr>
          <p:nvPr>
            <p:ph type="body" sz="quarter" idx="11"/>
          </p:nvPr>
        </p:nvSpPr>
        <p:spPr>
          <a:xfrm>
            <a:off x="263522" y="1052513"/>
            <a:ext cx="4338000" cy="507830"/>
          </a:xfrm>
          <a:prstGeom prst="rect">
            <a:avLst/>
          </a:prstGeom>
        </p:spPr>
        <p:txBody>
          <a:bodyPr wrap="square" lIns="0" tIns="0" rIns="0" bIns="0">
            <a:spAutoFit/>
          </a:bodyPr>
          <a:lstStyle>
            <a:lvl1pPr marL="0" indent="0" fontAlgn="t">
              <a:lnSpc>
                <a:spcPct val="150000"/>
              </a:lnSpc>
              <a:spcBef>
                <a:spcPts val="0"/>
              </a:spcBef>
              <a:spcAft>
                <a:spcPts val="800"/>
              </a:spcAft>
              <a:buNone/>
              <a:defRPr sz="22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noProof="0"/>
              <a:t>Click to edit Master text styles</a:t>
            </a:r>
          </a:p>
        </p:txBody>
      </p:sp>
      <p:sp>
        <p:nvSpPr>
          <p:cNvPr id="6" name="Placeholder text 2">
            <a:extLst>
              <a:ext uri="{FF2B5EF4-FFF2-40B4-BE49-F238E27FC236}">
                <a16:creationId xmlns:a16="http://schemas.microsoft.com/office/drawing/2014/main" id="{E23ED021-28B7-F2BB-D4A1-D3A15DAE57D0}"/>
              </a:ext>
            </a:extLst>
          </p:cNvPr>
          <p:cNvSpPr>
            <a:spLocks noGrp="1"/>
          </p:cNvSpPr>
          <p:nvPr>
            <p:ph type="body" sz="quarter" idx="16"/>
          </p:nvPr>
        </p:nvSpPr>
        <p:spPr>
          <a:xfrm>
            <a:off x="263524" y="1849989"/>
            <a:ext cx="4338000" cy="507831"/>
          </a:xfrm>
          <a:prstGeom prst="rect">
            <a:avLst/>
          </a:prstGeom>
        </p:spPr>
        <p:txBody>
          <a:bodyPr wrap="square" lIns="0" tIns="0" rIns="0" bIns="0">
            <a:spAutoFit/>
          </a:bodyPr>
          <a:lstStyle>
            <a:lvl1pPr marL="0" indent="0" fontAlgn="t">
              <a:lnSpc>
                <a:spcPct val="150000"/>
              </a:lnSpc>
              <a:spcBef>
                <a:spcPts val="0"/>
              </a:spcBef>
              <a:spcAft>
                <a:spcPts val="800"/>
              </a:spcAft>
              <a:buNone/>
              <a:defRPr sz="22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noProof="0"/>
              <a:t>Click to edit Master text styles</a:t>
            </a:r>
          </a:p>
        </p:txBody>
      </p:sp>
      <p:sp>
        <p:nvSpPr>
          <p:cNvPr id="7" name="Placeholder text 2">
            <a:extLst>
              <a:ext uri="{FF2B5EF4-FFF2-40B4-BE49-F238E27FC236}">
                <a16:creationId xmlns:a16="http://schemas.microsoft.com/office/drawing/2014/main" id="{72F7E129-B34D-662E-925A-A807F5FF6879}"/>
              </a:ext>
            </a:extLst>
          </p:cNvPr>
          <p:cNvSpPr>
            <a:spLocks noGrp="1"/>
          </p:cNvSpPr>
          <p:nvPr>
            <p:ph type="body" sz="quarter" idx="18"/>
          </p:nvPr>
        </p:nvSpPr>
        <p:spPr>
          <a:xfrm>
            <a:off x="263524" y="2647465"/>
            <a:ext cx="4338000" cy="507831"/>
          </a:xfrm>
          <a:prstGeom prst="rect">
            <a:avLst/>
          </a:prstGeom>
        </p:spPr>
        <p:txBody>
          <a:bodyPr wrap="square" lIns="0" tIns="0" rIns="0" bIns="0">
            <a:spAutoFit/>
          </a:bodyPr>
          <a:lstStyle>
            <a:lvl1pPr marL="0" indent="0" fontAlgn="t">
              <a:lnSpc>
                <a:spcPct val="150000"/>
              </a:lnSpc>
              <a:spcBef>
                <a:spcPts val="0"/>
              </a:spcBef>
              <a:spcAft>
                <a:spcPts val="800"/>
              </a:spcAft>
              <a:buNone/>
              <a:defRPr sz="22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noProof="0"/>
              <a:t>Click to edit Master text styles</a:t>
            </a:r>
          </a:p>
        </p:txBody>
      </p:sp>
      <p:sp>
        <p:nvSpPr>
          <p:cNvPr id="11" name="Placeholder text 4">
            <a:extLst>
              <a:ext uri="{FF2B5EF4-FFF2-40B4-BE49-F238E27FC236}">
                <a16:creationId xmlns:a16="http://schemas.microsoft.com/office/drawing/2014/main" id="{A9AE4202-BEB4-AC73-269E-4B31F87FB034}"/>
              </a:ext>
            </a:extLst>
          </p:cNvPr>
          <p:cNvSpPr>
            <a:spLocks noGrp="1"/>
          </p:cNvSpPr>
          <p:nvPr>
            <p:ph type="body" sz="quarter" idx="19"/>
          </p:nvPr>
        </p:nvSpPr>
        <p:spPr>
          <a:xfrm>
            <a:off x="263524" y="3444941"/>
            <a:ext cx="4338000" cy="507831"/>
          </a:xfrm>
          <a:prstGeom prst="rect">
            <a:avLst/>
          </a:prstGeom>
        </p:spPr>
        <p:txBody>
          <a:bodyPr wrap="square" lIns="0" tIns="0" rIns="0" bIns="0">
            <a:spAutoFit/>
          </a:bodyPr>
          <a:lstStyle>
            <a:lvl1pPr marL="0" indent="0" fontAlgn="t">
              <a:lnSpc>
                <a:spcPct val="150000"/>
              </a:lnSpc>
              <a:spcBef>
                <a:spcPts val="0"/>
              </a:spcBef>
              <a:spcAft>
                <a:spcPts val="800"/>
              </a:spcAft>
              <a:buNone/>
              <a:defRPr sz="22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noProof="0"/>
              <a:t>Click to edit Master text styles</a:t>
            </a:r>
          </a:p>
        </p:txBody>
      </p:sp>
      <p:sp>
        <p:nvSpPr>
          <p:cNvPr id="12" name="Placeholder text 5">
            <a:extLst>
              <a:ext uri="{FF2B5EF4-FFF2-40B4-BE49-F238E27FC236}">
                <a16:creationId xmlns:a16="http://schemas.microsoft.com/office/drawing/2014/main" id="{A84A553B-2FFF-830A-F5FB-08A25A8AE74F}"/>
              </a:ext>
            </a:extLst>
          </p:cNvPr>
          <p:cNvSpPr>
            <a:spLocks noGrp="1"/>
          </p:cNvSpPr>
          <p:nvPr>
            <p:ph type="body" sz="quarter" idx="20"/>
          </p:nvPr>
        </p:nvSpPr>
        <p:spPr>
          <a:xfrm>
            <a:off x="263524" y="4242417"/>
            <a:ext cx="4338000" cy="507831"/>
          </a:xfrm>
          <a:prstGeom prst="rect">
            <a:avLst/>
          </a:prstGeom>
        </p:spPr>
        <p:txBody>
          <a:bodyPr wrap="square" lIns="0" tIns="0" rIns="0" bIns="0">
            <a:spAutoFit/>
          </a:bodyPr>
          <a:lstStyle>
            <a:lvl1pPr marL="0" indent="0" fontAlgn="t">
              <a:lnSpc>
                <a:spcPct val="150000"/>
              </a:lnSpc>
              <a:spcBef>
                <a:spcPts val="0"/>
              </a:spcBef>
              <a:spcAft>
                <a:spcPts val="800"/>
              </a:spcAft>
              <a:buNone/>
              <a:defRPr sz="22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noProof="0"/>
              <a:t>Click to edit Master text styles</a:t>
            </a:r>
          </a:p>
        </p:txBody>
      </p:sp>
      <p:sp>
        <p:nvSpPr>
          <p:cNvPr id="13" name="Picture Placeholder 1">
            <a:extLst>
              <a:ext uri="{FF2B5EF4-FFF2-40B4-BE49-F238E27FC236}">
                <a16:creationId xmlns:a16="http://schemas.microsoft.com/office/drawing/2014/main" id="{5A2E806B-66C1-2412-37E7-55BF3E236957}"/>
              </a:ext>
            </a:extLst>
          </p:cNvPr>
          <p:cNvSpPr>
            <a:spLocks noGrp="1"/>
          </p:cNvSpPr>
          <p:nvPr>
            <p:ph type="pic" sz="quarter" idx="12"/>
          </p:nvPr>
        </p:nvSpPr>
        <p:spPr>
          <a:xfrm>
            <a:off x="4944650" y="1052513"/>
            <a:ext cx="4338000" cy="507831"/>
          </a:xfrm>
          <a:prstGeom prst="rect">
            <a:avLst/>
          </a:prstGeom>
        </p:spPr>
        <p:txBody>
          <a:bodyPr/>
          <a:lstStyle/>
          <a:p>
            <a:endParaRPr lang="en-GB" noProof="0"/>
          </a:p>
        </p:txBody>
      </p:sp>
      <p:sp>
        <p:nvSpPr>
          <p:cNvPr id="14" name="Picture Placeholder 2">
            <a:extLst>
              <a:ext uri="{FF2B5EF4-FFF2-40B4-BE49-F238E27FC236}">
                <a16:creationId xmlns:a16="http://schemas.microsoft.com/office/drawing/2014/main" id="{9DF297C6-05A7-C827-E907-68343D7285E4}"/>
              </a:ext>
            </a:extLst>
          </p:cNvPr>
          <p:cNvSpPr>
            <a:spLocks noGrp="1"/>
          </p:cNvSpPr>
          <p:nvPr>
            <p:ph type="pic" sz="quarter" idx="21"/>
          </p:nvPr>
        </p:nvSpPr>
        <p:spPr>
          <a:xfrm>
            <a:off x="4944650" y="1828562"/>
            <a:ext cx="4338000" cy="536400"/>
          </a:xfrm>
          <a:prstGeom prst="rect">
            <a:avLst/>
          </a:prstGeom>
        </p:spPr>
        <p:txBody>
          <a:bodyPr/>
          <a:lstStyle/>
          <a:p>
            <a:endParaRPr lang="en-GB" noProof="0"/>
          </a:p>
        </p:txBody>
      </p:sp>
      <p:sp>
        <p:nvSpPr>
          <p:cNvPr id="15" name="Picture Placeholder 3">
            <a:extLst>
              <a:ext uri="{FF2B5EF4-FFF2-40B4-BE49-F238E27FC236}">
                <a16:creationId xmlns:a16="http://schemas.microsoft.com/office/drawing/2014/main" id="{10F114A6-607B-90D0-ADED-EB51A4C498C8}"/>
              </a:ext>
            </a:extLst>
          </p:cNvPr>
          <p:cNvSpPr>
            <a:spLocks noGrp="1"/>
          </p:cNvSpPr>
          <p:nvPr>
            <p:ph type="pic" sz="quarter" idx="22"/>
          </p:nvPr>
        </p:nvSpPr>
        <p:spPr>
          <a:xfrm>
            <a:off x="4944650" y="2633180"/>
            <a:ext cx="4338000" cy="536400"/>
          </a:xfrm>
          <a:prstGeom prst="rect">
            <a:avLst/>
          </a:prstGeom>
        </p:spPr>
        <p:txBody>
          <a:bodyPr/>
          <a:lstStyle/>
          <a:p>
            <a:endParaRPr lang="en-GB" noProof="0"/>
          </a:p>
        </p:txBody>
      </p:sp>
      <p:sp>
        <p:nvSpPr>
          <p:cNvPr id="16" name="Picture Placeholder 4">
            <a:extLst>
              <a:ext uri="{FF2B5EF4-FFF2-40B4-BE49-F238E27FC236}">
                <a16:creationId xmlns:a16="http://schemas.microsoft.com/office/drawing/2014/main" id="{BF5129E5-9BA4-B18C-81BE-44E66F0FAD0D}"/>
              </a:ext>
            </a:extLst>
          </p:cNvPr>
          <p:cNvSpPr>
            <a:spLocks noGrp="1"/>
          </p:cNvSpPr>
          <p:nvPr>
            <p:ph type="pic" sz="quarter" idx="23"/>
          </p:nvPr>
        </p:nvSpPr>
        <p:spPr>
          <a:xfrm>
            <a:off x="4944650" y="3437798"/>
            <a:ext cx="4338000" cy="536400"/>
          </a:xfrm>
          <a:prstGeom prst="rect">
            <a:avLst/>
          </a:prstGeom>
        </p:spPr>
        <p:txBody>
          <a:bodyPr/>
          <a:lstStyle/>
          <a:p>
            <a:endParaRPr lang="en-GB" noProof="0"/>
          </a:p>
        </p:txBody>
      </p:sp>
      <p:sp>
        <p:nvSpPr>
          <p:cNvPr id="17" name="Picture Placeholder 5">
            <a:extLst>
              <a:ext uri="{FF2B5EF4-FFF2-40B4-BE49-F238E27FC236}">
                <a16:creationId xmlns:a16="http://schemas.microsoft.com/office/drawing/2014/main" id="{C4C20A55-A862-6A0E-B103-0F487A2012BE}"/>
              </a:ext>
            </a:extLst>
          </p:cNvPr>
          <p:cNvSpPr>
            <a:spLocks noGrp="1"/>
          </p:cNvSpPr>
          <p:nvPr>
            <p:ph type="pic" sz="quarter" idx="24"/>
          </p:nvPr>
        </p:nvSpPr>
        <p:spPr>
          <a:xfrm>
            <a:off x="4944650" y="4242417"/>
            <a:ext cx="4338000" cy="536400"/>
          </a:xfrm>
          <a:prstGeom prst="rect">
            <a:avLst/>
          </a:prstGeom>
        </p:spPr>
        <p:txBody>
          <a:bodyPr/>
          <a:lstStyle/>
          <a:p>
            <a:endParaRPr lang="en-GB" noProof="0"/>
          </a:p>
        </p:txBody>
      </p:sp>
      <p:sp>
        <p:nvSpPr>
          <p:cNvPr id="20" name="Button">
            <a:extLst>
              <a:ext uri="{FF2B5EF4-FFF2-40B4-BE49-F238E27FC236}">
                <a16:creationId xmlns:a16="http://schemas.microsoft.com/office/drawing/2014/main" id="{75F3E4B4-E492-6AD3-F33D-A1B4BB7B00F1}"/>
              </a:ext>
            </a:extLst>
          </p:cNvPr>
          <p:cNvSpPr>
            <a:spLocks noGrp="1"/>
          </p:cNvSpPr>
          <p:nvPr>
            <p:ph type="body" sz="quarter" idx="13" hasCustomPrompt="1"/>
          </p:nvPr>
        </p:nvSpPr>
        <p:spPr>
          <a:xfrm>
            <a:off x="9659938" y="1052513"/>
            <a:ext cx="2268537" cy="441325"/>
          </a:xfrm>
          <a:prstGeom prst="rect">
            <a:avLst/>
          </a:prstGeom>
          <a:solidFill>
            <a:srgbClr val="0091C6"/>
          </a:solidFill>
          <a:ln w="25400" cap="rnd">
            <a:solidFill>
              <a:schemeClr val="bg1"/>
            </a:solidFill>
            <a:round/>
          </a:ln>
          <a:effectLst>
            <a:outerShdw dist="50800" dir="5400000" algn="ctr" rotWithShape="0">
              <a:srgbClr val="000000">
                <a:alpha val="10088"/>
              </a:srgbClr>
            </a:outerShdw>
          </a:effectLst>
        </p:spPr>
        <p:txBody>
          <a:bodyPr anchor="ctr" anchorCtr="0"/>
          <a:lstStyle>
            <a:lvl1pPr marL="0" indent="0" algn="ctr">
              <a:buNone/>
              <a:defRPr sz="2000"/>
            </a:lvl1pPr>
          </a:lstStyle>
          <a:p>
            <a:pPr lvl="0"/>
            <a:r>
              <a:rPr lang="en-GB" noProof="0"/>
              <a:t>Button</a:t>
            </a:r>
          </a:p>
        </p:txBody>
      </p:sp>
      <p:sp>
        <p:nvSpPr>
          <p:cNvPr id="3" name="Glossary bkg">
            <a:extLst>
              <a:ext uri="{FF2B5EF4-FFF2-40B4-BE49-F238E27FC236}">
                <a16:creationId xmlns:a16="http://schemas.microsoft.com/office/drawing/2014/main" id="{117B3F1C-5C39-F635-C9C9-327B9A0AA8D8}"/>
              </a:ext>
              <a:ext uri="{C183D7F6-B498-43B3-948B-1728B52AA6E4}">
                <adec:decorative xmlns:adec="http://schemas.microsoft.com/office/drawing/2017/decorative" val="1"/>
              </a:ext>
            </a:extLst>
          </p:cNvPr>
          <p:cNvSpPr/>
          <p:nvPr userDrawn="1"/>
        </p:nvSpPr>
        <p:spPr>
          <a:xfrm>
            <a:off x="0" y="6335714"/>
            <a:ext cx="12192000" cy="536400"/>
          </a:xfrm>
          <a:prstGeom prst="rect">
            <a:avLst/>
          </a:prstGeom>
          <a:solidFill>
            <a:srgbClr val="E9F5FC"/>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endParaRPr lang="en-GB" noProof="0"/>
          </a:p>
        </p:txBody>
      </p:sp>
      <p:sp>
        <p:nvSpPr>
          <p:cNvPr id="10" name="Picture Placeholder" descr="Key words to use">
            <a:extLst>
              <a:ext uri="{FF2B5EF4-FFF2-40B4-BE49-F238E27FC236}">
                <a16:creationId xmlns:a16="http://schemas.microsoft.com/office/drawing/2014/main" id="{99D10AD9-B601-B6A8-A907-4844E25E8EC6}"/>
              </a:ext>
            </a:extLst>
          </p:cNvPr>
          <p:cNvSpPr>
            <a:spLocks noGrp="1"/>
          </p:cNvSpPr>
          <p:nvPr>
            <p:ph type="pic" sz="quarter" idx="17"/>
          </p:nvPr>
        </p:nvSpPr>
        <p:spPr>
          <a:xfrm>
            <a:off x="263523" y="6423914"/>
            <a:ext cx="360000" cy="360000"/>
          </a:xfrm>
          <a:prstGeom prst="rect">
            <a:avLst/>
          </a:prstGeom>
        </p:spPr>
        <p:txBody>
          <a:bodyPr wrap="none" lIns="0" tIns="0" rIns="0" bIns="0" anchor="ctr" anchorCtr="0"/>
          <a:lstStyle/>
          <a:p>
            <a:endParaRPr lang="en-GB" noProof="0"/>
          </a:p>
        </p:txBody>
      </p:sp>
      <p:sp>
        <p:nvSpPr>
          <p:cNvPr id="8" name="Glossary">
            <a:extLst>
              <a:ext uri="{FF2B5EF4-FFF2-40B4-BE49-F238E27FC236}">
                <a16:creationId xmlns:a16="http://schemas.microsoft.com/office/drawing/2014/main" id="{481A9E52-0478-8571-E61C-FAD3A5FAD935}"/>
              </a:ext>
            </a:extLst>
          </p:cNvPr>
          <p:cNvSpPr>
            <a:spLocks noGrp="1"/>
          </p:cNvSpPr>
          <p:nvPr>
            <p:ph type="body" sz="quarter" idx="14"/>
          </p:nvPr>
        </p:nvSpPr>
        <p:spPr>
          <a:xfrm>
            <a:off x="891373" y="6336533"/>
            <a:ext cx="9000000" cy="536400"/>
          </a:xfrm>
          <a:prstGeom prst="rect">
            <a:avLst/>
          </a:prstGeom>
          <a:noFill/>
          <a:effectLst/>
        </p:spPr>
        <p:txBody>
          <a:bodyPr lIns="0" tIns="180000" rIns="0" bIns="180000" anchor="ctr" anchorCtr="0"/>
          <a:lstStyle>
            <a:lvl1pPr marL="0" indent="0">
              <a:lnSpc>
                <a:spcPct val="100000"/>
              </a:lnSpc>
              <a:spcBef>
                <a:spcPts val="0"/>
              </a:spcBef>
              <a:buNone/>
              <a:defRPr sz="2000">
                <a:solidFill>
                  <a:schemeClr val="tx1"/>
                </a:solidFill>
              </a:defRPr>
            </a:lvl1pPr>
            <a:lvl2pPr>
              <a:defRPr sz="2000"/>
            </a:lvl2pPr>
            <a:lvl3pPr>
              <a:defRPr sz="2000"/>
            </a:lvl3pPr>
            <a:lvl4pPr>
              <a:defRPr sz="2000"/>
            </a:lvl4pPr>
            <a:lvl5pPr>
              <a:defRPr sz="2000"/>
            </a:lvl5pPr>
          </a:lstStyle>
          <a:p>
            <a:pPr lvl="0"/>
            <a:r>
              <a:rPr lang="en-GB" noProof="0"/>
              <a:t>Click to edit Master text styles</a:t>
            </a:r>
          </a:p>
        </p:txBody>
      </p:sp>
      <p:sp>
        <p:nvSpPr>
          <p:cNvPr id="9" name="©">
            <a:extLst>
              <a:ext uri="{FF2B5EF4-FFF2-40B4-BE49-F238E27FC236}">
                <a16:creationId xmlns:a16="http://schemas.microsoft.com/office/drawing/2014/main" id="{02BCBC7F-32F4-F2E6-F02D-983AA73725B6}"/>
              </a:ext>
              <a:ext uri="{C183D7F6-B498-43B3-948B-1728B52AA6E4}">
                <adec:decorative xmlns:adec="http://schemas.microsoft.com/office/drawing/2017/decorative" val="1"/>
              </a:ext>
            </a:extLst>
          </p:cNvPr>
          <p:cNvSpPr txBox="1"/>
          <p:nvPr userDrawn="1"/>
        </p:nvSpPr>
        <p:spPr>
          <a:xfrm>
            <a:off x="10032000" y="6335714"/>
            <a:ext cx="2160000" cy="536399"/>
          </a:xfrm>
          <a:prstGeom prst="rect">
            <a:avLst/>
          </a:prstGeom>
          <a:noFill/>
          <a:ln>
            <a:noFill/>
          </a:ln>
        </p:spPr>
        <p:txBody>
          <a:bodyPr spcFirstLastPara="1" wrap="square" lIns="0" tIns="0" rIns="270000" bIns="0" anchor="ctr" anchorCtr="0">
            <a:noAutofit/>
          </a:bodyPr>
          <a:lstStyle/>
          <a:p>
            <a:pPr marL="0" lvl="0" indent="0" algn="r" rtl="0">
              <a:spcBef>
                <a:spcPts val="0"/>
              </a:spcBef>
              <a:spcAft>
                <a:spcPts val="0"/>
              </a:spcAft>
              <a:buNone/>
            </a:pPr>
            <a:r>
              <a:rPr lang="en-GB" sz="1000" noProof="0">
                <a:effectLst/>
                <a:latin typeface="Calibri" panose="020F0502020204030204" pitchFamily="34" charset="0"/>
                <a:ea typeface="Times New Roman" panose="02020603050405020304" pitchFamily="18" charset="0"/>
                <a:cs typeface="Calibri" panose="020F0502020204030204" pitchFamily="34" charset="0"/>
              </a:rPr>
              <a:t>© Oxford University Press 2024</a:t>
            </a:r>
            <a:endParaRPr lang="en-GB" sz="1000" noProof="0">
              <a:latin typeface="Calibri" panose="020F0502020204030204" pitchFamily="34" charset="0"/>
              <a:ea typeface="Calibri"/>
              <a:cs typeface="Calibri" panose="020F0502020204030204" pitchFamily="34" charset="0"/>
              <a:sym typeface="Calibri"/>
            </a:endParaRPr>
          </a:p>
        </p:txBody>
      </p:sp>
    </p:spTree>
    <p:extLst>
      <p:ext uri="{BB962C8B-B14F-4D97-AF65-F5344CB8AC3E}">
        <p14:creationId xmlns:p14="http://schemas.microsoft.com/office/powerpoint/2010/main" val="2010866887"/>
      </p:ext>
    </p:extLst>
  </p:cSld>
  <p:clrMapOvr>
    <a:masterClrMapping/>
  </p:clrMapOvr>
  <p:extLst>
    <p:ext uri="{DCECCB84-F9BA-43D5-87BE-67443E8EF086}">
      <p15:sldGuideLst xmlns:p15="http://schemas.microsoft.com/office/powerpoint/2012/main">
        <p15:guide id="1" pos="5858" userDrawn="1">
          <p15:clr>
            <a:srgbClr val="FBAE40"/>
          </p15:clr>
        </p15:guide>
        <p15:guide id="2" pos="6085" userDrawn="1">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18" name="Title">
            <a:extLst>
              <a:ext uri="{FF2B5EF4-FFF2-40B4-BE49-F238E27FC236}">
                <a16:creationId xmlns:a16="http://schemas.microsoft.com/office/drawing/2014/main" id="{25E610BC-09CB-464F-8477-09A25896FBA6}"/>
              </a:ext>
            </a:extLst>
          </p:cNvPr>
          <p:cNvSpPr>
            <a:spLocks noGrp="1"/>
          </p:cNvSpPr>
          <p:nvPr>
            <p:ph type="title"/>
          </p:nvPr>
        </p:nvSpPr>
        <p:spPr>
          <a:xfrm>
            <a:off x="891373" y="307050"/>
            <a:ext cx="4680000" cy="415498"/>
          </a:xfrm>
          <a:prstGeom prst="rect">
            <a:avLst/>
          </a:prstGeom>
        </p:spPr>
        <p:txBody>
          <a:bodyPr wrap="square" lIns="0" tIns="0" rIns="0" bIns="0" anchor="ctr" anchorCtr="0">
            <a:spAutoFit/>
          </a:bodyPr>
          <a:lstStyle>
            <a:lvl1pPr>
              <a:defRPr sz="3000" b="1" i="0" baseline="0">
                <a:solidFill>
                  <a:srgbClr val="757070"/>
                </a:solidFill>
                <a:latin typeface="Calibri" panose="020F0502020204030204" pitchFamily="34" charset="0"/>
                <a:cs typeface="Calibri" panose="020F0502020204030204" pitchFamily="34" charset="0"/>
              </a:defRPr>
            </a:lvl1pPr>
          </a:lstStyle>
          <a:p>
            <a:pPr>
              <a:buClrTx/>
              <a:buFontTx/>
            </a:pPr>
            <a:r>
              <a:rPr lang="en-GB" noProof="0"/>
              <a:t>Click to edit Master title style</a:t>
            </a:r>
          </a:p>
        </p:txBody>
      </p:sp>
      <p:sp>
        <p:nvSpPr>
          <p:cNvPr id="4" name="Placeholder text">
            <a:extLst>
              <a:ext uri="{FF2B5EF4-FFF2-40B4-BE49-F238E27FC236}">
                <a16:creationId xmlns:a16="http://schemas.microsoft.com/office/drawing/2014/main" id="{F65A1424-8DC6-82ED-CD92-A28DB287E114}"/>
              </a:ext>
            </a:extLst>
          </p:cNvPr>
          <p:cNvSpPr>
            <a:spLocks noGrp="1"/>
          </p:cNvSpPr>
          <p:nvPr>
            <p:ph type="body" sz="quarter" idx="11"/>
          </p:nvPr>
        </p:nvSpPr>
        <p:spPr>
          <a:xfrm>
            <a:off x="263523" y="1052513"/>
            <a:ext cx="11664952" cy="507831"/>
          </a:xfrm>
          <a:prstGeom prst="rect">
            <a:avLst/>
          </a:prstGeom>
        </p:spPr>
        <p:txBody>
          <a:bodyPr wrap="square" lIns="0" tIns="0" rIns="0" bIns="0">
            <a:spAutoFit/>
          </a:bodyPr>
          <a:lstStyle>
            <a:lvl1pPr marL="0" indent="0" fontAlgn="t">
              <a:lnSpc>
                <a:spcPct val="150000"/>
              </a:lnSpc>
              <a:spcBef>
                <a:spcPts val="0"/>
              </a:spcBef>
              <a:spcAft>
                <a:spcPts val="800"/>
              </a:spcAft>
              <a:buNone/>
              <a:defRPr sz="22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noProof="0"/>
              <a:t>Click to edit Master text styles</a:t>
            </a:r>
          </a:p>
        </p:txBody>
      </p:sp>
      <p:sp>
        <p:nvSpPr>
          <p:cNvPr id="2" name="Placeholder picture">
            <a:extLst>
              <a:ext uri="{FF2B5EF4-FFF2-40B4-BE49-F238E27FC236}">
                <a16:creationId xmlns:a16="http://schemas.microsoft.com/office/drawing/2014/main" id="{973D0BFC-2024-AD9F-32DE-41490A3E33C9}"/>
              </a:ext>
            </a:extLst>
          </p:cNvPr>
          <p:cNvSpPr>
            <a:spLocks noGrp="1"/>
          </p:cNvSpPr>
          <p:nvPr>
            <p:ph type="pic" sz="quarter" idx="12"/>
          </p:nvPr>
        </p:nvSpPr>
        <p:spPr>
          <a:xfrm>
            <a:off x="263523" y="1615898"/>
            <a:ext cx="11664952" cy="4496623"/>
          </a:xfrm>
          <a:prstGeom prst="rect">
            <a:avLst/>
          </a:prstGeom>
        </p:spPr>
        <p:txBody>
          <a:bodyPr/>
          <a:lstStyle/>
          <a:p>
            <a:endParaRPr lang="en-GB" noProof="0"/>
          </a:p>
        </p:txBody>
      </p:sp>
      <p:sp>
        <p:nvSpPr>
          <p:cNvPr id="3" name="Glossary bkg">
            <a:extLst>
              <a:ext uri="{FF2B5EF4-FFF2-40B4-BE49-F238E27FC236}">
                <a16:creationId xmlns:a16="http://schemas.microsoft.com/office/drawing/2014/main" id="{117B3F1C-5C39-F635-C9C9-327B9A0AA8D8}"/>
              </a:ext>
              <a:ext uri="{C183D7F6-B498-43B3-948B-1728B52AA6E4}">
                <adec:decorative xmlns:adec="http://schemas.microsoft.com/office/drawing/2017/decorative" val="1"/>
              </a:ext>
            </a:extLst>
          </p:cNvPr>
          <p:cNvSpPr/>
          <p:nvPr userDrawn="1"/>
        </p:nvSpPr>
        <p:spPr>
          <a:xfrm>
            <a:off x="0" y="6335714"/>
            <a:ext cx="12192000" cy="536400"/>
          </a:xfrm>
          <a:prstGeom prst="rect">
            <a:avLst/>
          </a:prstGeom>
          <a:solidFill>
            <a:srgbClr val="E9F5FC"/>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endParaRPr lang="en-GB" noProof="0"/>
          </a:p>
        </p:txBody>
      </p:sp>
      <p:sp>
        <p:nvSpPr>
          <p:cNvPr id="10" name="Picture Placeholder" descr="Key words to use">
            <a:extLst>
              <a:ext uri="{FF2B5EF4-FFF2-40B4-BE49-F238E27FC236}">
                <a16:creationId xmlns:a16="http://schemas.microsoft.com/office/drawing/2014/main" id="{99D10AD9-B601-B6A8-A907-4844E25E8EC6}"/>
              </a:ext>
            </a:extLst>
          </p:cNvPr>
          <p:cNvSpPr>
            <a:spLocks noGrp="1"/>
          </p:cNvSpPr>
          <p:nvPr>
            <p:ph type="pic" sz="quarter" idx="17"/>
          </p:nvPr>
        </p:nvSpPr>
        <p:spPr>
          <a:xfrm>
            <a:off x="263523" y="6423914"/>
            <a:ext cx="360000" cy="360000"/>
          </a:xfrm>
          <a:prstGeom prst="rect">
            <a:avLst/>
          </a:prstGeom>
        </p:spPr>
        <p:txBody>
          <a:bodyPr wrap="none" lIns="0" tIns="0" rIns="0" bIns="0" anchor="ctr" anchorCtr="0"/>
          <a:lstStyle/>
          <a:p>
            <a:endParaRPr lang="en-GB" noProof="0"/>
          </a:p>
        </p:txBody>
      </p:sp>
      <p:sp>
        <p:nvSpPr>
          <p:cNvPr id="8" name="Glossary">
            <a:extLst>
              <a:ext uri="{FF2B5EF4-FFF2-40B4-BE49-F238E27FC236}">
                <a16:creationId xmlns:a16="http://schemas.microsoft.com/office/drawing/2014/main" id="{481A9E52-0478-8571-E61C-FAD3A5FAD935}"/>
              </a:ext>
            </a:extLst>
          </p:cNvPr>
          <p:cNvSpPr>
            <a:spLocks noGrp="1"/>
          </p:cNvSpPr>
          <p:nvPr>
            <p:ph type="body" sz="quarter" idx="14"/>
          </p:nvPr>
        </p:nvSpPr>
        <p:spPr>
          <a:xfrm>
            <a:off x="891373" y="6336533"/>
            <a:ext cx="9000000" cy="536400"/>
          </a:xfrm>
          <a:prstGeom prst="rect">
            <a:avLst/>
          </a:prstGeom>
          <a:noFill/>
          <a:effectLst/>
        </p:spPr>
        <p:txBody>
          <a:bodyPr lIns="0" tIns="180000" rIns="0" bIns="180000" anchor="ctr" anchorCtr="0"/>
          <a:lstStyle>
            <a:lvl1pPr marL="0" indent="0">
              <a:lnSpc>
                <a:spcPct val="100000"/>
              </a:lnSpc>
              <a:spcBef>
                <a:spcPts val="0"/>
              </a:spcBef>
              <a:buNone/>
              <a:defRPr sz="2000">
                <a:solidFill>
                  <a:schemeClr val="tx1"/>
                </a:solidFill>
              </a:defRPr>
            </a:lvl1pPr>
            <a:lvl2pPr>
              <a:defRPr sz="2000"/>
            </a:lvl2pPr>
            <a:lvl3pPr>
              <a:defRPr sz="2000"/>
            </a:lvl3pPr>
            <a:lvl4pPr>
              <a:defRPr sz="2000"/>
            </a:lvl4pPr>
            <a:lvl5pPr>
              <a:defRPr sz="2000"/>
            </a:lvl5pPr>
          </a:lstStyle>
          <a:p>
            <a:pPr lvl="0"/>
            <a:r>
              <a:rPr lang="en-GB" noProof="0"/>
              <a:t>Click to edit Master text styles</a:t>
            </a:r>
          </a:p>
        </p:txBody>
      </p:sp>
      <p:sp>
        <p:nvSpPr>
          <p:cNvPr id="9" name="©">
            <a:extLst>
              <a:ext uri="{FF2B5EF4-FFF2-40B4-BE49-F238E27FC236}">
                <a16:creationId xmlns:a16="http://schemas.microsoft.com/office/drawing/2014/main" id="{02BCBC7F-32F4-F2E6-F02D-983AA73725B6}"/>
              </a:ext>
              <a:ext uri="{C183D7F6-B498-43B3-948B-1728B52AA6E4}">
                <adec:decorative xmlns:adec="http://schemas.microsoft.com/office/drawing/2017/decorative" val="1"/>
              </a:ext>
            </a:extLst>
          </p:cNvPr>
          <p:cNvSpPr txBox="1"/>
          <p:nvPr userDrawn="1"/>
        </p:nvSpPr>
        <p:spPr>
          <a:xfrm>
            <a:off x="10032000" y="6335714"/>
            <a:ext cx="2160000" cy="536399"/>
          </a:xfrm>
          <a:prstGeom prst="rect">
            <a:avLst/>
          </a:prstGeom>
          <a:noFill/>
          <a:ln>
            <a:noFill/>
          </a:ln>
        </p:spPr>
        <p:txBody>
          <a:bodyPr spcFirstLastPara="1" wrap="square" lIns="0" tIns="0" rIns="270000" bIns="0" anchor="ctr" anchorCtr="0">
            <a:noAutofit/>
          </a:bodyPr>
          <a:lstStyle/>
          <a:p>
            <a:pPr marL="0" lvl="0" indent="0" algn="r" rtl="0">
              <a:spcBef>
                <a:spcPts val="0"/>
              </a:spcBef>
              <a:spcAft>
                <a:spcPts val="0"/>
              </a:spcAft>
              <a:buNone/>
            </a:pPr>
            <a:r>
              <a:rPr lang="en-GB" sz="1000" noProof="0">
                <a:effectLst/>
                <a:latin typeface="Calibri" panose="020F0502020204030204" pitchFamily="34" charset="0"/>
                <a:ea typeface="Times New Roman" panose="02020603050405020304" pitchFamily="18" charset="0"/>
                <a:cs typeface="Calibri" panose="020F0502020204030204" pitchFamily="34" charset="0"/>
              </a:rPr>
              <a:t>© Oxford University Press 2024</a:t>
            </a:r>
            <a:endParaRPr lang="en-GB" sz="1000" noProof="0">
              <a:latin typeface="Calibri" panose="020F0502020204030204" pitchFamily="34" charset="0"/>
              <a:ea typeface="Calibri"/>
              <a:cs typeface="Calibri" panose="020F0502020204030204" pitchFamily="34" charset="0"/>
              <a:sym typeface="Calibri"/>
            </a:endParaRPr>
          </a:p>
        </p:txBody>
      </p:sp>
    </p:spTree>
    <p:extLst>
      <p:ext uri="{BB962C8B-B14F-4D97-AF65-F5344CB8AC3E}">
        <p14:creationId xmlns:p14="http://schemas.microsoft.com/office/powerpoint/2010/main" val="14696061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11" name="Title">
            <a:extLst>
              <a:ext uri="{FF2B5EF4-FFF2-40B4-BE49-F238E27FC236}">
                <a16:creationId xmlns:a16="http://schemas.microsoft.com/office/drawing/2014/main" id="{9EBB5D43-A841-4874-CC51-AD5FC9DC967B}"/>
              </a:ext>
            </a:extLst>
          </p:cNvPr>
          <p:cNvSpPr>
            <a:spLocks noGrp="1"/>
          </p:cNvSpPr>
          <p:nvPr>
            <p:ph type="title"/>
          </p:nvPr>
        </p:nvSpPr>
        <p:spPr>
          <a:xfrm>
            <a:off x="891373" y="307050"/>
            <a:ext cx="4680000" cy="415498"/>
          </a:xfrm>
          <a:prstGeom prst="rect">
            <a:avLst/>
          </a:prstGeom>
        </p:spPr>
        <p:txBody>
          <a:bodyPr wrap="square" lIns="0" tIns="0" rIns="0" bIns="0" anchor="ctr" anchorCtr="0">
            <a:spAutoFit/>
          </a:bodyPr>
          <a:lstStyle>
            <a:lvl1pPr>
              <a:defRPr sz="3000" b="1" i="0" baseline="0">
                <a:solidFill>
                  <a:srgbClr val="757070"/>
                </a:solidFill>
                <a:latin typeface="Calibri" panose="020F0502020204030204" pitchFamily="34" charset="0"/>
                <a:cs typeface="Calibri" panose="020F0502020204030204" pitchFamily="34" charset="0"/>
              </a:defRPr>
            </a:lvl1pPr>
          </a:lstStyle>
          <a:p>
            <a:pPr>
              <a:buClrTx/>
              <a:buFontTx/>
            </a:pPr>
            <a:r>
              <a:rPr lang="en-GB" noProof="0"/>
              <a:t>Click to edit Master title style</a:t>
            </a:r>
          </a:p>
        </p:txBody>
      </p:sp>
      <p:sp>
        <p:nvSpPr>
          <p:cNvPr id="2" name="Placeholder text">
            <a:extLst>
              <a:ext uri="{FF2B5EF4-FFF2-40B4-BE49-F238E27FC236}">
                <a16:creationId xmlns:a16="http://schemas.microsoft.com/office/drawing/2014/main" id="{6CEFF1B7-11ED-360D-4CFE-342DD84B357E}"/>
              </a:ext>
            </a:extLst>
          </p:cNvPr>
          <p:cNvSpPr>
            <a:spLocks noGrp="1"/>
          </p:cNvSpPr>
          <p:nvPr>
            <p:ph type="body" sz="quarter" idx="11"/>
          </p:nvPr>
        </p:nvSpPr>
        <p:spPr>
          <a:xfrm>
            <a:off x="263523" y="1052513"/>
            <a:ext cx="8101015" cy="507831"/>
          </a:xfrm>
          <a:prstGeom prst="rect">
            <a:avLst/>
          </a:prstGeom>
        </p:spPr>
        <p:txBody>
          <a:bodyPr wrap="square" lIns="0" tIns="0" rIns="0" bIns="0">
            <a:spAutoFit/>
          </a:bodyPr>
          <a:lstStyle>
            <a:lvl1pPr marL="0" indent="0" fontAlgn="t">
              <a:lnSpc>
                <a:spcPct val="150000"/>
              </a:lnSpc>
              <a:spcBef>
                <a:spcPts val="0"/>
              </a:spcBef>
              <a:spcAft>
                <a:spcPts val="800"/>
              </a:spcAft>
              <a:buNone/>
              <a:defRPr sz="22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noProof="0"/>
              <a:t>Click to edit Master text styles</a:t>
            </a:r>
          </a:p>
        </p:txBody>
      </p:sp>
      <p:sp>
        <p:nvSpPr>
          <p:cNvPr id="15" name="Placeholder image">
            <a:extLst>
              <a:ext uri="{FF2B5EF4-FFF2-40B4-BE49-F238E27FC236}">
                <a16:creationId xmlns:a16="http://schemas.microsoft.com/office/drawing/2014/main" id="{34A6783B-7879-D63F-C6D4-D37AE0E42F86}"/>
              </a:ext>
            </a:extLst>
          </p:cNvPr>
          <p:cNvSpPr>
            <a:spLocks noGrp="1"/>
          </p:cNvSpPr>
          <p:nvPr>
            <p:ph type="pic" sz="quarter" idx="12"/>
          </p:nvPr>
        </p:nvSpPr>
        <p:spPr>
          <a:xfrm>
            <a:off x="8724900" y="1052513"/>
            <a:ext cx="3203575" cy="5029167"/>
          </a:xfrm>
          <a:prstGeom prst="rect">
            <a:avLst/>
          </a:prstGeom>
        </p:spPr>
        <p:txBody>
          <a:bodyPr/>
          <a:lstStyle/>
          <a:p>
            <a:endParaRPr lang="en-GB" noProof="0"/>
          </a:p>
        </p:txBody>
      </p:sp>
      <p:sp>
        <p:nvSpPr>
          <p:cNvPr id="6" name="Glossary bkg">
            <a:extLst>
              <a:ext uri="{FF2B5EF4-FFF2-40B4-BE49-F238E27FC236}">
                <a16:creationId xmlns:a16="http://schemas.microsoft.com/office/drawing/2014/main" id="{5D4172AA-5164-201D-2C5C-1F28F4CDB5CB}"/>
              </a:ext>
              <a:ext uri="{C183D7F6-B498-43B3-948B-1728B52AA6E4}">
                <adec:decorative xmlns:adec="http://schemas.microsoft.com/office/drawing/2017/decorative" val="1"/>
              </a:ext>
            </a:extLst>
          </p:cNvPr>
          <p:cNvSpPr/>
          <p:nvPr userDrawn="1"/>
        </p:nvSpPr>
        <p:spPr>
          <a:xfrm>
            <a:off x="0" y="6335714"/>
            <a:ext cx="12192000" cy="536400"/>
          </a:xfrm>
          <a:prstGeom prst="rect">
            <a:avLst/>
          </a:prstGeom>
          <a:solidFill>
            <a:srgbClr val="E9F5FC"/>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endParaRPr lang="en-GB" noProof="0"/>
          </a:p>
        </p:txBody>
      </p:sp>
      <p:sp>
        <p:nvSpPr>
          <p:cNvPr id="10" name="Picture Placeholder" descr="Key words to use">
            <a:extLst>
              <a:ext uri="{FF2B5EF4-FFF2-40B4-BE49-F238E27FC236}">
                <a16:creationId xmlns:a16="http://schemas.microsoft.com/office/drawing/2014/main" id="{F5F8FE94-F222-E8DF-7869-04394FA1C581}"/>
              </a:ext>
            </a:extLst>
          </p:cNvPr>
          <p:cNvSpPr>
            <a:spLocks noGrp="1"/>
          </p:cNvSpPr>
          <p:nvPr>
            <p:ph type="pic" sz="quarter" idx="15"/>
          </p:nvPr>
        </p:nvSpPr>
        <p:spPr>
          <a:xfrm>
            <a:off x="263523" y="6423914"/>
            <a:ext cx="360000" cy="360000"/>
          </a:xfrm>
          <a:prstGeom prst="rect">
            <a:avLst/>
          </a:prstGeom>
        </p:spPr>
        <p:txBody>
          <a:bodyPr wrap="none" lIns="0" tIns="0" rIns="0" bIns="0" anchor="ctr" anchorCtr="0"/>
          <a:lstStyle/>
          <a:p>
            <a:endParaRPr lang="en-GB" noProof="0"/>
          </a:p>
        </p:txBody>
      </p:sp>
      <p:sp>
        <p:nvSpPr>
          <p:cNvPr id="3" name="Glossary">
            <a:extLst>
              <a:ext uri="{FF2B5EF4-FFF2-40B4-BE49-F238E27FC236}">
                <a16:creationId xmlns:a16="http://schemas.microsoft.com/office/drawing/2014/main" id="{5E6E0240-6FA0-45DB-5DD1-49A9679912EB}"/>
              </a:ext>
            </a:extLst>
          </p:cNvPr>
          <p:cNvSpPr>
            <a:spLocks noGrp="1"/>
          </p:cNvSpPr>
          <p:nvPr>
            <p:ph type="body" sz="quarter" idx="14"/>
          </p:nvPr>
        </p:nvSpPr>
        <p:spPr>
          <a:xfrm>
            <a:off x="891372" y="6336533"/>
            <a:ext cx="9000000" cy="536400"/>
          </a:xfrm>
          <a:prstGeom prst="rect">
            <a:avLst/>
          </a:prstGeom>
          <a:noFill/>
          <a:effectLst/>
        </p:spPr>
        <p:txBody>
          <a:bodyPr lIns="0" tIns="180000" rIns="0" bIns="180000" anchor="ctr" anchorCtr="0"/>
          <a:lstStyle>
            <a:lvl1pPr marL="0" indent="0">
              <a:lnSpc>
                <a:spcPct val="100000"/>
              </a:lnSpc>
              <a:spcBef>
                <a:spcPts val="0"/>
              </a:spcBef>
              <a:buNone/>
              <a:defRPr sz="2000">
                <a:solidFill>
                  <a:schemeClr val="tx1"/>
                </a:solidFill>
              </a:defRPr>
            </a:lvl1pPr>
            <a:lvl2pPr>
              <a:defRPr sz="2000"/>
            </a:lvl2pPr>
            <a:lvl3pPr>
              <a:defRPr sz="2000"/>
            </a:lvl3pPr>
            <a:lvl4pPr>
              <a:defRPr sz="2000"/>
            </a:lvl4pPr>
            <a:lvl5pPr>
              <a:defRPr sz="2000"/>
            </a:lvl5pPr>
          </a:lstStyle>
          <a:p>
            <a:pPr lvl="0"/>
            <a:r>
              <a:rPr lang="en-GB" noProof="0"/>
              <a:t>Click to edit Master text styles</a:t>
            </a:r>
          </a:p>
        </p:txBody>
      </p:sp>
      <p:sp>
        <p:nvSpPr>
          <p:cNvPr id="4" name="©">
            <a:extLst>
              <a:ext uri="{FF2B5EF4-FFF2-40B4-BE49-F238E27FC236}">
                <a16:creationId xmlns:a16="http://schemas.microsoft.com/office/drawing/2014/main" id="{02CE666C-9BF4-93E9-D146-4DE6BEF36D29}"/>
              </a:ext>
              <a:ext uri="{C183D7F6-B498-43B3-948B-1728B52AA6E4}">
                <adec:decorative xmlns:adec="http://schemas.microsoft.com/office/drawing/2017/decorative" val="1"/>
              </a:ext>
            </a:extLst>
          </p:cNvPr>
          <p:cNvSpPr txBox="1"/>
          <p:nvPr userDrawn="1"/>
        </p:nvSpPr>
        <p:spPr>
          <a:xfrm>
            <a:off x="10032000" y="6335714"/>
            <a:ext cx="2160000" cy="536399"/>
          </a:xfrm>
          <a:prstGeom prst="rect">
            <a:avLst/>
          </a:prstGeom>
          <a:noFill/>
          <a:ln>
            <a:noFill/>
          </a:ln>
        </p:spPr>
        <p:txBody>
          <a:bodyPr spcFirstLastPara="1" wrap="square" lIns="0" tIns="0" rIns="270000" bIns="0" anchor="ctr" anchorCtr="0">
            <a:noAutofit/>
          </a:bodyPr>
          <a:lstStyle/>
          <a:p>
            <a:pPr marL="0" lvl="0" indent="0" algn="r" rtl="0">
              <a:spcBef>
                <a:spcPts val="0"/>
              </a:spcBef>
              <a:spcAft>
                <a:spcPts val="0"/>
              </a:spcAft>
              <a:buNone/>
            </a:pPr>
            <a:r>
              <a:rPr lang="en-GB" sz="1000" noProof="0">
                <a:effectLst/>
                <a:latin typeface="Calibri" panose="020F0502020204030204" pitchFamily="34" charset="0"/>
                <a:ea typeface="Times New Roman" panose="02020603050405020304" pitchFamily="18" charset="0"/>
                <a:cs typeface="Calibri" panose="020F0502020204030204" pitchFamily="34" charset="0"/>
              </a:rPr>
              <a:t>© Oxford University Press 2024</a:t>
            </a:r>
            <a:endParaRPr lang="en-GB" sz="1000" noProof="0">
              <a:latin typeface="Calibri" panose="020F0502020204030204" pitchFamily="34" charset="0"/>
              <a:ea typeface="Calibri"/>
              <a:cs typeface="Calibri" panose="020F0502020204030204" pitchFamily="34" charset="0"/>
              <a:sym typeface="Calibri"/>
            </a:endParaRPr>
          </a:p>
        </p:txBody>
      </p:sp>
    </p:spTree>
    <p:extLst>
      <p:ext uri="{BB962C8B-B14F-4D97-AF65-F5344CB8AC3E}">
        <p14:creationId xmlns:p14="http://schemas.microsoft.com/office/powerpoint/2010/main" val="3058258378"/>
      </p:ext>
    </p:extLst>
  </p:cSld>
  <p:clrMapOvr>
    <a:masterClrMapping/>
  </p:clrMapOvr>
  <p:extLst>
    <p:ext uri="{DCECCB84-F9BA-43D5-87BE-67443E8EF086}">
      <p15:sldGuideLst xmlns:p15="http://schemas.microsoft.com/office/powerpoint/2012/main">
        <p15:guide id="2" pos="5269">
          <p15:clr>
            <a:srgbClr val="FBAE40"/>
          </p15:clr>
        </p15:guide>
        <p15:guide id="3" pos="5496">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12" name="Title">
            <a:extLst>
              <a:ext uri="{FF2B5EF4-FFF2-40B4-BE49-F238E27FC236}">
                <a16:creationId xmlns:a16="http://schemas.microsoft.com/office/drawing/2014/main" id="{0F432154-D9CD-B6DF-07CB-2AD99663D109}"/>
              </a:ext>
            </a:extLst>
          </p:cNvPr>
          <p:cNvSpPr>
            <a:spLocks noGrp="1"/>
          </p:cNvSpPr>
          <p:nvPr>
            <p:ph type="title"/>
          </p:nvPr>
        </p:nvSpPr>
        <p:spPr>
          <a:xfrm>
            <a:off x="891373" y="307050"/>
            <a:ext cx="4680000" cy="415498"/>
          </a:xfrm>
          <a:prstGeom prst="rect">
            <a:avLst/>
          </a:prstGeom>
        </p:spPr>
        <p:txBody>
          <a:bodyPr wrap="square" lIns="0" tIns="0" rIns="0" bIns="0" anchor="ctr" anchorCtr="0">
            <a:spAutoFit/>
          </a:bodyPr>
          <a:lstStyle>
            <a:lvl1pPr>
              <a:defRPr sz="3000" b="1" i="0" baseline="0">
                <a:solidFill>
                  <a:srgbClr val="757070"/>
                </a:solidFill>
                <a:latin typeface="Calibri" panose="020F0502020204030204" pitchFamily="34" charset="0"/>
                <a:cs typeface="Calibri" panose="020F0502020204030204" pitchFamily="34" charset="0"/>
              </a:defRPr>
            </a:lvl1pPr>
          </a:lstStyle>
          <a:p>
            <a:pPr>
              <a:buClrTx/>
              <a:buFontTx/>
            </a:pPr>
            <a:r>
              <a:rPr lang="en-GB" noProof="0"/>
              <a:t>Click to edit Master title style</a:t>
            </a:r>
          </a:p>
        </p:txBody>
      </p:sp>
      <p:sp>
        <p:nvSpPr>
          <p:cNvPr id="5" name="Placeholder text">
            <a:extLst>
              <a:ext uri="{FF2B5EF4-FFF2-40B4-BE49-F238E27FC236}">
                <a16:creationId xmlns:a16="http://schemas.microsoft.com/office/drawing/2014/main" id="{6470EED3-CF5F-175C-251E-8A0EEB0CAE65}"/>
              </a:ext>
            </a:extLst>
          </p:cNvPr>
          <p:cNvSpPr>
            <a:spLocks noGrp="1"/>
          </p:cNvSpPr>
          <p:nvPr>
            <p:ph type="body" sz="quarter" idx="11"/>
          </p:nvPr>
        </p:nvSpPr>
        <p:spPr>
          <a:xfrm>
            <a:off x="263523" y="1052513"/>
            <a:ext cx="11664952" cy="507831"/>
          </a:xfrm>
          <a:prstGeom prst="rect">
            <a:avLst/>
          </a:prstGeom>
        </p:spPr>
        <p:txBody>
          <a:bodyPr wrap="square" lIns="0" tIns="0" rIns="0" bIns="0">
            <a:spAutoFit/>
          </a:bodyPr>
          <a:lstStyle>
            <a:lvl1pPr marL="0" indent="0" fontAlgn="t">
              <a:lnSpc>
                <a:spcPct val="150000"/>
              </a:lnSpc>
              <a:spcBef>
                <a:spcPts val="0"/>
              </a:spcBef>
              <a:spcAft>
                <a:spcPts val="800"/>
              </a:spcAft>
              <a:buNone/>
              <a:defRPr sz="22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noProof="0"/>
              <a:t>Click to edit Master text styles</a:t>
            </a:r>
          </a:p>
        </p:txBody>
      </p:sp>
      <p:sp>
        <p:nvSpPr>
          <p:cNvPr id="16" name="Placeholder text">
            <a:extLst>
              <a:ext uri="{FF2B5EF4-FFF2-40B4-BE49-F238E27FC236}">
                <a16:creationId xmlns:a16="http://schemas.microsoft.com/office/drawing/2014/main" id="{32EE08AD-0D1B-F5BA-242E-018BCD076246}"/>
              </a:ext>
            </a:extLst>
          </p:cNvPr>
          <p:cNvSpPr>
            <a:spLocks noGrp="1"/>
          </p:cNvSpPr>
          <p:nvPr>
            <p:ph type="body" sz="quarter" idx="12"/>
          </p:nvPr>
        </p:nvSpPr>
        <p:spPr>
          <a:xfrm>
            <a:off x="261870" y="1584274"/>
            <a:ext cx="5443775" cy="547650"/>
          </a:xfrm>
          <a:prstGeom prst="rect">
            <a:avLst/>
          </a:prstGeom>
        </p:spPr>
        <p:txBody>
          <a:bodyPr>
            <a:spAutoFit/>
          </a:bodyPr>
          <a:lstStyle>
            <a:lvl1pPr marL="180000" indent="-180000">
              <a:lnSpc>
                <a:spcPct val="150000"/>
              </a:lnSpc>
              <a:spcBef>
                <a:spcPts val="0"/>
              </a:spcBef>
              <a:spcAft>
                <a:spcPts val="800"/>
              </a:spcAft>
              <a:defRPr sz="2200"/>
            </a:lvl1pPr>
            <a:lvl2pPr>
              <a:defRPr sz="2200"/>
            </a:lvl2pPr>
            <a:lvl3pPr>
              <a:defRPr sz="2200"/>
            </a:lvl3pPr>
            <a:lvl4pPr>
              <a:defRPr sz="2200"/>
            </a:lvl4pPr>
            <a:lvl5pPr>
              <a:defRPr sz="2200"/>
            </a:lvl5pPr>
          </a:lstStyle>
          <a:p>
            <a:pPr lvl="0"/>
            <a:r>
              <a:rPr lang="en-GB" noProof="0"/>
              <a:t>Click to edit Master text styles</a:t>
            </a:r>
          </a:p>
        </p:txBody>
      </p:sp>
      <p:sp>
        <p:nvSpPr>
          <p:cNvPr id="19" name="Placeholder picture">
            <a:extLst>
              <a:ext uri="{FF2B5EF4-FFF2-40B4-BE49-F238E27FC236}">
                <a16:creationId xmlns:a16="http://schemas.microsoft.com/office/drawing/2014/main" id="{ECC4FB94-25B4-C395-D75C-BA40A4B71D59}"/>
              </a:ext>
            </a:extLst>
          </p:cNvPr>
          <p:cNvSpPr>
            <a:spLocks noGrp="1"/>
          </p:cNvSpPr>
          <p:nvPr>
            <p:ph type="pic" sz="quarter" idx="14"/>
          </p:nvPr>
        </p:nvSpPr>
        <p:spPr>
          <a:xfrm>
            <a:off x="263525" y="2222372"/>
            <a:ext cx="5442115" cy="3919029"/>
          </a:xfrm>
          <a:prstGeom prst="rect">
            <a:avLst/>
          </a:prstGeom>
        </p:spPr>
        <p:txBody>
          <a:bodyPr/>
          <a:lstStyle/>
          <a:p>
            <a:endParaRPr lang="en-GB" noProof="0"/>
          </a:p>
        </p:txBody>
      </p:sp>
      <p:cxnSp>
        <p:nvCxnSpPr>
          <p:cNvPr id="8" name="Straight Connector">
            <a:extLst>
              <a:ext uri="{FF2B5EF4-FFF2-40B4-BE49-F238E27FC236}">
                <a16:creationId xmlns:a16="http://schemas.microsoft.com/office/drawing/2014/main" id="{6B3CB08E-8319-1656-501F-578939AACA1D}"/>
              </a:ext>
              <a:ext uri="{C183D7F6-B498-43B3-948B-1728B52AA6E4}">
                <adec:decorative xmlns:adec="http://schemas.microsoft.com/office/drawing/2017/decorative" val="1"/>
              </a:ext>
            </a:extLst>
          </p:cNvPr>
          <p:cNvCxnSpPr>
            <a:cxnSpLocks/>
          </p:cNvCxnSpPr>
          <p:nvPr userDrawn="1"/>
        </p:nvCxnSpPr>
        <p:spPr>
          <a:xfrm>
            <a:off x="6096000" y="1699615"/>
            <a:ext cx="0" cy="4416893"/>
          </a:xfrm>
          <a:prstGeom prst="line">
            <a:avLst/>
          </a:prstGeom>
          <a:ln w="38100" cap="rnd">
            <a:solidFill>
              <a:schemeClr val="tx2">
                <a:lumMod val="75000"/>
              </a:schemeClr>
            </a:solidFill>
            <a:prstDash val="sysDot"/>
          </a:ln>
        </p:spPr>
        <p:style>
          <a:lnRef idx="1">
            <a:schemeClr val="dk1"/>
          </a:lnRef>
          <a:fillRef idx="0">
            <a:schemeClr val="dk1"/>
          </a:fillRef>
          <a:effectRef idx="0">
            <a:schemeClr val="dk1"/>
          </a:effectRef>
          <a:fontRef idx="minor">
            <a:schemeClr val="tx1"/>
          </a:fontRef>
        </p:style>
      </p:cxnSp>
      <p:sp>
        <p:nvSpPr>
          <p:cNvPr id="17" name="Placeholder text">
            <a:extLst>
              <a:ext uri="{FF2B5EF4-FFF2-40B4-BE49-F238E27FC236}">
                <a16:creationId xmlns:a16="http://schemas.microsoft.com/office/drawing/2014/main" id="{7C978D59-6827-71B2-58FD-CC85B4620B3F}"/>
              </a:ext>
            </a:extLst>
          </p:cNvPr>
          <p:cNvSpPr>
            <a:spLocks noGrp="1"/>
          </p:cNvSpPr>
          <p:nvPr>
            <p:ph type="body" sz="quarter" idx="13"/>
          </p:nvPr>
        </p:nvSpPr>
        <p:spPr>
          <a:xfrm>
            <a:off x="6486355" y="1584274"/>
            <a:ext cx="5443775" cy="547650"/>
          </a:xfrm>
          <a:prstGeom prst="rect">
            <a:avLst/>
          </a:prstGeom>
        </p:spPr>
        <p:txBody>
          <a:bodyPr>
            <a:spAutoFit/>
          </a:bodyPr>
          <a:lstStyle>
            <a:lvl1pPr marL="180000" indent="-180000">
              <a:lnSpc>
                <a:spcPct val="150000"/>
              </a:lnSpc>
              <a:spcBef>
                <a:spcPts val="0"/>
              </a:spcBef>
              <a:spcAft>
                <a:spcPts val="800"/>
              </a:spcAft>
              <a:defRPr sz="2200"/>
            </a:lvl1pPr>
            <a:lvl2pPr>
              <a:defRPr sz="2200"/>
            </a:lvl2pPr>
            <a:lvl3pPr>
              <a:defRPr sz="2200"/>
            </a:lvl3pPr>
            <a:lvl4pPr>
              <a:defRPr sz="2200"/>
            </a:lvl4pPr>
            <a:lvl5pPr>
              <a:defRPr sz="2200"/>
            </a:lvl5pPr>
          </a:lstStyle>
          <a:p>
            <a:pPr lvl="0"/>
            <a:r>
              <a:rPr lang="en-GB" noProof="0"/>
              <a:t>Click to edit Master text styles</a:t>
            </a:r>
          </a:p>
        </p:txBody>
      </p:sp>
      <p:sp>
        <p:nvSpPr>
          <p:cNvPr id="20" name="Placeholder picture">
            <a:extLst>
              <a:ext uri="{FF2B5EF4-FFF2-40B4-BE49-F238E27FC236}">
                <a16:creationId xmlns:a16="http://schemas.microsoft.com/office/drawing/2014/main" id="{C76FBA73-7EBE-B25F-88EE-A3636E202BFD}"/>
              </a:ext>
            </a:extLst>
          </p:cNvPr>
          <p:cNvSpPr>
            <a:spLocks noGrp="1"/>
          </p:cNvSpPr>
          <p:nvPr>
            <p:ph type="pic" sz="quarter" idx="15"/>
          </p:nvPr>
        </p:nvSpPr>
        <p:spPr>
          <a:xfrm>
            <a:off x="6486356" y="2222372"/>
            <a:ext cx="5442120" cy="3919029"/>
          </a:xfrm>
          <a:prstGeom prst="rect">
            <a:avLst/>
          </a:prstGeom>
        </p:spPr>
        <p:txBody>
          <a:bodyPr/>
          <a:lstStyle/>
          <a:p>
            <a:endParaRPr lang="en-GB" noProof="0"/>
          </a:p>
        </p:txBody>
      </p:sp>
      <p:sp>
        <p:nvSpPr>
          <p:cNvPr id="2" name="Glossary bkg">
            <a:extLst>
              <a:ext uri="{FF2B5EF4-FFF2-40B4-BE49-F238E27FC236}">
                <a16:creationId xmlns:a16="http://schemas.microsoft.com/office/drawing/2014/main" id="{C6A52ED7-9955-CB55-B945-A341E5027AAA}"/>
              </a:ext>
              <a:ext uri="{C183D7F6-B498-43B3-948B-1728B52AA6E4}">
                <adec:decorative xmlns:adec="http://schemas.microsoft.com/office/drawing/2017/decorative" val="1"/>
              </a:ext>
            </a:extLst>
          </p:cNvPr>
          <p:cNvSpPr/>
          <p:nvPr userDrawn="1"/>
        </p:nvSpPr>
        <p:spPr>
          <a:xfrm>
            <a:off x="0" y="6335714"/>
            <a:ext cx="12192000" cy="536400"/>
          </a:xfrm>
          <a:prstGeom prst="rect">
            <a:avLst/>
          </a:prstGeom>
          <a:solidFill>
            <a:srgbClr val="E9F5FC"/>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endParaRPr lang="en-GB" noProof="0"/>
          </a:p>
        </p:txBody>
      </p:sp>
      <p:sp>
        <p:nvSpPr>
          <p:cNvPr id="6" name="Picture Placeholder" descr="Key words to use">
            <a:extLst>
              <a:ext uri="{FF2B5EF4-FFF2-40B4-BE49-F238E27FC236}">
                <a16:creationId xmlns:a16="http://schemas.microsoft.com/office/drawing/2014/main" id="{BE8B7DA9-D41C-528C-A1CB-FE9E82F3248E}"/>
              </a:ext>
            </a:extLst>
          </p:cNvPr>
          <p:cNvSpPr>
            <a:spLocks noGrp="1"/>
          </p:cNvSpPr>
          <p:nvPr>
            <p:ph type="pic" sz="quarter" idx="17"/>
          </p:nvPr>
        </p:nvSpPr>
        <p:spPr>
          <a:xfrm>
            <a:off x="263523" y="6423914"/>
            <a:ext cx="360000" cy="360000"/>
          </a:xfrm>
          <a:prstGeom prst="rect">
            <a:avLst/>
          </a:prstGeom>
        </p:spPr>
        <p:txBody>
          <a:bodyPr wrap="none" lIns="0" tIns="0" rIns="0" bIns="0" anchor="ctr" anchorCtr="0"/>
          <a:lstStyle/>
          <a:p>
            <a:endParaRPr lang="en-GB" noProof="0"/>
          </a:p>
        </p:txBody>
      </p:sp>
      <p:sp>
        <p:nvSpPr>
          <p:cNvPr id="4" name="Glossary">
            <a:extLst>
              <a:ext uri="{FF2B5EF4-FFF2-40B4-BE49-F238E27FC236}">
                <a16:creationId xmlns:a16="http://schemas.microsoft.com/office/drawing/2014/main" id="{D61ED559-E7AA-1B0F-1A67-7754B3D96CEE}"/>
              </a:ext>
            </a:extLst>
          </p:cNvPr>
          <p:cNvSpPr>
            <a:spLocks noGrp="1"/>
          </p:cNvSpPr>
          <p:nvPr>
            <p:ph type="body" sz="quarter" idx="16"/>
          </p:nvPr>
        </p:nvSpPr>
        <p:spPr>
          <a:xfrm>
            <a:off x="891373" y="6336533"/>
            <a:ext cx="9000000" cy="536400"/>
          </a:xfrm>
          <a:prstGeom prst="rect">
            <a:avLst/>
          </a:prstGeom>
          <a:noFill/>
          <a:effectLst/>
        </p:spPr>
        <p:txBody>
          <a:bodyPr lIns="0" tIns="180000" rIns="0" bIns="180000" anchor="ctr" anchorCtr="0"/>
          <a:lstStyle>
            <a:lvl1pPr marL="0" indent="0">
              <a:lnSpc>
                <a:spcPct val="100000"/>
              </a:lnSpc>
              <a:spcBef>
                <a:spcPts val="0"/>
              </a:spcBef>
              <a:buNone/>
              <a:defRPr sz="2000">
                <a:solidFill>
                  <a:schemeClr val="tx1"/>
                </a:solidFill>
              </a:defRPr>
            </a:lvl1pPr>
            <a:lvl2pPr>
              <a:defRPr sz="2000"/>
            </a:lvl2pPr>
            <a:lvl3pPr>
              <a:defRPr sz="2000"/>
            </a:lvl3pPr>
            <a:lvl4pPr>
              <a:defRPr sz="2000"/>
            </a:lvl4pPr>
            <a:lvl5pPr>
              <a:defRPr sz="2000"/>
            </a:lvl5pPr>
          </a:lstStyle>
          <a:p>
            <a:pPr lvl="0"/>
            <a:r>
              <a:rPr lang="en-GB" noProof="0"/>
              <a:t>Click to edit Master text styles</a:t>
            </a:r>
          </a:p>
        </p:txBody>
      </p:sp>
      <p:sp>
        <p:nvSpPr>
          <p:cNvPr id="7" name="©">
            <a:extLst>
              <a:ext uri="{FF2B5EF4-FFF2-40B4-BE49-F238E27FC236}">
                <a16:creationId xmlns:a16="http://schemas.microsoft.com/office/drawing/2014/main" id="{10E4B1FA-FEB8-D0C8-DED2-66FF482EF421}"/>
              </a:ext>
              <a:ext uri="{C183D7F6-B498-43B3-948B-1728B52AA6E4}">
                <adec:decorative xmlns:adec="http://schemas.microsoft.com/office/drawing/2017/decorative" val="1"/>
              </a:ext>
            </a:extLst>
          </p:cNvPr>
          <p:cNvSpPr txBox="1"/>
          <p:nvPr userDrawn="1"/>
        </p:nvSpPr>
        <p:spPr>
          <a:xfrm>
            <a:off x="10032000" y="6335714"/>
            <a:ext cx="2160000" cy="536399"/>
          </a:xfrm>
          <a:prstGeom prst="rect">
            <a:avLst/>
          </a:prstGeom>
          <a:noFill/>
          <a:ln>
            <a:noFill/>
          </a:ln>
        </p:spPr>
        <p:txBody>
          <a:bodyPr spcFirstLastPara="1" wrap="square" lIns="0" tIns="0" rIns="270000" bIns="0" anchor="ctr" anchorCtr="0">
            <a:noAutofit/>
          </a:bodyPr>
          <a:lstStyle/>
          <a:p>
            <a:pPr marL="0" lvl="0" indent="0" algn="r" rtl="0">
              <a:spcBef>
                <a:spcPts val="0"/>
              </a:spcBef>
              <a:spcAft>
                <a:spcPts val="0"/>
              </a:spcAft>
              <a:buNone/>
            </a:pPr>
            <a:r>
              <a:rPr lang="en-GB" sz="1000" noProof="0">
                <a:effectLst/>
                <a:latin typeface="Calibri" panose="020F0502020204030204" pitchFamily="34" charset="0"/>
                <a:ea typeface="Times New Roman" panose="02020603050405020304" pitchFamily="18" charset="0"/>
                <a:cs typeface="Calibri" panose="020F0502020204030204" pitchFamily="34" charset="0"/>
              </a:rPr>
              <a:t>© Oxford University Press 2024</a:t>
            </a:r>
            <a:endParaRPr lang="en-GB" sz="1000" noProof="0">
              <a:latin typeface="Calibri" panose="020F0502020204030204" pitchFamily="34" charset="0"/>
              <a:ea typeface="Calibri"/>
              <a:cs typeface="Calibri" panose="020F0502020204030204" pitchFamily="34" charset="0"/>
              <a:sym typeface="Calibri"/>
            </a:endParaRPr>
          </a:p>
        </p:txBody>
      </p:sp>
    </p:spTree>
    <p:extLst>
      <p:ext uri="{BB962C8B-B14F-4D97-AF65-F5344CB8AC3E}">
        <p14:creationId xmlns:p14="http://schemas.microsoft.com/office/powerpoint/2010/main" val="260102081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10" name="Title">
            <a:extLst>
              <a:ext uri="{FF2B5EF4-FFF2-40B4-BE49-F238E27FC236}">
                <a16:creationId xmlns:a16="http://schemas.microsoft.com/office/drawing/2014/main" id="{2C9965DF-4ACB-2144-9275-056BE1763CBB}"/>
              </a:ext>
            </a:extLst>
          </p:cNvPr>
          <p:cNvSpPr>
            <a:spLocks noGrp="1"/>
          </p:cNvSpPr>
          <p:nvPr>
            <p:ph type="title"/>
          </p:nvPr>
        </p:nvSpPr>
        <p:spPr>
          <a:xfrm>
            <a:off x="891373" y="307050"/>
            <a:ext cx="4680000" cy="415498"/>
          </a:xfrm>
          <a:prstGeom prst="rect">
            <a:avLst/>
          </a:prstGeom>
        </p:spPr>
        <p:txBody>
          <a:bodyPr wrap="square" lIns="0" tIns="0" rIns="0" bIns="0" anchor="ctr" anchorCtr="0">
            <a:spAutoFit/>
          </a:bodyPr>
          <a:lstStyle>
            <a:lvl1pPr>
              <a:defRPr sz="3000" b="1" i="0" baseline="0">
                <a:solidFill>
                  <a:srgbClr val="757070"/>
                </a:solidFill>
                <a:latin typeface="Calibri" panose="020F0502020204030204" pitchFamily="34" charset="0"/>
                <a:cs typeface="Calibri" panose="020F0502020204030204" pitchFamily="34" charset="0"/>
              </a:defRPr>
            </a:lvl1pPr>
          </a:lstStyle>
          <a:p>
            <a:pPr>
              <a:buClrTx/>
              <a:buFontTx/>
            </a:pPr>
            <a:r>
              <a:rPr lang="en-GB" noProof="0"/>
              <a:t>Click to edit Master title style</a:t>
            </a:r>
          </a:p>
        </p:txBody>
      </p:sp>
      <p:sp>
        <p:nvSpPr>
          <p:cNvPr id="3" name="Placeholder text">
            <a:extLst>
              <a:ext uri="{FF2B5EF4-FFF2-40B4-BE49-F238E27FC236}">
                <a16:creationId xmlns:a16="http://schemas.microsoft.com/office/drawing/2014/main" id="{5F0C7931-47A0-6630-B89C-D17C92400D26}"/>
              </a:ext>
            </a:extLst>
          </p:cNvPr>
          <p:cNvSpPr>
            <a:spLocks noGrp="1"/>
          </p:cNvSpPr>
          <p:nvPr>
            <p:ph type="body" sz="quarter" idx="11"/>
          </p:nvPr>
        </p:nvSpPr>
        <p:spPr>
          <a:xfrm>
            <a:off x="263523" y="1052513"/>
            <a:ext cx="8101015" cy="507831"/>
          </a:xfrm>
          <a:prstGeom prst="rect">
            <a:avLst/>
          </a:prstGeom>
        </p:spPr>
        <p:txBody>
          <a:bodyPr wrap="square" lIns="0" tIns="0" rIns="0" bIns="0">
            <a:spAutoFit/>
          </a:bodyPr>
          <a:lstStyle>
            <a:lvl1pPr marL="0" indent="0" fontAlgn="t">
              <a:lnSpc>
                <a:spcPct val="150000"/>
              </a:lnSpc>
              <a:spcBef>
                <a:spcPts val="0"/>
              </a:spcBef>
              <a:spcAft>
                <a:spcPts val="800"/>
              </a:spcAft>
              <a:buNone/>
              <a:defRPr sz="22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noProof="0"/>
              <a:t>Click to edit Master text styles</a:t>
            </a:r>
          </a:p>
        </p:txBody>
      </p:sp>
      <p:sp>
        <p:nvSpPr>
          <p:cNvPr id="13" name="Picture Placeholder 1">
            <a:extLst>
              <a:ext uri="{FF2B5EF4-FFF2-40B4-BE49-F238E27FC236}">
                <a16:creationId xmlns:a16="http://schemas.microsoft.com/office/drawing/2014/main" id="{2FBD2393-E88C-2882-DA14-7CAAD38C949D}"/>
              </a:ext>
            </a:extLst>
          </p:cNvPr>
          <p:cNvSpPr>
            <a:spLocks noGrp="1"/>
          </p:cNvSpPr>
          <p:nvPr>
            <p:ph type="pic" sz="quarter" idx="12"/>
          </p:nvPr>
        </p:nvSpPr>
        <p:spPr>
          <a:xfrm>
            <a:off x="8724900" y="1052513"/>
            <a:ext cx="3203575" cy="2376487"/>
          </a:xfrm>
          <a:prstGeom prst="rect">
            <a:avLst/>
          </a:prstGeom>
        </p:spPr>
        <p:txBody>
          <a:bodyPr/>
          <a:lstStyle/>
          <a:p>
            <a:endParaRPr lang="en-GB" noProof="0"/>
          </a:p>
        </p:txBody>
      </p:sp>
      <p:sp>
        <p:nvSpPr>
          <p:cNvPr id="15" name="Picture Placeholder 2">
            <a:extLst>
              <a:ext uri="{FF2B5EF4-FFF2-40B4-BE49-F238E27FC236}">
                <a16:creationId xmlns:a16="http://schemas.microsoft.com/office/drawing/2014/main" id="{B257105C-CD56-9803-E6AC-B9C2179EF60F}"/>
              </a:ext>
            </a:extLst>
          </p:cNvPr>
          <p:cNvSpPr>
            <a:spLocks noGrp="1"/>
          </p:cNvSpPr>
          <p:nvPr>
            <p:ph type="pic" sz="quarter" idx="13"/>
          </p:nvPr>
        </p:nvSpPr>
        <p:spPr>
          <a:xfrm>
            <a:off x="8724900" y="3694114"/>
            <a:ext cx="3203575" cy="2376487"/>
          </a:xfrm>
          <a:prstGeom prst="rect">
            <a:avLst/>
          </a:prstGeom>
        </p:spPr>
        <p:txBody>
          <a:bodyPr/>
          <a:lstStyle/>
          <a:p>
            <a:endParaRPr lang="en-GB" noProof="0"/>
          </a:p>
        </p:txBody>
      </p:sp>
      <p:sp>
        <p:nvSpPr>
          <p:cNvPr id="2" name="Glossary bkg">
            <a:extLst>
              <a:ext uri="{FF2B5EF4-FFF2-40B4-BE49-F238E27FC236}">
                <a16:creationId xmlns:a16="http://schemas.microsoft.com/office/drawing/2014/main" id="{91314233-877D-4B3C-4D4A-518D6C2D8B30}"/>
              </a:ext>
              <a:ext uri="{C183D7F6-B498-43B3-948B-1728B52AA6E4}">
                <adec:decorative xmlns:adec="http://schemas.microsoft.com/office/drawing/2017/decorative" val="1"/>
              </a:ext>
            </a:extLst>
          </p:cNvPr>
          <p:cNvSpPr/>
          <p:nvPr userDrawn="1"/>
        </p:nvSpPr>
        <p:spPr>
          <a:xfrm>
            <a:off x="0" y="6335714"/>
            <a:ext cx="12192000" cy="536400"/>
          </a:xfrm>
          <a:prstGeom prst="rect">
            <a:avLst/>
          </a:prstGeom>
          <a:solidFill>
            <a:srgbClr val="E9F5FC"/>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endParaRPr lang="en-GB" noProof="0"/>
          </a:p>
        </p:txBody>
      </p:sp>
      <p:sp>
        <p:nvSpPr>
          <p:cNvPr id="16" name="Picture Placeholder" descr="Key words to use">
            <a:extLst>
              <a:ext uri="{FF2B5EF4-FFF2-40B4-BE49-F238E27FC236}">
                <a16:creationId xmlns:a16="http://schemas.microsoft.com/office/drawing/2014/main" id="{BE538338-AEDD-F429-01BC-F339E4047D60}"/>
              </a:ext>
            </a:extLst>
          </p:cNvPr>
          <p:cNvSpPr>
            <a:spLocks noGrp="1"/>
          </p:cNvSpPr>
          <p:nvPr>
            <p:ph type="pic" sz="quarter" idx="15"/>
          </p:nvPr>
        </p:nvSpPr>
        <p:spPr>
          <a:xfrm>
            <a:off x="263523" y="6423914"/>
            <a:ext cx="360000" cy="360000"/>
          </a:xfrm>
          <a:prstGeom prst="rect">
            <a:avLst/>
          </a:prstGeom>
        </p:spPr>
        <p:txBody>
          <a:bodyPr wrap="none" lIns="0" tIns="0" rIns="0" bIns="0" anchor="ctr" anchorCtr="0"/>
          <a:lstStyle/>
          <a:p>
            <a:endParaRPr lang="en-GB" noProof="0"/>
          </a:p>
        </p:txBody>
      </p:sp>
      <p:sp>
        <p:nvSpPr>
          <p:cNvPr id="6" name="Glossary">
            <a:extLst>
              <a:ext uri="{FF2B5EF4-FFF2-40B4-BE49-F238E27FC236}">
                <a16:creationId xmlns:a16="http://schemas.microsoft.com/office/drawing/2014/main" id="{BB132430-854C-81C8-DFFF-09D954BFC2AB}"/>
              </a:ext>
            </a:extLst>
          </p:cNvPr>
          <p:cNvSpPr>
            <a:spLocks noGrp="1"/>
          </p:cNvSpPr>
          <p:nvPr>
            <p:ph type="body" sz="quarter" idx="14"/>
          </p:nvPr>
        </p:nvSpPr>
        <p:spPr>
          <a:xfrm>
            <a:off x="891373" y="6336533"/>
            <a:ext cx="9000000" cy="536400"/>
          </a:xfrm>
          <a:prstGeom prst="rect">
            <a:avLst/>
          </a:prstGeom>
          <a:noFill/>
          <a:effectLst/>
        </p:spPr>
        <p:txBody>
          <a:bodyPr lIns="0" tIns="180000" rIns="0" bIns="180000" anchor="ctr" anchorCtr="0"/>
          <a:lstStyle>
            <a:lvl1pPr marL="0" indent="0">
              <a:lnSpc>
                <a:spcPct val="100000"/>
              </a:lnSpc>
              <a:spcBef>
                <a:spcPts val="0"/>
              </a:spcBef>
              <a:buNone/>
              <a:defRPr sz="2000">
                <a:solidFill>
                  <a:schemeClr val="tx1"/>
                </a:solidFill>
              </a:defRPr>
            </a:lvl1pPr>
            <a:lvl2pPr>
              <a:defRPr sz="2000"/>
            </a:lvl2pPr>
            <a:lvl3pPr>
              <a:defRPr sz="2000"/>
            </a:lvl3pPr>
            <a:lvl4pPr>
              <a:defRPr sz="2000"/>
            </a:lvl4pPr>
            <a:lvl5pPr>
              <a:defRPr sz="2000"/>
            </a:lvl5pPr>
          </a:lstStyle>
          <a:p>
            <a:pPr lvl="0"/>
            <a:r>
              <a:rPr lang="en-GB" noProof="0"/>
              <a:t>Click to edit Master text styles</a:t>
            </a:r>
          </a:p>
        </p:txBody>
      </p:sp>
      <p:sp>
        <p:nvSpPr>
          <p:cNvPr id="8" name="©">
            <a:extLst>
              <a:ext uri="{FF2B5EF4-FFF2-40B4-BE49-F238E27FC236}">
                <a16:creationId xmlns:a16="http://schemas.microsoft.com/office/drawing/2014/main" id="{1D427E0F-746D-D113-D1DE-5DD47F7C39FE}"/>
              </a:ext>
              <a:ext uri="{C183D7F6-B498-43B3-948B-1728B52AA6E4}">
                <adec:decorative xmlns:adec="http://schemas.microsoft.com/office/drawing/2017/decorative" val="1"/>
              </a:ext>
            </a:extLst>
          </p:cNvPr>
          <p:cNvSpPr txBox="1"/>
          <p:nvPr userDrawn="1"/>
        </p:nvSpPr>
        <p:spPr>
          <a:xfrm>
            <a:off x="10032000" y="6335714"/>
            <a:ext cx="2160000" cy="536399"/>
          </a:xfrm>
          <a:prstGeom prst="rect">
            <a:avLst/>
          </a:prstGeom>
          <a:noFill/>
          <a:ln>
            <a:noFill/>
          </a:ln>
        </p:spPr>
        <p:txBody>
          <a:bodyPr spcFirstLastPara="1" wrap="square" lIns="0" tIns="0" rIns="270000" bIns="0" anchor="ctr" anchorCtr="0">
            <a:noAutofit/>
          </a:bodyPr>
          <a:lstStyle/>
          <a:p>
            <a:pPr marL="0" lvl="0" indent="0" algn="r" rtl="0">
              <a:spcBef>
                <a:spcPts val="0"/>
              </a:spcBef>
              <a:spcAft>
                <a:spcPts val="0"/>
              </a:spcAft>
              <a:buNone/>
            </a:pPr>
            <a:r>
              <a:rPr lang="en-GB" sz="1000" noProof="0">
                <a:effectLst/>
                <a:latin typeface="Calibri" panose="020F0502020204030204" pitchFamily="34" charset="0"/>
                <a:ea typeface="Times New Roman" panose="02020603050405020304" pitchFamily="18" charset="0"/>
                <a:cs typeface="Calibri" panose="020F0502020204030204" pitchFamily="34" charset="0"/>
              </a:rPr>
              <a:t>© Oxford University Press 2024</a:t>
            </a:r>
            <a:endParaRPr lang="en-GB" sz="1000" noProof="0">
              <a:latin typeface="Calibri" panose="020F0502020204030204" pitchFamily="34" charset="0"/>
              <a:ea typeface="Calibri"/>
              <a:cs typeface="Calibri" panose="020F0502020204030204" pitchFamily="34" charset="0"/>
              <a:sym typeface="Calibri"/>
            </a:endParaRPr>
          </a:p>
        </p:txBody>
      </p:sp>
    </p:spTree>
    <p:extLst>
      <p:ext uri="{BB962C8B-B14F-4D97-AF65-F5344CB8AC3E}">
        <p14:creationId xmlns:p14="http://schemas.microsoft.com/office/powerpoint/2010/main" val="1122366680"/>
      </p:ext>
    </p:extLst>
  </p:cSld>
  <p:clrMapOvr>
    <a:masterClrMapping/>
  </p:clrMapOvr>
  <p:extLst>
    <p:ext uri="{DCECCB84-F9BA-43D5-87BE-67443E8EF086}">
      <p15:sldGuideLst xmlns:p15="http://schemas.microsoft.com/office/powerpoint/2012/main">
        <p15:guide id="1" pos="5269">
          <p15:clr>
            <a:srgbClr val="FBAE40"/>
          </p15:clr>
        </p15:guide>
        <p15:guide id="2" pos="5496">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sp>
        <p:nvSpPr>
          <p:cNvPr id="12" name="Title">
            <a:extLst>
              <a:ext uri="{FF2B5EF4-FFF2-40B4-BE49-F238E27FC236}">
                <a16:creationId xmlns:a16="http://schemas.microsoft.com/office/drawing/2014/main" id="{0F432154-D9CD-B6DF-07CB-2AD99663D109}"/>
              </a:ext>
            </a:extLst>
          </p:cNvPr>
          <p:cNvSpPr>
            <a:spLocks noGrp="1"/>
          </p:cNvSpPr>
          <p:nvPr>
            <p:ph type="title"/>
          </p:nvPr>
        </p:nvSpPr>
        <p:spPr>
          <a:xfrm>
            <a:off x="891373" y="307050"/>
            <a:ext cx="4680000" cy="415498"/>
          </a:xfrm>
          <a:prstGeom prst="rect">
            <a:avLst/>
          </a:prstGeom>
        </p:spPr>
        <p:txBody>
          <a:bodyPr wrap="square" lIns="0" tIns="0" rIns="0" bIns="0" anchor="ctr" anchorCtr="0">
            <a:spAutoFit/>
          </a:bodyPr>
          <a:lstStyle>
            <a:lvl1pPr>
              <a:defRPr sz="3000" b="1" i="0" baseline="0">
                <a:solidFill>
                  <a:srgbClr val="757070"/>
                </a:solidFill>
                <a:latin typeface="Calibri" panose="020F0502020204030204" pitchFamily="34" charset="0"/>
                <a:cs typeface="Calibri" panose="020F0502020204030204" pitchFamily="34" charset="0"/>
              </a:defRPr>
            </a:lvl1pPr>
          </a:lstStyle>
          <a:p>
            <a:pPr>
              <a:buClrTx/>
              <a:buFontTx/>
            </a:pPr>
            <a:r>
              <a:rPr lang="en-GB" noProof="0"/>
              <a:t>Click to edit Master title style</a:t>
            </a:r>
          </a:p>
        </p:txBody>
      </p:sp>
      <p:sp>
        <p:nvSpPr>
          <p:cNvPr id="5" name="Placeholder text">
            <a:extLst>
              <a:ext uri="{FF2B5EF4-FFF2-40B4-BE49-F238E27FC236}">
                <a16:creationId xmlns:a16="http://schemas.microsoft.com/office/drawing/2014/main" id="{6470EED3-CF5F-175C-251E-8A0EEB0CAE65}"/>
              </a:ext>
            </a:extLst>
          </p:cNvPr>
          <p:cNvSpPr>
            <a:spLocks noGrp="1"/>
          </p:cNvSpPr>
          <p:nvPr>
            <p:ph type="body" sz="quarter" idx="11"/>
          </p:nvPr>
        </p:nvSpPr>
        <p:spPr>
          <a:xfrm>
            <a:off x="263522" y="1052513"/>
            <a:ext cx="11666011" cy="507831"/>
          </a:xfrm>
          <a:prstGeom prst="rect">
            <a:avLst/>
          </a:prstGeom>
        </p:spPr>
        <p:txBody>
          <a:bodyPr wrap="square" lIns="0" tIns="0" rIns="0" bIns="0">
            <a:spAutoFit/>
          </a:bodyPr>
          <a:lstStyle>
            <a:lvl1pPr marL="0" indent="0" fontAlgn="t">
              <a:lnSpc>
                <a:spcPct val="150000"/>
              </a:lnSpc>
              <a:spcBef>
                <a:spcPts val="0"/>
              </a:spcBef>
              <a:spcAft>
                <a:spcPts val="800"/>
              </a:spcAft>
              <a:buNone/>
              <a:defRPr sz="22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noProof="0"/>
              <a:t>Click to edit Master text styles</a:t>
            </a:r>
          </a:p>
        </p:txBody>
      </p:sp>
      <p:sp>
        <p:nvSpPr>
          <p:cNvPr id="19" name="Placeholder picture">
            <a:extLst>
              <a:ext uri="{FF2B5EF4-FFF2-40B4-BE49-F238E27FC236}">
                <a16:creationId xmlns:a16="http://schemas.microsoft.com/office/drawing/2014/main" id="{ECC4FB94-25B4-C395-D75C-BA40A4B71D59}"/>
              </a:ext>
            </a:extLst>
          </p:cNvPr>
          <p:cNvSpPr>
            <a:spLocks noGrp="1"/>
          </p:cNvSpPr>
          <p:nvPr>
            <p:ph type="pic" sz="quarter" idx="14"/>
          </p:nvPr>
        </p:nvSpPr>
        <p:spPr>
          <a:xfrm>
            <a:off x="263525" y="1771450"/>
            <a:ext cx="3650400" cy="3650400"/>
          </a:xfrm>
          <a:prstGeom prst="rect">
            <a:avLst/>
          </a:prstGeom>
        </p:spPr>
        <p:txBody>
          <a:bodyPr/>
          <a:lstStyle/>
          <a:p>
            <a:endParaRPr lang="en-GB" noProof="0"/>
          </a:p>
        </p:txBody>
      </p:sp>
      <p:sp>
        <p:nvSpPr>
          <p:cNvPr id="16" name="Placeholder text">
            <a:extLst>
              <a:ext uri="{FF2B5EF4-FFF2-40B4-BE49-F238E27FC236}">
                <a16:creationId xmlns:a16="http://schemas.microsoft.com/office/drawing/2014/main" id="{32EE08AD-0D1B-F5BA-242E-018BCD076246}"/>
              </a:ext>
            </a:extLst>
          </p:cNvPr>
          <p:cNvSpPr>
            <a:spLocks noGrp="1"/>
          </p:cNvSpPr>
          <p:nvPr>
            <p:ph type="body" sz="quarter" idx="12"/>
          </p:nvPr>
        </p:nvSpPr>
        <p:spPr>
          <a:xfrm>
            <a:off x="261870" y="5633516"/>
            <a:ext cx="11667664" cy="547650"/>
          </a:xfrm>
          <a:prstGeom prst="rect">
            <a:avLst/>
          </a:prstGeom>
        </p:spPr>
        <p:txBody>
          <a:bodyPr wrap="square">
            <a:spAutoFit/>
          </a:bodyPr>
          <a:lstStyle>
            <a:lvl1pPr marL="180000" indent="-180000">
              <a:lnSpc>
                <a:spcPct val="150000"/>
              </a:lnSpc>
              <a:spcBef>
                <a:spcPts val="0"/>
              </a:spcBef>
              <a:spcAft>
                <a:spcPts val="800"/>
              </a:spcAft>
              <a:defRPr sz="2200"/>
            </a:lvl1pPr>
            <a:lvl2pPr>
              <a:defRPr sz="2200"/>
            </a:lvl2pPr>
            <a:lvl3pPr>
              <a:defRPr sz="2200"/>
            </a:lvl3pPr>
            <a:lvl4pPr>
              <a:defRPr sz="2200"/>
            </a:lvl4pPr>
            <a:lvl5pPr>
              <a:defRPr sz="2200"/>
            </a:lvl5pPr>
          </a:lstStyle>
          <a:p>
            <a:pPr lvl="0"/>
            <a:r>
              <a:rPr lang="en-GB" noProof="0"/>
              <a:t>Click to edit Master text styles</a:t>
            </a:r>
          </a:p>
        </p:txBody>
      </p:sp>
      <p:sp>
        <p:nvSpPr>
          <p:cNvPr id="2" name="Glossary bkg">
            <a:extLst>
              <a:ext uri="{FF2B5EF4-FFF2-40B4-BE49-F238E27FC236}">
                <a16:creationId xmlns:a16="http://schemas.microsoft.com/office/drawing/2014/main" id="{C6A52ED7-9955-CB55-B945-A341E5027AAA}"/>
              </a:ext>
              <a:ext uri="{C183D7F6-B498-43B3-948B-1728B52AA6E4}">
                <adec:decorative xmlns:adec="http://schemas.microsoft.com/office/drawing/2017/decorative" val="1"/>
              </a:ext>
            </a:extLst>
          </p:cNvPr>
          <p:cNvSpPr/>
          <p:nvPr userDrawn="1"/>
        </p:nvSpPr>
        <p:spPr>
          <a:xfrm>
            <a:off x="0" y="6335714"/>
            <a:ext cx="12192000" cy="536400"/>
          </a:xfrm>
          <a:prstGeom prst="rect">
            <a:avLst/>
          </a:prstGeom>
          <a:solidFill>
            <a:srgbClr val="E9F5FC"/>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endParaRPr lang="en-GB" noProof="0"/>
          </a:p>
        </p:txBody>
      </p:sp>
      <p:sp>
        <p:nvSpPr>
          <p:cNvPr id="6" name="Picture Placeholder" descr="Key words to use">
            <a:extLst>
              <a:ext uri="{FF2B5EF4-FFF2-40B4-BE49-F238E27FC236}">
                <a16:creationId xmlns:a16="http://schemas.microsoft.com/office/drawing/2014/main" id="{BE8B7DA9-D41C-528C-A1CB-FE9E82F3248E}"/>
              </a:ext>
            </a:extLst>
          </p:cNvPr>
          <p:cNvSpPr>
            <a:spLocks noGrp="1"/>
          </p:cNvSpPr>
          <p:nvPr>
            <p:ph type="pic" sz="quarter" idx="17"/>
          </p:nvPr>
        </p:nvSpPr>
        <p:spPr>
          <a:xfrm>
            <a:off x="263523" y="6423914"/>
            <a:ext cx="360000" cy="360000"/>
          </a:xfrm>
          <a:prstGeom prst="rect">
            <a:avLst/>
          </a:prstGeom>
        </p:spPr>
        <p:txBody>
          <a:bodyPr wrap="none" lIns="0" tIns="0" rIns="0" bIns="0" anchor="ctr" anchorCtr="0"/>
          <a:lstStyle/>
          <a:p>
            <a:endParaRPr lang="en-GB" noProof="0"/>
          </a:p>
        </p:txBody>
      </p:sp>
      <p:sp>
        <p:nvSpPr>
          <p:cNvPr id="4" name="Glossary">
            <a:extLst>
              <a:ext uri="{FF2B5EF4-FFF2-40B4-BE49-F238E27FC236}">
                <a16:creationId xmlns:a16="http://schemas.microsoft.com/office/drawing/2014/main" id="{D61ED559-E7AA-1B0F-1A67-7754B3D96CEE}"/>
              </a:ext>
            </a:extLst>
          </p:cNvPr>
          <p:cNvSpPr>
            <a:spLocks noGrp="1"/>
          </p:cNvSpPr>
          <p:nvPr>
            <p:ph type="body" sz="quarter" idx="16"/>
          </p:nvPr>
        </p:nvSpPr>
        <p:spPr>
          <a:xfrm>
            <a:off x="891373" y="6336533"/>
            <a:ext cx="9000000" cy="536400"/>
          </a:xfrm>
          <a:prstGeom prst="rect">
            <a:avLst/>
          </a:prstGeom>
          <a:noFill/>
          <a:effectLst/>
        </p:spPr>
        <p:txBody>
          <a:bodyPr lIns="0" tIns="180000" rIns="0" bIns="180000" anchor="ctr" anchorCtr="0"/>
          <a:lstStyle>
            <a:lvl1pPr marL="0" indent="0">
              <a:lnSpc>
                <a:spcPct val="100000"/>
              </a:lnSpc>
              <a:spcBef>
                <a:spcPts val="0"/>
              </a:spcBef>
              <a:buNone/>
              <a:defRPr sz="2000">
                <a:solidFill>
                  <a:schemeClr val="tx1"/>
                </a:solidFill>
              </a:defRPr>
            </a:lvl1pPr>
            <a:lvl2pPr>
              <a:defRPr sz="2000"/>
            </a:lvl2pPr>
            <a:lvl3pPr>
              <a:defRPr sz="2000"/>
            </a:lvl3pPr>
            <a:lvl4pPr>
              <a:defRPr sz="2000"/>
            </a:lvl4pPr>
            <a:lvl5pPr>
              <a:defRPr sz="2000"/>
            </a:lvl5pPr>
          </a:lstStyle>
          <a:p>
            <a:pPr lvl="0"/>
            <a:r>
              <a:rPr lang="en-GB" noProof="0"/>
              <a:t>Click to edit Master text styles</a:t>
            </a:r>
          </a:p>
        </p:txBody>
      </p:sp>
      <p:sp>
        <p:nvSpPr>
          <p:cNvPr id="7" name="©">
            <a:extLst>
              <a:ext uri="{FF2B5EF4-FFF2-40B4-BE49-F238E27FC236}">
                <a16:creationId xmlns:a16="http://schemas.microsoft.com/office/drawing/2014/main" id="{10E4B1FA-FEB8-D0C8-DED2-66FF482EF421}"/>
              </a:ext>
              <a:ext uri="{C183D7F6-B498-43B3-948B-1728B52AA6E4}">
                <adec:decorative xmlns:adec="http://schemas.microsoft.com/office/drawing/2017/decorative" val="1"/>
              </a:ext>
            </a:extLst>
          </p:cNvPr>
          <p:cNvSpPr txBox="1"/>
          <p:nvPr userDrawn="1"/>
        </p:nvSpPr>
        <p:spPr>
          <a:xfrm>
            <a:off x="10032000" y="6335714"/>
            <a:ext cx="2160000" cy="536399"/>
          </a:xfrm>
          <a:prstGeom prst="rect">
            <a:avLst/>
          </a:prstGeom>
          <a:noFill/>
          <a:ln>
            <a:noFill/>
          </a:ln>
        </p:spPr>
        <p:txBody>
          <a:bodyPr spcFirstLastPara="1" wrap="square" lIns="0" tIns="0" rIns="270000" bIns="0" anchor="ctr" anchorCtr="0">
            <a:noAutofit/>
          </a:bodyPr>
          <a:lstStyle/>
          <a:p>
            <a:pPr marL="0" lvl="0" indent="0" algn="r" rtl="0">
              <a:spcBef>
                <a:spcPts val="0"/>
              </a:spcBef>
              <a:spcAft>
                <a:spcPts val="0"/>
              </a:spcAft>
              <a:buNone/>
            </a:pPr>
            <a:r>
              <a:rPr lang="en-GB" sz="1000" noProof="0">
                <a:effectLst/>
                <a:latin typeface="Calibri" panose="020F0502020204030204" pitchFamily="34" charset="0"/>
                <a:ea typeface="Times New Roman" panose="02020603050405020304" pitchFamily="18" charset="0"/>
                <a:cs typeface="Calibri" panose="020F0502020204030204" pitchFamily="34" charset="0"/>
              </a:rPr>
              <a:t>© Oxford University Press 2024</a:t>
            </a:r>
            <a:endParaRPr lang="en-GB" sz="1000" noProof="0">
              <a:latin typeface="Calibri" panose="020F0502020204030204" pitchFamily="34" charset="0"/>
              <a:ea typeface="Calibri"/>
              <a:cs typeface="Calibri" panose="020F0502020204030204" pitchFamily="34" charset="0"/>
              <a:sym typeface="Calibri"/>
            </a:endParaRPr>
          </a:p>
        </p:txBody>
      </p:sp>
      <p:sp>
        <p:nvSpPr>
          <p:cNvPr id="9" name="Placeholder picture">
            <a:extLst>
              <a:ext uri="{FF2B5EF4-FFF2-40B4-BE49-F238E27FC236}">
                <a16:creationId xmlns:a16="http://schemas.microsoft.com/office/drawing/2014/main" id="{594B03E3-0242-983D-03C7-17257B4CB8CA}"/>
              </a:ext>
            </a:extLst>
          </p:cNvPr>
          <p:cNvSpPr>
            <a:spLocks noGrp="1"/>
          </p:cNvSpPr>
          <p:nvPr>
            <p:ph type="pic" sz="quarter" idx="18"/>
          </p:nvPr>
        </p:nvSpPr>
        <p:spPr>
          <a:xfrm>
            <a:off x="4270800" y="1771450"/>
            <a:ext cx="3650400" cy="3650400"/>
          </a:xfrm>
          <a:prstGeom prst="rect">
            <a:avLst/>
          </a:prstGeom>
        </p:spPr>
        <p:txBody>
          <a:bodyPr/>
          <a:lstStyle/>
          <a:p>
            <a:endParaRPr lang="en-GB" noProof="0"/>
          </a:p>
        </p:txBody>
      </p:sp>
      <p:sp>
        <p:nvSpPr>
          <p:cNvPr id="10" name="Placeholder picture">
            <a:extLst>
              <a:ext uri="{FF2B5EF4-FFF2-40B4-BE49-F238E27FC236}">
                <a16:creationId xmlns:a16="http://schemas.microsoft.com/office/drawing/2014/main" id="{3905A610-49DB-E593-01A1-7EF53120492A}"/>
              </a:ext>
            </a:extLst>
          </p:cNvPr>
          <p:cNvSpPr>
            <a:spLocks noGrp="1"/>
          </p:cNvSpPr>
          <p:nvPr>
            <p:ph type="pic" sz="quarter" idx="19"/>
          </p:nvPr>
        </p:nvSpPr>
        <p:spPr>
          <a:xfrm>
            <a:off x="8278075" y="1771450"/>
            <a:ext cx="3650400" cy="3650400"/>
          </a:xfrm>
          <a:prstGeom prst="rect">
            <a:avLst/>
          </a:prstGeom>
        </p:spPr>
        <p:txBody>
          <a:bodyPr/>
          <a:lstStyle/>
          <a:p>
            <a:endParaRPr lang="en-GB" noProof="0"/>
          </a:p>
        </p:txBody>
      </p:sp>
    </p:spTree>
    <p:extLst>
      <p:ext uri="{BB962C8B-B14F-4D97-AF65-F5344CB8AC3E}">
        <p14:creationId xmlns:p14="http://schemas.microsoft.com/office/powerpoint/2010/main" val="30784111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16" name="Title">
            <a:extLst>
              <a:ext uri="{FF2B5EF4-FFF2-40B4-BE49-F238E27FC236}">
                <a16:creationId xmlns:a16="http://schemas.microsoft.com/office/drawing/2014/main" id="{9708ACC7-F44E-3CBA-68E4-7E41904CD87C}"/>
              </a:ext>
            </a:extLst>
          </p:cNvPr>
          <p:cNvSpPr>
            <a:spLocks noGrp="1"/>
          </p:cNvSpPr>
          <p:nvPr>
            <p:ph type="title"/>
          </p:nvPr>
        </p:nvSpPr>
        <p:spPr>
          <a:xfrm>
            <a:off x="798513" y="2520000"/>
            <a:ext cx="6120000" cy="415498"/>
          </a:xfrm>
          <a:prstGeom prst="rect">
            <a:avLst/>
          </a:prstGeom>
        </p:spPr>
        <p:txBody>
          <a:bodyPr lIns="0" tIns="0" rIns="0" bIns="0">
            <a:spAutoFit/>
          </a:bodyPr>
          <a:lstStyle>
            <a:lvl1pPr>
              <a:defRPr sz="3000" b="1">
                <a:solidFill>
                  <a:srgbClr val="757070"/>
                </a:solidFill>
              </a:defRPr>
            </a:lvl1pPr>
          </a:lstStyle>
          <a:p>
            <a:r>
              <a:rPr lang="en-GB"/>
              <a:t>Click to edit Master title style</a:t>
            </a:r>
            <a:endParaRPr lang="en-US"/>
          </a:p>
        </p:txBody>
      </p:sp>
      <p:sp>
        <p:nvSpPr>
          <p:cNvPr id="3" name="©">
            <a:extLst>
              <a:ext uri="{FF2B5EF4-FFF2-40B4-BE49-F238E27FC236}">
                <a16:creationId xmlns:a16="http://schemas.microsoft.com/office/drawing/2014/main" id="{3D731A65-F304-6B3C-3386-F8E7021B1D08}"/>
              </a:ext>
              <a:ext uri="{C183D7F6-B498-43B3-948B-1728B52AA6E4}">
                <adec:decorative xmlns:adec="http://schemas.microsoft.com/office/drawing/2017/decorative" val="1"/>
              </a:ext>
            </a:extLst>
          </p:cNvPr>
          <p:cNvSpPr txBox="1"/>
          <p:nvPr userDrawn="1"/>
        </p:nvSpPr>
        <p:spPr>
          <a:xfrm>
            <a:off x="9452254" y="6335714"/>
            <a:ext cx="2739745" cy="536399"/>
          </a:xfrm>
          <a:prstGeom prst="rect">
            <a:avLst/>
          </a:prstGeom>
          <a:noFill/>
          <a:ln>
            <a:noFill/>
          </a:ln>
        </p:spPr>
        <p:txBody>
          <a:bodyPr spcFirstLastPara="1" wrap="square" lIns="0" tIns="0" rIns="270000" bIns="0" anchor="ctr" anchorCtr="0">
            <a:noAutofit/>
          </a:bodyPr>
          <a:lstStyle/>
          <a:p>
            <a:pPr marL="0" lvl="0" indent="0" algn="r" rtl="0">
              <a:spcBef>
                <a:spcPts val="0"/>
              </a:spcBef>
              <a:spcAft>
                <a:spcPts val="0"/>
              </a:spcAft>
              <a:buNone/>
            </a:pPr>
            <a:r>
              <a:rPr lang="en-GB" sz="1000">
                <a:effectLst/>
                <a:latin typeface="Calibri" panose="020F0502020204030204" pitchFamily="34" charset="0"/>
                <a:ea typeface="Times New Roman" panose="02020603050405020304" pitchFamily="18" charset="0"/>
                <a:cs typeface="Calibri" panose="020F0502020204030204" pitchFamily="34" charset="0"/>
              </a:rPr>
              <a:t>© Oxford University Press 2024</a:t>
            </a:r>
            <a:endParaRPr sz="1000">
              <a:latin typeface="Calibri" panose="020F0502020204030204" pitchFamily="34" charset="0"/>
              <a:ea typeface="Calibri"/>
              <a:cs typeface="Calibri" panose="020F0502020204030204" pitchFamily="34" charset="0"/>
              <a:sym typeface="Calibri"/>
            </a:endParaRPr>
          </a:p>
        </p:txBody>
      </p:sp>
      <p:grpSp>
        <p:nvGrpSpPr>
          <p:cNvPr id="7" name="Group 6">
            <a:extLst>
              <a:ext uri="{FF2B5EF4-FFF2-40B4-BE49-F238E27FC236}">
                <a16:creationId xmlns:a16="http://schemas.microsoft.com/office/drawing/2014/main" id="{40E2F374-8193-6737-5A96-92D82CF76C61}"/>
              </a:ext>
              <a:ext uri="{C183D7F6-B498-43B3-948B-1728B52AA6E4}">
                <adec:decorative xmlns:adec="http://schemas.microsoft.com/office/drawing/2017/decorative" val="1"/>
              </a:ext>
            </a:extLst>
          </p:cNvPr>
          <p:cNvGrpSpPr/>
          <p:nvPr userDrawn="1"/>
        </p:nvGrpSpPr>
        <p:grpSpPr>
          <a:xfrm>
            <a:off x="84540" y="4158848"/>
            <a:ext cx="5058160" cy="1685032"/>
            <a:chOff x="84540" y="4158848"/>
            <a:chExt cx="5058160" cy="1685032"/>
          </a:xfrm>
        </p:grpSpPr>
        <p:pic>
          <p:nvPicPr>
            <p:cNvPr id="2" name="Graphic 1">
              <a:extLst>
                <a:ext uri="{FF2B5EF4-FFF2-40B4-BE49-F238E27FC236}">
                  <a16:creationId xmlns:a16="http://schemas.microsoft.com/office/drawing/2014/main" id="{7E451BBF-13BE-5988-0391-15E89C35D366}"/>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4540" y="4789444"/>
              <a:ext cx="1054436" cy="1054436"/>
            </a:xfrm>
            <a:prstGeom prst="rect">
              <a:avLst/>
            </a:prstGeom>
          </p:spPr>
        </p:pic>
        <p:pic>
          <p:nvPicPr>
            <p:cNvPr id="4" name="Graphic 3">
              <a:extLst>
                <a:ext uri="{FF2B5EF4-FFF2-40B4-BE49-F238E27FC236}">
                  <a16:creationId xmlns:a16="http://schemas.microsoft.com/office/drawing/2014/main" id="{68E5E007-A179-1DE6-B3AE-50E6888BC82D}"/>
                </a:ext>
                <a:ext uri="{C183D7F6-B498-43B3-948B-1728B52AA6E4}">
                  <adec:decorative xmlns:adec="http://schemas.microsoft.com/office/drawing/2017/decorative" val="1"/>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892218" y="4718383"/>
              <a:ext cx="1472231" cy="1054436"/>
            </a:xfrm>
            <a:prstGeom prst="rect">
              <a:avLst/>
            </a:prstGeom>
          </p:spPr>
        </p:pic>
        <p:pic>
          <p:nvPicPr>
            <p:cNvPr id="5" name="Graphic 4">
              <a:extLst>
                <a:ext uri="{FF2B5EF4-FFF2-40B4-BE49-F238E27FC236}">
                  <a16:creationId xmlns:a16="http://schemas.microsoft.com/office/drawing/2014/main" id="{8B78F9EA-4C5D-E033-9FBE-11099A0BF99A}"/>
                </a:ext>
                <a:ext uri="{C183D7F6-B498-43B3-948B-1728B52AA6E4}">
                  <adec:decorative xmlns:adec="http://schemas.microsoft.com/office/drawing/2017/decorative" val="1"/>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2239515" y="4296911"/>
              <a:ext cx="1472231" cy="1472231"/>
            </a:xfrm>
            <a:prstGeom prst="rect">
              <a:avLst/>
            </a:prstGeom>
          </p:spPr>
        </p:pic>
        <p:pic>
          <p:nvPicPr>
            <p:cNvPr id="6" name="Graphic 5">
              <a:extLst>
                <a:ext uri="{FF2B5EF4-FFF2-40B4-BE49-F238E27FC236}">
                  <a16:creationId xmlns:a16="http://schemas.microsoft.com/office/drawing/2014/main" id="{F6576D56-C717-AA90-2E0C-F3C32E06ABBF}"/>
                </a:ext>
                <a:ext uri="{C183D7F6-B498-43B3-948B-1728B52AA6E4}">
                  <adec:decorative xmlns:adec="http://schemas.microsoft.com/office/drawing/2017/decorative" val="1"/>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3476490" y="4158848"/>
              <a:ext cx="1666210" cy="1666210"/>
            </a:xfrm>
            <a:prstGeom prst="rect">
              <a:avLst/>
            </a:prstGeom>
          </p:spPr>
        </p:pic>
      </p:grpSp>
    </p:spTree>
    <p:extLst>
      <p:ext uri="{BB962C8B-B14F-4D97-AF65-F5344CB8AC3E}">
        <p14:creationId xmlns:p14="http://schemas.microsoft.com/office/powerpoint/2010/main" val="19465966"/>
      </p:ext>
    </p:extLst>
  </p:cSld>
  <p:clrMapOvr>
    <a:masterClrMapping/>
  </p:clrMapOvr>
  <p:extLst>
    <p:ext uri="{DCECCB84-F9BA-43D5-87BE-67443E8EF086}">
      <p15:sldGuideLst xmlns:p15="http://schemas.microsoft.com/office/powerpoint/2012/main"/>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sp>
        <p:nvSpPr>
          <p:cNvPr id="10" name="Title">
            <a:extLst>
              <a:ext uri="{FF2B5EF4-FFF2-40B4-BE49-F238E27FC236}">
                <a16:creationId xmlns:a16="http://schemas.microsoft.com/office/drawing/2014/main" id="{2C9965DF-4ACB-2144-9275-056BE1763CBB}"/>
              </a:ext>
            </a:extLst>
          </p:cNvPr>
          <p:cNvSpPr>
            <a:spLocks noGrp="1"/>
          </p:cNvSpPr>
          <p:nvPr>
            <p:ph type="title"/>
          </p:nvPr>
        </p:nvSpPr>
        <p:spPr>
          <a:xfrm>
            <a:off x="891373" y="307050"/>
            <a:ext cx="4680000" cy="415498"/>
          </a:xfrm>
          <a:prstGeom prst="rect">
            <a:avLst/>
          </a:prstGeom>
        </p:spPr>
        <p:txBody>
          <a:bodyPr wrap="square" lIns="0" tIns="0" rIns="0" bIns="0" anchor="ctr" anchorCtr="0">
            <a:spAutoFit/>
          </a:bodyPr>
          <a:lstStyle>
            <a:lvl1pPr>
              <a:defRPr sz="3000" b="1" i="0" baseline="0">
                <a:solidFill>
                  <a:srgbClr val="757070"/>
                </a:solidFill>
                <a:latin typeface="Calibri" panose="020F0502020204030204" pitchFamily="34" charset="0"/>
                <a:cs typeface="Calibri" panose="020F0502020204030204" pitchFamily="34" charset="0"/>
              </a:defRPr>
            </a:lvl1pPr>
          </a:lstStyle>
          <a:p>
            <a:pPr>
              <a:buClrTx/>
              <a:buFontTx/>
            </a:pPr>
            <a:r>
              <a:rPr lang="en-GB" noProof="0"/>
              <a:t>Click to edit Master title style</a:t>
            </a:r>
          </a:p>
        </p:txBody>
      </p:sp>
      <p:sp>
        <p:nvSpPr>
          <p:cNvPr id="3" name="Placeholder text 1">
            <a:extLst>
              <a:ext uri="{FF2B5EF4-FFF2-40B4-BE49-F238E27FC236}">
                <a16:creationId xmlns:a16="http://schemas.microsoft.com/office/drawing/2014/main" id="{5F0C7931-47A0-6630-B89C-D17C92400D26}"/>
              </a:ext>
            </a:extLst>
          </p:cNvPr>
          <p:cNvSpPr>
            <a:spLocks noGrp="1"/>
          </p:cNvSpPr>
          <p:nvPr>
            <p:ph type="body" sz="quarter" idx="11"/>
          </p:nvPr>
        </p:nvSpPr>
        <p:spPr>
          <a:xfrm>
            <a:off x="263522" y="1052513"/>
            <a:ext cx="5652000" cy="507830"/>
          </a:xfrm>
          <a:prstGeom prst="rect">
            <a:avLst/>
          </a:prstGeom>
        </p:spPr>
        <p:txBody>
          <a:bodyPr wrap="square" lIns="0" tIns="0" rIns="0" bIns="0">
            <a:spAutoFit/>
          </a:bodyPr>
          <a:lstStyle>
            <a:lvl1pPr marL="0" indent="0" fontAlgn="t">
              <a:lnSpc>
                <a:spcPct val="150000"/>
              </a:lnSpc>
              <a:spcBef>
                <a:spcPts val="0"/>
              </a:spcBef>
              <a:spcAft>
                <a:spcPts val="800"/>
              </a:spcAft>
              <a:buNone/>
              <a:defRPr sz="22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noProof="0"/>
              <a:t>Click to edit Master text styles</a:t>
            </a:r>
          </a:p>
        </p:txBody>
      </p:sp>
      <p:sp>
        <p:nvSpPr>
          <p:cNvPr id="4" name="Placeholder text 2">
            <a:extLst>
              <a:ext uri="{FF2B5EF4-FFF2-40B4-BE49-F238E27FC236}">
                <a16:creationId xmlns:a16="http://schemas.microsoft.com/office/drawing/2014/main" id="{91C37F32-0A3A-C842-F803-50887BD04406}"/>
              </a:ext>
            </a:extLst>
          </p:cNvPr>
          <p:cNvSpPr>
            <a:spLocks noGrp="1"/>
          </p:cNvSpPr>
          <p:nvPr>
            <p:ph type="body" sz="quarter" idx="16"/>
          </p:nvPr>
        </p:nvSpPr>
        <p:spPr>
          <a:xfrm>
            <a:off x="263524" y="1849989"/>
            <a:ext cx="5652000" cy="507831"/>
          </a:xfrm>
          <a:prstGeom prst="rect">
            <a:avLst/>
          </a:prstGeom>
        </p:spPr>
        <p:txBody>
          <a:bodyPr wrap="square" lIns="0" tIns="0" rIns="0" bIns="0">
            <a:spAutoFit/>
          </a:bodyPr>
          <a:lstStyle>
            <a:lvl1pPr marL="0" indent="0" fontAlgn="t">
              <a:lnSpc>
                <a:spcPct val="150000"/>
              </a:lnSpc>
              <a:spcBef>
                <a:spcPts val="0"/>
              </a:spcBef>
              <a:spcAft>
                <a:spcPts val="800"/>
              </a:spcAft>
              <a:buNone/>
              <a:defRPr sz="22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noProof="0"/>
              <a:t>Click to edit Master text styles</a:t>
            </a:r>
          </a:p>
        </p:txBody>
      </p:sp>
      <p:sp>
        <p:nvSpPr>
          <p:cNvPr id="5" name="Placeholder text 2">
            <a:extLst>
              <a:ext uri="{FF2B5EF4-FFF2-40B4-BE49-F238E27FC236}">
                <a16:creationId xmlns:a16="http://schemas.microsoft.com/office/drawing/2014/main" id="{7BAACE9D-05B8-B186-8CCE-F81AD3613DF9}"/>
              </a:ext>
            </a:extLst>
          </p:cNvPr>
          <p:cNvSpPr>
            <a:spLocks noGrp="1"/>
          </p:cNvSpPr>
          <p:nvPr>
            <p:ph type="body" sz="quarter" idx="17"/>
          </p:nvPr>
        </p:nvSpPr>
        <p:spPr>
          <a:xfrm>
            <a:off x="263524" y="2647465"/>
            <a:ext cx="5652000" cy="507831"/>
          </a:xfrm>
          <a:prstGeom prst="rect">
            <a:avLst/>
          </a:prstGeom>
        </p:spPr>
        <p:txBody>
          <a:bodyPr wrap="square" lIns="0" tIns="0" rIns="0" bIns="0">
            <a:spAutoFit/>
          </a:bodyPr>
          <a:lstStyle>
            <a:lvl1pPr marL="0" indent="0" fontAlgn="t">
              <a:lnSpc>
                <a:spcPct val="150000"/>
              </a:lnSpc>
              <a:spcBef>
                <a:spcPts val="0"/>
              </a:spcBef>
              <a:spcAft>
                <a:spcPts val="800"/>
              </a:spcAft>
              <a:buNone/>
              <a:defRPr sz="22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noProof="0"/>
              <a:t>Click to edit Master text styles</a:t>
            </a:r>
          </a:p>
        </p:txBody>
      </p:sp>
      <p:sp>
        <p:nvSpPr>
          <p:cNvPr id="7" name="Placeholder text 4">
            <a:extLst>
              <a:ext uri="{FF2B5EF4-FFF2-40B4-BE49-F238E27FC236}">
                <a16:creationId xmlns:a16="http://schemas.microsoft.com/office/drawing/2014/main" id="{F9338864-DA90-A101-A263-0D51CB5D1DA4}"/>
              </a:ext>
            </a:extLst>
          </p:cNvPr>
          <p:cNvSpPr>
            <a:spLocks noGrp="1"/>
          </p:cNvSpPr>
          <p:nvPr>
            <p:ph type="body" sz="quarter" idx="18"/>
          </p:nvPr>
        </p:nvSpPr>
        <p:spPr>
          <a:xfrm>
            <a:off x="263524" y="3444941"/>
            <a:ext cx="5652000" cy="507831"/>
          </a:xfrm>
          <a:prstGeom prst="rect">
            <a:avLst/>
          </a:prstGeom>
        </p:spPr>
        <p:txBody>
          <a:bodyPr wrap="square" lIns="0" tIns="0" rIns="0" bIns="0">
            <a:spAutoFit/>
          </a:bodyPr>
          <a:lstStyle>
            <a:lvl1pPr marL="0" indent="0" fontAlgn="t">
              <a:lnSpc>
                <a:spcPct val="150000"/>
              </a:lnSpc>
              <a:spcBef>
                <a:spcPts val="0"/>
              </a:spcBef>
              <a:spcAft>
                <a:spcPts val="800"/>
              </a:spcAft>
              <a:buNone/>
              <a:defRPr sz="22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noProof="0"/>
              <a:t>Click to edit Master text styles</a:t>
            </a:r>
          </a:p>
        </p:txBody>
      </p:sp>
      <p:sp>
        <p:nvSpPr>
          <p:cNvPr id="9" name="Placeholder text 5">
            <a:extLst>
              <a:ext uri="{FF2B5EF4-FFF2-40B4-BE49-F238E27FC236}">
                <a16:creationId xmlns:a16="http://schemas.microsoft.com/office/drawing/2014/main" id="{288EE4BE-22AB-80B7-E37C-36792BB71D3E}"/>
              </a:ext>
            </a:extLst>
          </p:cNvPr>
          <p:cNvSpPr>
            <a:spLocks noGrp="1"/>
          </p:cNvSpPr>
          <p:nvPr>
            <p:ph type="body" sz="quarter" idx="19"/>
          </p:nvPr>
        </p:nvSpPr>
        <p:spPr>
          <a:xfrm>
            <a:off x="263524" y="4242417"/>
            <a:ext cx="5652000" cy="507831"/>
          </a:xfrm>
          <a:prstGeom prst="rect">
            <a:avLst/>
          </a:prstGeom>
        </p:spPr>
        <p:txBody>
          <a:bodyPr wrap="square" lIns="0" tIns="0" rIns="0" bIns="0">
            <a:spAutoFit/>
          </a:bodyPr>
          <a:lstStyle>
            <a:lvl1pPr marL="0" indent="0" fontAlgn="t">
              <a:lnSpc>
                <a:spcPct val="150000"/>
              </a:lnSpc>
              <a:spcBef>
                <a:spcPts val="0"/>
              </a:spcBef>
              <a:spcAft>
                <a:spcPts val="800"/>
              </a:spcAft>
              <a:buNone/>
              <a:defRPr sz="22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noProof="0"/>
              <a:t>Click to edit Master text styles</a:t>
            </a:r>
          </a:p>
        </p:txBody>
      </p:sp>
      <p:sp>
        <p:nvSpPr>
          <p:cNvPr id="13" name="Picture Placeholder 1">
            <a:extLst>
              <a:ext uri="{FF2B5EF4-FFF2-40B4-BE49-F238E27FC236}">
                <a16:creationId xmlns:a16="http://schemas.microsoft.com/office/drawing/2014/main" id="{2FBD2393-E88C-2882-DA14-7CAAD38C949D}"/>
              </a:ext>
            </a:extLst>
          </p:cNvPr>
          <p:cNvSpPr>
            <a:spLocks noGrp="1"/>
          </p:cNvSpPr>
          <p:nvPr>
            <p:ph type="pic" sz="quarter" idx="12"/>
          </p:nvPr>
        </p:nvSpPr>
        <p:spPr>
          <a:xfrm>
            <a:off x="6276475" y="1052513"/>
            <a:ext cx="5652000" cy="507831"/>
          </a:xfrm>
          <a:prstGeom prst="rect">
            <a:avLst/>
          </a:prstGeom>
        </p:spPr>
        <p:txBody>
          <a:bodyPr/>
          <a:lstStyle/>
          <a:p>
            <a:endParaRPr lang="en-GB" noProof="0"/>
          </a:p>
        </p:txBody>
      </p:sp>
      <p:sp>
        <p:nvSpPr>
          <p:cNvPr id="15" name="Picture Placeholder 2">
            <a:extLst>
              <a:ext uri="{FF2B5EF4-FFF2-40B4-BE49-F238E27FC236}">
                <a16:creationId xmlns:a16="http://schemas.microsoft.com/office/drawing/2014/main" id="{B257105C-CD56-9803-E6AC-B9C2179EF60F}"/>
              </a:ext>
            </a:extLst>
          </p:cNvPr>
          <p:cNvSpPr>
            <a:spLocks noGrp="1"/>
          </p:cNvSpPr>
          <p:nvPr>
            <p:ph type="pic" sz="quarter" idx="13"/>
          </p:nvPr>
        </p:nvSpPr>
        <p:spPr>
          <a:xfrm>
            <a:off x="6276475" y="1828562"/>
            <a:ext cx="5652000" cy="536400"/>
          </a:xfrm>
          <a:prstGeom prst="rect">
            <a:avLst/>
          </a:prstGeom>
        </p:spPr>
        <p:txBody>
          <a:bodyPr/>
          <a:lstStyle/>
          <a:p>
            <a:endParaRPr lang="en-GB" noProof="0"/>
          </a:p>
        </p:txBody>
      </p:sp>
      <p:sp>
        <p:nvSpPr>
          <p:cNvPr id="11" name="Picture Placeholder 3">
            <a:extLst>
              <a:ext uri="{FF2B5EF4-FFF2-40B4-BE49-F238E27FC236}">
                <a16:creationId xmlns:a16="http://schemas.microsoft.com/office/drawing/2014/main" id="{B4D83748-E2EB-416E-C184-9C910047040F}"/>
              </a:ext>
            </a:extLst>
          </p:cNvPr>
          <p:cNvSpPr>
            <a:spLocks noGrp="1"/>
          </p:cNvSpPr>
          <p:nvPr>
            <p:ph type="pic" sz="quarter" idx="20"/>
          </p:nvPr>
        </p:nvSpPr>
        <p:spPr>
          <a:xfrm>
            <a:off x="6276475" y="2633180"/>
            <a:ext cx="5652000" cy="536400"/>
          </a:xfrm>
          <a:prstGeom prst="rect">
            <a:avLst/>
          </a:prstGeom>
        </p:spPr>
        <p:txBody>
          <a:bodyPr/>
          <a:lstStyle/>
          <a:p>
            <a:endParaRPr lang="en-GB" noProof="0"/>
          </a:p>
        </p:txBody>
      </p:sp>
      <p:sp>
        <p:nvSpPr>
          <p:cNvPr id="12" name="Picture Placeholder 4">
            <a:extLst>
              <a:ext uri="{FF2B5EF4-FFF2-40B4-BE49-F238E27FC236}">
                <a16:creationId xmlns:a16="http://schemas.microsoft.com/office/drawing/2014/main" id="{E96C083E-B35E-D5DE-E1EA-8FCC33CDA286}"/>
              </a:ext>
            </a:extLst>
          </p:cNvPr>
          <p:cNvSpPr>
            <a:spLocks noGrp="1"/>
          </p:cNvSpPr>
          <p:nvPr>
            <p:ph type="pic" sz="quarter" idx="21"/>
          </p:nvPr>
        </p:nvSpPr>
        <p:spPr>
          <a:xfrm>
            <a:off x="6276475" y="3444941"/>
            <a:ext cx="5652000" cy="536400"/>
          </a:xfrm>
          <a:prstGeom prst="rect">
            <a:avLst/>
          </a:prstGeom>
        </p:spPr>
        <p:txBody>
          <a:bodyPr/>
          <a:lstStyle/>
          <a:p>
            <a:endParaRPr lang="en-GB" noProof="0"/>
          </a:p>
        </p:txBody>
      </p:sp>
      <p:sp>
        <p:nvSpPr>
          <p:cNvPr id="14" name="Picture Placeholder 5">
            <a:extLst>
              <a:ext uri="{FF2B5EF4-FFF2-40B4-BE49-F238E27FC236}">
                <a16:creationId xmlns:a16="http://schemas.microsoft.com/office/drawing/2014/main" id="{CBDD959F-8C68-0F7D-0710-413DF3B6FA10}"/>
              </a:ext>
            </a:extLst>
          </p:cNvPr>
          <p:cNvSpPr>
            <a:spLocks noGrp="1"/>
          </p:cNvSpPr>
          <p:nvPr>
            <p:ph type="pic" sz="quarter" idx="22"/>
          </p:nvPr>
        </p:nvSpPr>
        <p:spPr>
          <a:xfrm>
            <a:off x="6276475" y="4242417"/>
            <a:ext cx="5652000" cy="536400"/>
          </a:xfrm>
          <a:prstGeom prst="rect">
            <a:avLst/>
          </a:prstGeom>
        </p:spPr>
        <p:txBody>
          <a:bodyPr/>
          <a:lstStyle/>
          <a:p>
            <a:endParaRPr lang="en-GB" noProof="0"/>
          </a:p>
        </p:txBody>
      </p:sp>
      <p:sp>
        <p:nvSpPr>
          <p:cNvPr id="2" name="Glossary bkg">
            <a:extLst>
              <a:ext uri="{FF2B5EF4-FFF2-40B4-BE49-F238E27FC236}">
                <a16:creationId xmlns:a16="http://schemas.microsoft.com/office/drawing/2014/main" id="{91314233-877D-4B3C-4D4A-518D6C2D8B30}"/>
              </a:ext>
              <a:ext uri="{C183D7F6-B498-43B3-948B-1728B52AA6E4}">
                <adec:decorative xmlns:adec="http://schemas.microsoft.com/office/drawing/2017/decorative" val="1"/>
              </a:ext>
            </a:extLst>
          </p:cNvPr>
          <p:cNvSpPr/>
          <p:nvPr userDrawn="1"/>
        </p:nvSpPr>
        <p:spPr>
          <a:xfrm>
            <a:off x="0" y="6335714"/>
            <a:ext cx="12192000" cy="536400"/>
          </a:xfrm>
          <a:prstGeom prst="rect">
            <a:avLst/>
          </a:prstGeom>
          <a:solidFill>
            <a:srgbClr val="E9F5FC"/>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endParaRPr lang="en-GB" noProof="0"/>
          </a:p>
        </p:txBody>
      </p:sp>
      <p:sp>
        <p:nvSpPr>
          <p:cNvPr id="16" name="Picture Placeholder" descr="Key words to use">
            <a:extLst>
              <a:ext uri="{FF2B5EF4-FFF2-40B4-BE49-F238E27FC236}">
                <a16:creationId xmlns:a16="http://schemas.microsoft.com/office/drawing/2014/main" id="{BE538338-AEDD-F429-01BC-F339E4047D60}"/>
              </a:ext>
            </a:extLst>
          </p:cNvPr>
          <p:cNvSpPr>
            <a:spLocks noGrp="1"/>
          </p:cNvSpPr>
          <p:nvPr>
            <p:ph type="pic" sz="quarter" idx="15"/>
          </p:nvPr>
        </p:nvSpPr>
        <p:spPr>
          <a:xfrm>
            <a:off x="263523" y="6423914"/>
            <a:ext cx="360000" cy="360000"/>
          </a:xfrm>
          <a:prstGeom prst="rect">
            <a:avLst/>
          </a:prstGeom>
        </p:spPr>
        <p:txBody>
          <a:bodyPr wrap="none" lIns="0" tIns="0" rIns="0" bIns="0" anchor="ctr" anchorCtr="0"/>
          <a:lstStyle/>
          <a:p>
            <a:endParaRPr lang="en-GB" noProof="0"/>
          </a:p>
        </p:txBody>
      </p:sp>
      <p:sp>
        <p:nvSpPr>
          <p:cNvPr id="6" name="Glossary">
            <a:extLst>
              <a:ext uri="{FF2B5EF4-FFF2-40B4-BE49-F238E27FC236}">
                <a16:creationId xmlns:a16="http://schemas.microsoft.com/office/drawing/2014/main" id="{BB132430-854C-81C8-DFFF-09D954BFC2AB}"/>
              </a:ext>
            </a:extLst>
          </p:cNvPr>
          <p:cNvSpPr>
            <a:spLocks noGrp="1"/>
          </p:cNvSpPr>
          <p:nvPr>
            <p:ph type="body" sz="quarter" idx="14"/>
          </p:nvPr>
        </p:nvSpPr>
        <p:spPr>
          <a:xfrm>
            <a:off x="891373" y="6336533"/>
            <a:ext cx="9000000" cy="536400"/>
          </a:xfrm>
          <a:prstGeom prst="rect">
            <a:avLst/>
          </a:prstGeom>
          <a:noFill/>
          <a:effectLst/>
        </p:spPr>
        <p:txBody>
          <a:bodyPr lIns="0" tIns="180000" rIns="0" bIns="180000" anchor="ctr" anchorCtr="0"/>
          <a:lstStyle>
            <a:lvl1pPr marL="0" indent="0">
              <a:lnSpc>
                <a:spcPct val="100000"/>
              </a:lnSpc>
              <a:spcBef>
                <a:spcPts val="0"/>
              </a:spcBef>
              <a:buNone/>
              <a:defRPr sz="2000">
                <a:solidFill>
                  <a:schemeClr val="tx1"/>
                </a:solidFill>
              </a:defRPr>
            </a:lvl1pPr>
            <a:lvl2pPr>
              <a:defRPr sz="2000"/>
            </a:lvl2pPr>
            <a:lvl3pPr>
              <a:defRPr sz="2000"/>
            </a:lvl3pPr>
            <a:lvl4pPr>
              <a:defRPr sz="2000"/>
            </a:lvl4pPr>
            <a:lvl5pPr>
              <a:defRPr sz="2000"/>
            </a:lvl5pPr>
          </a:lstStyle>
          <a:p>
            <a:pPr lvl="0"/>
            <a:r>
              <a:rPr lang="en-GB" noProof="0"/>
              <a:t>Click to edit Master text styles</a:t>
            </a:r>
          </a:p>
        </p:txBody>
      </p:sp>
      <p:sp>
        <p:nvSpPr>
          <p:cNvPr id="8" name="©">
            <a:extLst>
              <a:ext uri="{FF2B5EF4-FFF2-40B4-BE49-F238E27FC236}">
                <a16:creationId xmlns:a16="http://schemas.microsoft.com/office/drawing/2014/main" id="{1D427E0F-746D-D113-D1DE-5DD47F7C39FE}"/>
              </a:ext>
              <a:ext uri="{C183D7F6-B498-43B3-948B-1728B52AA6E4}">
                <adec:decorative xmlns:adec="http://schemas.microsoft.com/office/drawing/2017/decorative" val="1"/>
              </a:ext>
            </a:extLst>
          </p:cNvPr>
          <p:cNvSpPr txBox="1"/>
          <p:nvPr userDrawn="1"/>
        </p:nvSpPr>
        <p:spPr>
          <a:xfrm>
            <a:off x="10032000" y="6335714"/>
            <a:ext cx="2160000" cy="536399"/>
          </a:xfrm>
          <a:prstGeom prst="rect">
            <a:avLst/>
          </a:prstGeom>
          <a:noFill/>
          <a:ln>
            <a:noFill/>
          </a:ln>
        </p:spPr>
        <p:txBody>
          <a:bodyPr spcFirstLastPara="1" wrap="square" lIns="0" tIns="0" rIns="270000" bIns="0" anchor="ctr" anchorCtr="0">
            <a:noAutofit/>
          </a:bodyPr>
          <a:lstStyle/>
          <a:p>
            <a:pPr marL="0" lvl="0" indent="0" algn="r" rtl="0">
              <a:spcBef>
                <a:spcPts val="0"/>
              </a:spcBef>
              <a:spcAft>
                <a:spcPts val="0"/>
              </a:spcAft>
              <a:buNone/>
            </a:pPr>
            <a:r>
              <a:rPr lang="en-GB" sz="1000" noProof="0">
                <a:effectLst/>
                <a:latin typeface="Calibri" panose="020F0502020204030204" pitchFamily="34" charset="0"/>
                <a:ea typeface="Times New Roman" panose="02020603050405020304" pitchFamily="18" charset="0"/>
                <a:cs typeface="Calibri" panose="020F0502020204030204" pitchFamily="34" charset="0"/>
              </a:rPr>
              <a:t>© Oxford University Press 2024</a:t>
            </a:r>
            <a:endParaRPr lang="en-GB" sz="1000" noProof="0">
              <a:latin typeface="Calibri" panose="020F0502020204030204" pitchFamily="34" charset="0"/>
              <a:ea typeface="Calibri"/>
              <a:cs typeface="Calibri" panose="020F0502020204030204" pitchFamily="34" charset="0"/>
              <a:sym typeface="Calibri"/>
            </a:endParaRPr>
          </a:p>
        </p:txBody>
      </p:sp>
    </p:spTree>
    <p:extLst>
      <p:ext uri="{BB962C8B-B14F-4D97-AF65-F5344CB8AC3E}">
        <p14:creationId xmlns:p14="http://schemas.microsoft.com/office/powerpoint/2010/main" val="2528427360"/>
      </p:ext>
    </p:extLst>
  </p:cSld>
  <p:clrMapOvr>
    <a:masterClrMapping/>
  </p:clrMapOvr>
  <p:extLst>
    <p:ext uri="{DCECCB84-F9BA-43D5-87BE-67443E8EF086}">
      <p15:sldGuideLst xmlns:p15="http://schemas.microsoft.com/office/powerpoint/2012/main"/>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12_Custom Layout">
    <p:spTree>
      <p:nvGrpSpPr>
        <p:cNvPr id="1" name=""/>
        <p:cNvGrpSpPr/>
        <p:nvPr/>
      </p:nvGrpSpPr>
      <p:grpSpPr>
        <a:xfrm>
          <a:off x="0" y="0"/>
          <a:ext cx="0" cy="0"/>
          <a:chOff x="0" y="0"/>
          <a:chExt cx="0" cy="0"/>
        </a:xfrm>
      </p:grpSpPr>
      <p:sp>
        <p:nvSpPr>
          <p:cNvPr id="18" name="Title">
            <a:extLst>
              <a:ext uri="{FF2B5EF4-FFF2-40B4-BE49-F238E27FC236}">
                <a16:creationId xmlns:a16="http://schemas.microsoft.com/office/drawing/2014/main" id="{25E610BC-09CB-464F-8477-09A25896FBA6}"/>
              </a:ext>
            </a:extLst>
          </p:cNvPr>
          <p:cNvSpPr>
            <a:spLocks noGrp="1"/>
          </p:cNvSpPr>
          <p:nvPr>
            <p:ph type="title"/>
          </p:nvPr>
        </p:nvSpPr>
        <p:spPr>
          <a:xfrm>
            <a:off x="891373" y="262800"/>
            <a:ext cx="4680000" cy="503999"/>
          </a:xfrm>
          <a:prstGeom prst="rect">
            <a:avLst/>
          </a:prstGeom>
        </p:spPr>
        <p:txBody>
          <a:bodyPr wrap="square" lIns="0" tIns="0" rIns="0" bIns="0" anchor="ctr" anchorCtr="0">
            <a:spAutoFit/>
          </a:bodyPr>
          <a:lstStyle>
            <a:lvl1pPr>
              <a:defRPr sz="3000" b="1" i="0" baseline="0">
                <a:solidFill>
                  <a:srgbClr val="757070"/>
                </a:solidFill>
                <a:latin typeface="Calibri" panose="020F0502020204030204" pitchFamily="34" charset="0"/>
                <a:cs typeface="Calibri" panose="020F0502020204030204" pitchFamily="34" charset="0"/>
              </a:defRPr>
            </a:lvl1pPr>
          </a:lstStyle>
          <a:p>
            <a:pPr>
              <a:buClrTx/>
              <a:buFontTx/>
            </a:pPr>
            <a:r>
              <a:rPr lang="en-GB"/>
              <a:t>Click to edit Master title style</a:t>
            </a:r>
            <a:endParaRPr lang="en-US"/>
          </a:p>
        </p:txBody>
      </p:sp>
      <p:sp>
        <p:nvSpPr>
          <p:cNvPr id="4" name="Placeholder text">
            <a:extLst>
              <a:ext uri="{FF2B5EF4-FFF2-40B4-BE49-F238E27FC236}">
                <a16:creationId xmlns:a16="http://schemas.microsoft.com/office/drawing/2014/main" id="{F65A1424-8DC6-82ED-CD92-A28DB287E114}"/>
              </a:ext>
            </a:extLst>
          </p:cNvPr>
          <p:cNvSpPr>
            <a:spLocks noGrp="1"/>
          </p:cNvSpPr>
          <p:nvPr>
            <p:ph type="body" sz="quarter" idx="11"/>
          </p:nvPr>
        </p:nvSpPr>
        <p:spPr>
          <a:xfrm>
            <a:off x="263523" y="1052513"/>
            <a:ext cx="11664952" cy="507831"/>
          </a:xfrm>
          <a:prstGeom prst="rect">
            <a:avLst/>
          </a:prstGeom>
        </p:spPr>
        <p:txBody>
          <a:bodyPr wrap="square" lIns="0" tIns="0" rIns="0" bIns="0">
            <a:spAutoFit/>
          </a:bodyPr>
          <a:lstStyle>
            <a:lvl1pPr marL="0" indent="0" fontAlgn="t">
              <a:lnSpc>
                <a:spcPct val="150000"/>
              </a:lnSpc>
              <a:spcBef>
                <a:spcPts val="0"/>
              </a:spcBef>
              <a:spcAft>
                <a:spcPts val="800"/>
              </a:spcAft>
              <a:buNone/>
              <a:defRPr sz="22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a:t>Click to edit Master text styles</a:t>
            </a:r>
          </a:p>
        </p:txBody>
      </p:sp>
      <p:sp>
        <p:nvSpPr>
          <p:cNvPr id="2" name="Placeholder picture">
            <a:extLst>
              <a:ext uri="{FF2B5EF4-FFF2-40B4-BE49-F238E27FC236}">
                <a16:creationId xmlns:a16="http://schemas.microsoft.com/office/drawing/2014/main" id="{973D0BFC-2024-AD9F-32DE-41490A3E33C9}"/>
              </a:ext>
            </a:extLst>
          </p:cNvPr>
          <p:cNvSpPr>
            <a:spLocks noGrp="1"/>
          </p:cNvSpPr>
          <p:nvPr>
            <p:ph type="pic" sz="quarter" idx="12"/>
          </p:nvPr>
        </p:nvSpPr>
        <p:spPr>
          <a:xfrm>
            <a:off x="2581835" y="2373452"/>
            <a:ext cx="7028330" cy="2886635"/>
          </a:xfrm>
          <a:prstGeom prst="rect">
            <a:avLst/>
          </a:prstGeom>
        </p:spPr>
        <p:txBody>
          <a:bodyPr/>
          <a:lstStyle/>
          <a:p>
            <a:endParaRPr lang="en-US"/>
          </a:p>
        </p:txBody>
      </p:sp>
      <p:sp>
        <p:nvSpPr>
          <p:cNvPr id="3" name="Glossary bkg">
            <a:extLst>
              <a:ext uri="{FF2B5EF4-FFF2-40B4-BE49-F238E27FC236}">
                <a16:creationId xmlns:a16="http://schemas.microsoft.com/office/drawing/2014/main" id="{117B3F1C-5C39-F635-C9C9-327B9A0AA8D8}"/>
              </a:ext>
              <a:ext uri="{C183D7F6-B498-43B3-948B-1728B52AA6E4}">
                <adec:decorative xmlns:adec="http://schemas.microsoft.com/office/drawing/2017/decorative" val="1"/>
              </a:ext>
            </a:extLst>
          </p:cNvPr>
          <p:cNvSpPr/>
          <p:nvPr userDrawn="1"/>
        </p:nvSpPr>
        <p:spPr>
          <a:xfrm>
            <a:off x="0" y="6335714"/>
            <a:ext cx="12192000" cy="536400"/>
          </a:xfrm>
          <a:prstGeom prst="rect">
            <a:avLst/>
          </a:prstGeom>
          <a:solidFill>
            <a:srgbClr val="E9F5FC"/>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endParaRPr lang="en-US"/>
          </a:p>
        </p:txBody>
      </p:sp>
      <p:sp>
        <p:nvSpPr>
          <p:cNvPr id="10" name="Picture Placeholder" descr="Key words to use">
            <a:extLst>
              <a:ext uri="{FF2B5EF4-FFF2-40B4-BE49-F238E27FC236}">
                <a16:creationId xmlns:a16="http://schemas.microsoft.com/office/drawing/2014/main" id="{99D10AD9-B601-B6A8-A907-4844E25E8EC6}"/>
              </a:ext>
            </a:extLst>
          </p:cNvPr>
          <p:cNvSpPr>
            <a:spLocks noGrp="1"/>
          </p:cNvSpPr>
          <p:nvPr>
            <p:ph type="pic" sz="quarter" idx="17"/>
          </p:nvPr>
        </p:nvSpPr>
        <p:spPr>
          <a:xfrm>
            <a:off x="263523" y="6423914"/>
            <a:ext cx="360000" cy="360000"/>
          </a:xfrm>
          <a:prstGeom prst="rect">
            <a:avLst/>
          </a:prstGeom>
        </p:spPr>
        <p:txBody>
          <a:bodyPr wrap="none" lIns="0" tIns="0" rIns="0" bIns="0" anchor="ctr" anchorCtr="0"/>
          <a:lstStyle/>
          <a:p>
            <a:endParaRPr lang="en-US"/>
          </a:p>
        </p:txBody>
      </p:sp>
      <p:sp>
        <p:nvSpPr>
          <p:cNvPr id="8" name="Glossary">
            <a:extLst>
              <a:ext uri="{FF2B5EF4-FFF2-40B4-BE49-F238E27FC236}">
                <a16:creationId xmlns:a16="http://schemas.microsoft.com/office/drawing/2014/main" id="{481A9E52-0478-8571-E61C-FAD3A5FAD935}"/>
              </a:ext>
            </a:extLst>
          </p:cNvPr>
          <p:cNvSpPr>
            <a:spLocks noGrp="1"/>
          </p:cNvSpPr>
          <p:nvPr>
            <p:ph type="body" sz="quarter" idx="14"/>
          </p:nvPr>
        </p:nvSpPr>
        <p:spPr>
          <a:xfrm>
            <a:off x="891373" y="6336533"/>
            <a:ext cx="9000000" cy="536400"/>
          </a:xfrm>
          <a:prstGeom prst="rect">
            <a:avLst/>
          </a:prstGeom>
          <a:noFill/>
          <a:effectLst/>
        </p:spPr>
        <p:txBody>
          <a:bodyPr lIns="0" tIns="180000" rIns="0" bIns="180000" anchor="ctr" anchorCtr="0"/>
          <a:lstStyle>
            <a:lvl1pPr marL="0" indent="0">
              <a:lnSpc>
                <a:spcPct val="100000"/>
              </a:lnSpc>
              <a:spcBef>
                <a:spcPts val="0"/>
              </a:spcBef>
              <a:buNone/>
              <a:defRPr sz="2000">
                <a:solidFill>
                  <a:schemeClr val="tx1"/>
                </a:solidFill>
              </a:defRPr>
            </a:lvl1pPr>
            <a:lvl2pPr>
              <a:defRPr sz="2000"/>
            </a:lvl2pPr>
            <a:lvl3pPr>
              <a:defRPr sz="2000"/>
            </a:lvl3pPr>
            <a:lvl4pPr>
              <a:defRPr sz="2000"/>
            </a:lvl4pPr>
            <a:lvl5pPr>
              <a:defRPr sz="2000"/>
            </a:lvl5pPr>
          </a:lstStyle>
          <a:p>
            <a:pPr lvl="0"/>
            <a:r>
              <a:rPr lang="en-GB"/>
              <a:t>Click to edit Master text styles</a:t>
            </a:r>
          </a:p>
        </p:txBody>
      </p:sp>
      <p:sp>
        <p:nvSpPr>
          <p:cNvPr id="9" name="©">
            <a:extLst>
              <a:ext uri="{FF2B5EF4-FFF2-40B4-BE49-F238E27FC236}">
                <a16:creationId xmlns:a16="http://schemas.microsoft.com/office/drawing/2014/main" id="{02BCBC7F-32F4-F2E6-F02D-983AA73725B6}"/>
              </a:ext>
              <a:ext uri="{C183D7F6-B498-43B3-948B-1728B52AA6E4}">
                <adec:decorative xmlns:adec="http://schemas.microsoft.com/office/drawing/2017/decorative" val="1"/>
              </a:ext>
            </a:extLst>
          </p:cNvPr>
          <p:cNvSpPr txBox="1"/>
          <p:nvPr userDrawn="1"/>
        </p:nvSpPr>
        <p:spPr>
          <a:xfrm>
            <a:off x="10032000" y="6335714"/>
            <a:ext cx="2160000" cy="536399"/>
          </a:xfrm>
          <a:prstGeom prst="rect">
            <a:avLst/>
          </a:prstGeom>
          <a:noFill/>
          <a:ln>
            <a:noFill/>
          </a:ln>
        </p:spPr>
        <p:txBody>
          <a:bodyPr spcFirstLastPara="1" wrap="square" lIns="0" tIns="0" rIns="270000" bIns="0" anchor="ctr" anchorCtr="0">
            <a:noAutofit/>
          </a:bodyPr>
          <a:lstStyle/>
          <a:p>
            <a:pPr marL="0" lvl="0" indent="0" algn="r" rtl="0">
              <a:spcBef>
                <a:spcPts val="0"/>
              </a:spcBef>
              <a:spcAft>
                <a:spcPts val="0"/>
              </a:spcAft>
              <a:buNone/>
            </a:pPr>
            <a:r>
              <a:rPr lang="en-GB" sz="1000">
                <a:effectLst/>
                <a:latin typeface="Calibri" panose="020F0502020204030204" pitchFamily="34" charset="0"/>
                <a:ea typeface="Times New Roman" panose="02020603050405020304" pitchFamily="18" charset="0"/>
                <a:cs typeface="Calibri" panose="020F0502020204030204" pitchFamily="34" charset="0"/>
              </a:rPr>
              <a:t>© Oxford University Press 2024</a:t>
            </a:r>
            <a:endParaRPr lang="en-GB" sz="1000">
              <a:latin typeface="Calibri" panose="020F0502020204030204" pitchFamily="34" charset="0"/>
              <a:ea typeface="Calibri"/>
              <a:cs typeface="Calibri" panose="020F0502020204030204" pitchFamily="34" charset="0"/>
              <a:sym typeface="Calibri"/>
            </a:endParaRPr>
          </a:p>
        </p:txBody>
      </p:sp>
      <p:sp>
        <p:nvSpPr>
          <p:cNvPr id="5" name="Placeholder text">
            <a:extLst>
              <a:ext uri="{FF2B5EF4-FFF2-40B4-BE49-F238E27FC236}">
                <a16:creationId xmlns:a16="http://schemas.microsoft.com/office/drawing/2014/main" id="{283685C2-934A-BC3D-D3A2-044A24C34867}"/>
              </a:ext>
            </a:extLst>
          </p:cNvPr>
          <p:cNvSpPr>
            <a:spLocks noGrp="1"/>
          </p:cNvSpPr>
          <p:nvPr>
            <p:ph type="body" sz="quarter" idx="18"/>
          </p:nvPr>
        </p:nvSpPr>
        <p:spPr>
          <a:xfrm>
            <a:off x="263523" y="1648544"/>
            <a:ext cx="11664952" cy="507831"/>
          </a:xfrm>
          <a:prstGeom prst="rect">
            <a:avLst/>
          </a:prstGeom>
        </p:spPr>
        <p:txBody>
          <a:bodyPr wrap="square" lIns="0" tIns="0" rIns="0" bIns="0">
            <a:spAutoFit/>
          </a:bodyPr>
          <a:lstStyle>
            <a:lvl1pPr marL="0" indent="0" fontAlgn="t">
              <a:lnSpc>
                <a:spcPct val="150000"/>
              </a:lnSpc>
              <a:spcBef>
                <a:spcPts val="0"/>
              </a:spcBef>
              <a:spcAft>
                <a:spcPts val="800"/>
              </a:spcAft>
              <a:buNone/>
              <a:defRPr sz="22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a:t>Click to edit Master text styles</a:t>
            </a:r>
          </a:p>
        </p:txBody>
      </p:sp>
      <p:sp>
        <p:nvSpPr>
          <p:cNvPr id="6" name="Placeholder text">
            <a:extLst>
              <a:ext uri="{FF2B5EF4-FFF2-40B4-BE49-F238E27FC236}">
                <a16:creationId xmlns:a16="http://schemas.microsoft.com/office/drawing/2014/main" id="{B9F8FF82-36C3-BEF1-2724-0FF94AB139B5}"/>
              </a:ext>
            </a:extLst>
          </p:cNvPr>
          <p:cNvSpPr>
            <a:spLocks noGrp="1"/>
          </p:cNvSpPr>
          <p:nvPr>
            <p:ph type="body" sz="quarter" idx="19"/>
          </p:nvPr>
        </p:nvSpPr>
        <p:spPr>
          <a:xfrm>
            <a:off x="5740958" y="5682268"/>
            <a:ext cx="4720853" cy="507831"/>
          </a:xfrm>
          <a:prstGeom prst="rect">
            <a:avLst/>
          </a:prstGeom>
        </p:spPr>
        <p:txBody>
          <a:bodyPr wrap="square" lIns="0" tIns="0" rIns="0" bIns="0">
            <a:spAutoFit/>
          </a:bodyPr>
          <a:lstStyle>
            <a:lvl1pPr marL="0" indent="0" fontAlgn="t">
              <a:lnSpc>
                <a:spcPct val="150000"/>
              </a:lnSpc>
              <a:spcBef>
                <a:spcPts val="0"/>
              </a:spcBef>
              <a:spcAft>
                <a:spcPts val="800"/>
              </a:spcAft>
              <a:buNone/>
              <a:defRPr sz="22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a:t>Click to edit Master text styles</a:t>
            </a:r>
          </a:p>
        </p:txBody>
      </p:sp>
      <p:sp>
        <p:nvSpPr>
          <p:cNvPr id="7" name="Placeholder text">
            <a:extLst>
              <a:ext uri="{FF2B5EF4-FFF2-40B4-BE49-F238E27FC236}">
                <a16:creationId xmlns:a16="http://schemas.microsoft.com/office/drawing/2014/main" id="{3E0A0F2A-4F37-C526-75AA-7D3604664648}"/>
              </a:ext>
            </a:extLst>
          </p:cNvPr>
          <p:cNvSpPr>
            <a:spLocks noGrp="1"/>
          </p:cNvSpPr>
          <p:nvPr>
            <p:ph type="body" sz="quarter" idx="20"/>
          </p:nvPr>
        </p:nvSpPr>
        <p:spPr>
          <a:xfrm>
            <a:off x="415923" y="5682268"/>
            <a:ext cx="4720853" cy="507831"/>
          </a:xfrm>
          <a:prstGeom prst="rect">
            <a:avLst/>
          </a:prstGeom>
        </p:spPr>
        <p:txBody>
          <a:bodyPr wrap="square" lIns="0" tIns="0" rIns="0" bIns="0">
            <a:spAutoFit/>
          </a:bodyPr>
          <a:lstStyle>
            <a:lvl1pPr marL="0" indent="0" fontAlgn="t">
              <a:lnSpc>
                <a:spcPct val="150000"/>
              </a:lnSpc>
              <a:spcBef>
                <a:spcPts val="0"/>
              </a:spcBef>
              <a:spcAft>
                <a:spcPts val="800"/>
              </a:spcAft>
              <a:buNone/>
              <a:defRPr sz="22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a:t>Click to edit Master text styles</a:t>
            </a:r>
          </a:p>
        </p:txBody>
      </p:sp>
      <p:sp>
        <p:nvSpPr>
          <p:cNvPr id="11" name="Placeholder picture">
            <a:extLst>
              <a:ext uri="{FF2B5EF4-FFF2-40B4-BE49-F238E27FC236}">
                <a16:creationId xmlns:a16="http://schemas.microsoft.com/office/drawing/2014/main" id="{D90350BE-8528-C3E3-E135-838F0FC8D1DB}"/>
              </a:ext>
            </a:extLst>
          </p:cNvPr>
          <p:cNvSpPr>
            <a:spLocks noGrp="1"/>
          </p:cNvSpPr>
          <p:nvPr>
            <p:ph type="pic" sz="quarter" idx="21"/>
          </p:nvPr>
        </p:nvSpPr>
        <p:spPr>
          <a:xfrm>
            <a:off x="9382058" y="201574"/>
            <a:ext cx="1299883" cy="1104854"/>
          </a:xfrm>
          <a:prstGeom prst="rect">
            <a:avLst/>
          </a:prstGeom>
        </p:spPr>
        <p:txBody>
          <a:bodyPr/>
          <a:lstStyle/>
          <a:p>
            <a:endParaRPr lang="en-US"/>
          </a:p>
        </p:txBody>
      </p:sp>
    </p:spTree>
    <p:extLst>
      <p:ext uri="{BB962C8B-B14F-4D97-AF65-F5344CB8AC3E}">
        <p14:creationId xmlns:p14="http://schemas.microsoft.com/office/powerpoint/2010/main" val="108093099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0" name="Title">
            <a:extLst>
              <a:ext uri="{FF2B5EF4-FFF2-40B4-BE49-F238E27FC236}">
                <a16:creationId xmlns:a16="http://schemas.microsoft.com/office/drawing/2014/main" id="{B3615D5C-48F9-FD31-45B9-1AE1AEB3DFBA}"/>
              </a:ext>
            </a:extLst>
          </p:cNvPr>
          <p:cNvSpPr>
            <a:spLocks noGrp="1"/>
          </p:cNvSpPr>
          <p:nvPr>
            <p:ph type="title"/>
          </p:nvPr>
        </p:nvSpPr>
        <p:spPr>
          <a:xfrm>
            <a:off x="891373" y="307050"/>
            <a:ext cx="4680000" cy="415498"/>
          </a:xfrm>
          <a:prstGeom prst="rect">
            <a:avLst/>
          </a:prstGeom>
        </p:spPr>
        <p:txBody>
          <a:bodyPr wrap="square" lIns="0" tIns="0" rIns="0" bIns="0" anchor="ctr" anchorCtr="0">
            <a:spAutoFit/>
          </a:bodyPr>
          <a:lstStyle>
            <a:lvl1pPr>
              <a:defRPr sz="3000" b="1" i="0" baseline="0">
                <a:solidFill>
                  <a:srgbClr val="757070"/>
                </a:solidFill>
                <a:latin typeface="Calibri" panose="020F0502020204030204" pitchFamily="34" charset="0"/>
                <a:cs typeface="Calibri" panose="020F0502020204030204" pitchFamily="34" charset="0"/>
              </a:defRPr>
            </a:lvl1pPr>
          </a:lstStyle>
          <a:p>
            <a:pPr>
              <a:buClrTx/>
              <a:buFontTx/>
            </a:pPr>
            <a:r>
              <a:rPr lang="en-GB" noProof="0"/>
              <a:t>Click to edit Master title style</a:t>
            </a:r>
          </a:p>
        </p:txBody>
      </p:sp>
      <p:sp>
        <p:nvSpPr>
          <p:cNvPr id="6" name="Placeholder text">
            <a:extLst>
              <a:ext uri="{FF2B5EF4-FFF2-40B4-BE49-F238E27FC236}">
                <a16:creationId xmlns:a16="http://schemas.microsoft.com/office/drawing/2014/main" id="{FA4EDEFC-A899-3A56-B6C8-170190D01B0B}"/>
              </a:ext>
            </a:extLst>
          </p:cNvPr>
          <p:cNvSpPr>
            <a:spLocks noGrp="1"/>
          </p:cNvSpPr>
          <p:nvPr>
            <p:ph type="body" sz="quarter" idx="11"/>
          </p:nvPr>
        </p:nvSpPr>
        <p:spPr>
          <a:xfrm>
            <a:off x="263523" y="1052513"/>
            <a:ext cx="9000000" cy="507831"/>
          </a:xfrm>
          <a:prstGeom prst="rect">
            <a:avLst/>
          </a:prstGeom>
        </p:spPr>
        <p:txBody>
          <a:bodyPr wrap="square" lIns="0" tIns="0" rIns="0" bIns="0">
            <a:spAutoFit/>
          </a:bodyPr>
          <a:lstStyle>
            <a:lvl1pPr marL="0" indent="0" fontAlgn="t">
              <a:lnSpc>
                <a:spcPct val="150000"/>
              </a:lnSpc>
              <a:spcBef>
                <a:spcPts val="0"/>
              </a:spcBef>
              <a:spcAft>
                <a:spcPts val="800"/>
              </a:spcAft>
              <a:buNone/>
              <a:defRPr sz="22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noProof="0"/>
              <a:t>Click to edit Master text styles</a:t>
            </a:r>
          </a:p>
        </p:txBody>
      </p:sp>
      <p:sp>
        <p:nvSpPr>
          <p:cNvPr id="4" name="Placeholder image">
            <a:extLst>
              <a:ext uri="{FF2B5EF4-FFF2-40B4-BE49-F238E27FC236}">
                <a16:creationId xmlns:a16="http://schemas.microsoft.com/office/drawing/2014/main" id="{6B380460-5C6E-8A55-F85D-B2272E27DFD9}"/>
              </a:ext>
            </a:extLst>
          </p:cNvPr>
          <p:cNvSpPr>
            <a:spLocks noGrp="1"/>
          </p:cNvSpPr>
          <p:nvPr>
            <p:ph type="pic" sz="quarter" idx="16"/>
          </p:nvPr>
        </p:nvSpPr>
        <p:spPr>
          <a:xfrm>
            <a:off x="263525" y="1565975"/>
            <a:ext cx="8999998" cy="4554025"/>
          </a:xfrm>
          <a:prstGeom prst="rect">
            <a:avLst/>
          </a:prstGeom>
        </p:spPr>
        <p:txBody>
          <a:bodyPr/>
          <a:lstStyle/>
          <a:p>
            <a:endParaRPr lang="en-GB" noProof="0"/>
          </a:p>
        </p:txBody>
      </p:sp>
      <p:sp>
        <p:nvSpPr>
          <p:cNvPr id="2" name="Glossary bkg">
            <a:extLst>
              <a:ext uri="{FF2B5EF4-FFF2-40B4-BE49-F238E27FC236}">
                <a16:creationId xmlns:a16="http://schemas.microsoft.com/office/drawing/2014/main" id="{CC2F6235-8A5B-E645-E7BF-F064347984D8}"/>
              </a:ext>
              <a:ext uri="{C183D7F6-B498-43B3-948B-1728B52AA6E4}">
                <adec:decorative xmlns:adec="http://schemas.microsoft.com/office/drawing/2017/decorative" val="1"/>
              </a:ext>
            </a:extLst>
          </p:cNvPr>
          <p:cNvSpPr/>
          <p:nvPr userDrawn="1"/>
        </p:nvSpPr>
        <p:spPr>
          <a:xfrm>
            <a:off x="0" y="6335714"/>
            <a:ext cx="12192000" cy="536400"/>
          </a:xfrm>
          <a:prstGeom prst="rect">
            <a:avLst/>
          </a:prstGeom>
          <a:solidFill>
            <a:srgbClr val="E9F5FC"/>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endParaRPr lang="en-GB" noProof="0"/>
          </a:p>
        </p:txBody>
      </p:sp>
      <p:sp>
        <p:nvSpPr>
          <p:cNvPr id="7" name="Picture Placeholder" descr="Key words to use">
            <a:extLst>
              <a:ext uri="{FF2B5EF4-FFF2-40B4-BE49-F238E27FC236}">
                <a16:creationId xmlns:a16="http://schemas.microsoft.com/office/drawing/2014/main" id="{EB8B188C-FFA2-1D39-57F2-BB43C362EAAC}"/>
              </a:ext>
            </a:extLst>
          </p:cNvPr>
          <p:cNvSpPr>
            <a:spLocks noGrp="1"/>
          </p:cNvSpPr>
          <p:nvPr>
            <p:ph type="pic" sz="quarter" idx="17"/>
          </p:nvPr>
        </p:nvSpPr>
        <p:spPr>
          <a:xfrm>
            <a:off x="263523" y="6423914"/>
            <a:ext cx="360000" cy="360000"/>
          </a:xfrm>
          <a:prstGeom prst="rect">
            <a:avLst/>
          </a:prstGeom>
        </p:spPr>
        <p:txBody>
          <a:bodyPr wrap="none" lIns="0" tIns="0" rIns="0" bIns="0" anchor="ctr" anchorCtr="0"/>
          <a:lstStyle/>
          <a:p>
            <a:endParaRPr lang="en-GB" noProof="0"/>
          </a:p>
        </p:txBody>
      </p:sp>
      <p:sp>
        <p:nvSpPr>
          <p:cNvPr id="5" name="Glossary">
            <a:extLst>
              <a:ext uri="{FF2B5EF4-FFF2-40B4-BE49-F238E27FC236}">
                <a16:creationId xmlns:a16="http://schemas.microsoft.com/office/drawing/2014/main" id="{864B6E47-4270-D3FC-DD2B-327D662C56EB}"/>
              </a:ext>
            </a:extLst>
          </p:cNvPr>
          <p:cNvSpPr>
            <a:spLocks noGrp="1"/>
          </p:cNvSpPr>
          <p:nvPr>
            <p:ph type="body" sz="quarter" idx="14"/>
          </p:nvPr>
        </p:nvSpPr>
        <p:spPr>
          <a:xfrm>
            <a:off x="891373" y="6336533"/>
            <a:ext cx="9000000" cy="536400"/>
          </a:xfrm>
          <a:prstGeom prst="rect">
            <a:avLst/>
          </a:prstGeom>
          <a:noFill/>
          <a:effectLst/>
        </p:spPr>
        <p:txBody>
          <a:bodyPr lIns="0" tIns="180000" rIns="0" bIns="180000" anchor="ctr" anchorCtr="0"/>
          <a:lstStyle>
            <a:lvl1pPr marL="0" indent="0">
              <a:lnSpc>
                <a:spcPct val="100000"/>
              </a:lnSpc>
              <a:spcBef>
                <a:spcPts val="0"/>
              </a:spcBef>
              <a:buNone/>
              <a:defRPr sz="2000">
                <a:solidFill>
                  <a:schemeClr val="tx1"/>
                </a:solidFill>
              </a:defRPr>
            </a:lvl1pPr>
            <a:lvl2pPr>
              <a:defRPr sz="2000"/>
            </a:lvl2pPr>
            <a:lvl3pPr>
              <a:defRPr sz="2000"/>
            </a:lvl3pPr>
            <a:lvl4pPr>
              <a:defRPr sz="2000"/>
            </a:lvl4pPr>
            <a:lvl5pPr>
              <a:defRPr sz="2000"/>
            </a:lvl5pPr>
          </a:lstStyle>
          <a:p>
            <a:pPr lvl="0"/>
            <a:r>
              <a:rPr lang="en-GB" noProof="0"/>
              <a:t>Click to edit Master text styles</a:t>
            </a:r>
          </a:p>
        </p:txBody>
      </p:sp>
      <p:sp>
        <p:nvSpPr>
          <p:cNvPr id="8" name="©">
            <a:extLst>
              <a:ext uri="{FF2B5EF4-FFF2-40B4-BE49-F238E27FC236}">
                <a16:creationId xmlns:a16="http://schemas.microsoft.com/office/drawing/2014/main" id="{8541B372-F10F-E859-E8CD-8C906EE16E97}"/>
              </a:ext>
              <a:ext uri="{C183D7F6-B498-43B3-948B-1728B52AA6E4}">
                <adec:decorative xmlns:adec="http://schemas.microsoft.com/office/drawing/2017/decorative" val="1"/>
              </a:ext>
            </a:extLst>
          </p:cNvPr>
          <p:cNvSpPr txBox="1"/>
          <p:nvPr userDrawn="1"/>
        </p:nvSpPr>
        <p:spPr>
          <a:xfrm>
            <a:off x="10032000" y="6335714"/>
            <a:ext cx="2160000" cy="536399"/>
          </a:xfrm>
          <a:prstGeom prst="rect">
            <a:avLst/>
          </a:prstGeom>
          <a:noFill/>
          <a:ln>
            <a:noFill/>
          </a:ln>
        </p:spPr>
        <p:txBody>
          <a:bodyPr spcFirstLastPara="1" wrap="square" lIns="0" tIns="0" rIns="270000" bIns="0" anchor="ctr" anchorCtr="0">
            <a:noAutofit/>
          </a:bodyPr>
          <a:lstStyle/>
          <a:p>
            <a:pPr marL="0" lvl="0" indent="0" algn="r" rtl="0">
              <a:spcBef>
                <a:spcPts val="0"/>
              </a:spcBef>
              <a:spcAft>
                <a:spcPts val="0"/>
              </a:spcAft>
              <a:buNone/>
            </a:pPr>
            <a:r>
              <a:rPr lang="en-GB" sz="1000" noProof="0">
                <a:effectLst/>
                <a:latin typeface="Calibri" panose="020F0502020204030204" pitchFamily="34" charset="0"/>
                <a:ea typeface="Times New Roman" panose="02020603050405020304" pitchFamily="18" charset="0"/>
                <a:cs typeface="Calibri" panose="020F0502020204030204" pitchFamily="34" charset="0"/>
              </a:rPr>
              <a:t>© Oxford University Press 2024</a:t>
            </a:r>
            <a:endParaRPr lang="en-GB" sz="1000" noProof="0">
              <a:latin typeface="Calibri" panose="020F0502020204030204" pitchFamily="34" charset="0"/>
              <a:ea typeface="Calibri"/>
              <a:cs typeface="Calibri" panose="020F0502020204030204" pitchFamily="34" charset="0"/>
              <a:sym typeface="Calibri"/>
            </a:endParaRPr>
          </a:p>
        </p:txBody>
      </p:sp>
    </p:spTree>
    <p:extLst>
      <p:ext uri="{BB962C8B-B14F-4D97-AF65-F5344CB8AC3E}">
        <p14:creationId xmlns:p14="http://schemas.microsoft.com/office/powerpoint/2010/main" val="13414494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40" name="Title">
            <a:extLst>
              <a:ext uri="{FF2B5EF4-FFF2-40B4-BE49-F238E27FC236}">
                <a16:creationId xmlns:a16="http://schemas.microsoft.com/office/drawing/2014/main" id="{B3615D5C-48F9-FD31-45B9-1AE1AEB3DFBA}"/>
              </a:ext>
            </a:extLst>
          </p:cNvPr>
          <p:cNvSpPr>
            <a:spLocks noGrp="1"/>
          </p:cNvSpPr>
          <p:nvPr>
            <p:ph type="title"/>
          </p:nvPr>
        </p:nvSpPr>
        <p:spPr>
          <a:xfrm>
            <a:off x="891373" y="307050"/>
            <a:ext cx="4680000" cy="415498"/>
          </a:xfrm>
          <a:prstGeom prst="rect">
            <a:avLst/>
          </a:prstGeom>
        </p:spPr>
        <p:txBody>
          <a:bodyPr wrap="square" lIns="0" tIns="0" rIns="0" bIns="0" anchor="ctr" anchorCtr="0">
            <a:spAutoFit/>
          </a:bodyPr>
          <a:lstStyle>
            <a:lvl1pPr>
              <a:defRPr sz="3000" b="1" i="0" baseline="0">
                <a:solidFill>
                  <a:srgbClr val="757070"/>
                </a:solidFill>
                <a:latin typeface="Calibri" panose="020F0502020204030204" pitchFamily="34" charset="0"/>
                <a:cs typeface="Calibri" panose="020F0502020204030204" pitchFamily="34" charset="0"/>
              </a:defRPr>
            </a:lvl1pPr>
          </a:lstStyle>
          <a:p>
            <a:pPr>
              <a:buClrTx/>
              <a:buFontTx/>
            </a:pPr>
            <a:r>
              <a:rPr lang="en-GB" noProof="0"/>
              <a:t>Click to edit Master title style</a:t>
            </a:r>
          </a:p>
        </p:txBody>
      </p:sp>
      <p:sp>
        <p:nvSpPr>
          <p:cNvPr id="6" name="Placeholder text">
            <a:extLst>
              <a:ext uri="{FF2B5EF4-FFF2-40B4-BE49-F238E27FC236}">
                <a16:creationId xmlns:a16="http://schemas.microsoft.com/office/drawing/2014/main" id="{FA4EDEFC-A899-3A56-B6C8-170190D01B0B}"/>
              </a:ext>
            </a:extLst>
          </p:cNvPr>
          <p:cNvSpPr>
            <a:spLocks noGrp="1"/>
          </p:cNvSpPr>
          <p:nvPr>
            <p:ph type="body" sz="quarter" idx="11"/>
          </p:nvPr>
        </p:nvSpPr>
        <p:spPr>
          <a:xfrm>
            <a:off x="263523" y="1052513"/>
            <a:ext cx="9000000" cy="507831"/>
          </a:xfrm>
          <a:prstGeom prst="rect">
            <a:avLst/>
          </a:prstGeom>
        </p:spPr>
        <p:txBody>
          <a:bodyPr wrap="square" lIns="0" tIns="0" rIns="0" bIns="0">
            <a:spAutoFit/>
          </a:bodyPr>
          <a:lstStyle>
            <a:lvl1pPr marL="0" indent="0" fontAlgn="t">
              <a:lnSpc>
                <a:spcPct val="150000"/>
              </a:lnSpc>
              <a:spcBef>
                <a:spcPts val="0"/>
              </a:spcBef>
              <a:spcAft>
                <a:spcPts val="800"/>
              </a:spcAft>
              <a:buNone/>
              <a:defRPr sz="22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noProof="0"/>
              <a:t>Click to edit Master text styles</a:t>
            </a:r>
          </a:p>
        </p:txBody>
      </p:sp>
      <p:sp>
        <p:nvSpPr>
          <p:cNvPr id="4" name="Placeholder image">
            <a:extLst>
              <a:ext uri="{FF2B5EF4-FFF2-40B4-BE49-F238E27FC236}">
                <a16:creationId xmlns:a16="http://schemas.microsoft.com/office/drawing/2014/main" id="{6B380460-5C6E-8A55-F85D-B2272E27DFD9}"/>
              </a:ext>
            </a:extLst>
          </p:cNvPr>
          <p:cNvSpPr>
            <a:spLocks noGrp="1"/>
          </p:cNvSpPr>
          <p:nvPr>
            <p:ph type="pic" sz="quarter" idx="16"/>
          </p:nvPr>
        </p:nvSpPr>
        <p:spPr>
          <a:xfrm>
            <a:off x="263525" y="1565975"/>
            <a:ext cx="7580410" cy="4554025"/>
          </a:xfrm>
          <a:prstGeom prst="rect">
            <a:avLst/>
          </a:prstGeom>
        </p:spPr>
        <p:txBody>
          <a:bodyPr/>
          <a:lstStyle/>
          <a:p>
            <a:endParaRPr lang="en-GB" noProof="0"/>
          </a:p>
        </p:txBody>
      </p:sp>
      <p:sp>
        <p:nvSpPr>
          <p:cNvPr id="11" name="Merge 10">
            <a:extLst>
              <a:ext uri="{FF2B5EF4-FFF2-40B4-BE49-F238E27FC236}">
                <a16:creationId xmlns:a16="http://schemas.microsoft.com/office/drawing/2014/main" id="{8539F6A4-4F53-2C00-D6E7-64CD8D19BD13}"/>
              </a:ext>
              <a:ext uri="{C183D7F6-B498-43B3-948B-1728B52AA6E4}">
                <adec:decorative xmlns:adec="http://schemas.microsoft.com/office/drawing/2017/decorative" val="1"/>
              </a:ext>
            </a:extLst>
          </p:cNvPr>
          <p:cNvSpPr>
            <a:spLocks noChangeAspect="1"/>
          </p:cNvSpPr>
          <p:nvPr/>
        </p:nvSpPr>
        <p:spPr>
          <a:xfrm>
            <a:off x="10288166" y="3642555"/>
            <a:ext cx="406848" cy="327246"/>
          </a:xfrm>
          <a:prstGeom prst="flowChartMerge">
            <a:avLst/>
          </a:prstGeom>
          <a:solidFill>
            <a:srgbClr val="F7AD4D">
              <a:alpha val="18355"/>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9" name="Rounded Rectangle 8">
            <a:extLst>
              <a:ext uri="{FF2B5EF4-FFF2-40B4-BE49-F238E27FC236}">
                <a16:creationId xmlns:a16="http://schemas.microsoft.com/office/drawing/2014/main" id="{8F2572C5-63BC-222F-575B-9B9BC150B7D2}"/>
              </a:ext>
            </a:extLst>
          </p:cNvPr>
          <p:cNvSpPr/>
          <p:nvPr/>
        </p:nvSpPr>
        <p:spPr>
          <a:xfrm>
            <a:off x="8053309" y="2382555"/>
            <a:ext cx="2880000" cy="1260000"/>
          </a:xfrm>
          <a:prstGeom prst="roundRect">
            <a:avLst/>
          </a:prstGeom>
          <a:solidFill>
            <a:srgbClr val="F7AD4D">
              <a:alpha val="18124"/>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rtl="0">
              <a:spcBef>
                <a:spcPts val="0"/>
              </a:spcBef>
              <a:spcAft>
                <a:spcPts val="0"/>
              </a:spcAft>
              <a:buNone/>
            </a:pPr>
            <a:r>
              <a:rPr lang="en-GB" sz="2200" noProof="0">
                <a:solidFill>
                  <a:schemeClr val="dk1"/>
                </a:solidFill>
                <a:latin typeface="Calibri" panose="020F0502020204030204" pitchFamily="34" charset="0"/>
                <a:ea typeface="Century Gothic"/>
                <a:cs typeface="Calibri" panose="020F0502020204030204" pitchFamily="34" charset="0"/>
                <a:sym typeface="Century Gothic"/>
              </a:rPr>
              <a:t>3 … 2 … 1</a:t>
            </a:r>
            <a:endParaRPr lang="en-GB" sz="2200" noProof="0">
              <a:latin typeface="Calibri" panose="020F0502020204030204" pitchFamily="34" charset="0"/>
              <a:cs typeface="Calibri" panose="020F0502020204030204" pitchFamily="34" charset="0"/>
            </a:endParaRPr>
          </a:p>
          <a:p>
            <a:pPr marL="0" marR="0" lvl="0" indent="0" algn="ctr" rtl="0">
              <a:spcBef>
                <a:spcPts val="0"/>
              </a:spcBef>
              <a:spcAft>
                <a:spcPts val="0"/>
              </a:spcAft>
              <a:buNone/>
            </a:pPr>
            <a:r>
              <a:rPr lang="en-GB" sz="2200" noProof="0">
                <a:solidFill>
                  <a:schemeClr val="dk1"/>
                </a:solidFill>
                <a:latin typeface="Calibri" panose="020F0502020204030204" pitchFamily="34" charset="0"/>
                <a:ea typeface="Century Gothic"/>
                <a:cs typeface="Calibri" panose="020F0502020204030204" pitchFamily="34" charset="0"/>
                <a:sym typeface="Century Gothic"/>
              </a:rPr>
              <a:t>Show me!</a:t>
            </a:r>
          </a:p>
        </p:txBody>
      </p:sp>
      <p:pic>
        <p:nvPicPr>
          <p:cNvPr id="10" name="Graphic 9">
            <a:extLst>
              <a:ext uri="{FF2B5EF4-FFF2-40B4-BE49-F238E27FC236}">
                <a16:creationId xmlns:a16="http://schemas.microsoft.com/office/drawing/2014/main" id="{1CF0D491-1831-2ACA-A135-395ED48E078A}"/>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602169" y="3847263"/>
            <a:ext cx="1801037" cy="2272737"/>
          </a:xfrm>
          <a:prstGeom prst="rect">
            <a:avLst/>
          </a:prstGeom>
        </p:spPr>
      </p:pic>
      <p:sp>
        <p:nvSpPr>
          <p:cNvPr id="2" name="Glossary bkg">
            <a:extLst>
              <a:ext uri="{FF2B5EF4-FFF2-40B4-BE49-F238E27FC236}">
                <a16:creationId xmlns:a16="http://schemas.microsoft.com/office/drawing/2014/main" id="{CC2F6235-8A5B-E645-E7BF-F064347984D8}"/>
              </a:ext>
              <a:ext uri="{C183D7F6-B498-43B3-948B-1728B52AA6E4}">
                <adec:decorative xmlns:adec="http://schemas.microsoft.com/office/drawing/2017/decorative" val="1"/>
              </a:ext>
            </a:extLst>
          </p:cNvPr>
          <p:cNvSpPr/>
          <p:nvPr userDrawn="1"/>
        </p:nvSpPr>
        <p:spPr>
          <a:xfrm>
            <a:off x="0" y="6335714"/>
            <a:ext cx="12192000" cy="536400"/>
          </a:xfrm>
          <a:prstGeom prst="rect">
            <a:avLst/>
          </a:prstGeom>
          <a:solidFill>
            <a:srgbClr val="E9F5FC"/>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endParaRPr lang="en-GB" noProof="0"/>
          </a:p>
        </p:txBody>
      </p:sp>
      <p:sp>
        <p:nvSpPr>
          <p:cNvPr id="7" name="Picture Placeholder" descr="Key words to use">
            <a:extLst>
              <a:ext uri="{FF2B5EF4-FFF2-40B4-BE49-F238E27FC236}">
                <a16:creationId xmlns:a16="http://schemas.microsoft.com/office/drawing/2014/main" id="{EB8B188C-FFA2-1D39-57F2-BB43C362EAAC}"/>
              </a:ext>
            </a:extLst>
          </p:cNvPr>
          <p:cNvSpPr>
            <a:spLocks noGrp="1"/>
          </p:cNvSpPr>
          <p:nvPr userDrawn="1">
            <p:ph type="pic" sz="quarter" idx="17"/>
          </p:nvPr>
        </p:nvSpPr>
        <p:spPr>
          <a:xfrm>
            <a:off x="263523" y="6423914"/>
            <a:ext cx="360000" cy="360000"/>
          </a:xfrm>
          <a:prstGeom prst="rect">
            <a:avLst/>
          </a:prstGeom>
        </p:spPr>
        <p:txBody>
          <a:bodyPr wrap="none" lIns="0" tIns="0" rIns="0" bIns="0" anchor="ctr" anchorCtr="0"/>
          <a:lstStyle/>
          <a:p>
            <a:endParaRPr lang="en-GB" noProof="0"/>
          </a:p>
        </p:txBody>
      </p:sp>
      <p:sp>
        <p:nvSpPr>
          <p:cNvPr id="5" name="Glossary">
            <a:extLst>
              <a:ext uri="{FF2B5EF4-FFF2-40B4-BE49-F238E27FC236}">
                <a16:creationId xmlns:a16="http://schemas.microsoft.com/office/drawing/2014/main" id="{864B6E47-4270-D3FC-DD2B-327D662C56EB}"/>
              </a:ext>
            </a:extLst>
          </p:cNvPr>
          <p:cNvSpPr>
            <a:spLocks noGrp="1"/>
          </p:cNvSpPr>
          <p:nvPr userDrawn="1">
            <p:ph type="body" sz="quarter" idx="14"/>
          </p:nvPr>
        </p:nvSpPr>
        <p:spPr>
          <a:xfrm>
            <a:off x="891373" y="6336533"/>
            <a:ext cx="9000000" cy="536400"/>
          </a:xfrm>
          <a:prstGeom prst="rect">
            <a:avLst/>
          </a:prstGeom>
          <a:noFill/>
          <a:effectLst/>
        </p:spPr>
        <p:txBody>
          <a:bodyPr lIns="0" tIns="180000" rIns="0" bIns="180000" anchor="ctr" anchorCtr="0"/>
          <a:lstStyle>
            <a:lvl1pPr marL="0" indent="0">
              <a:lnSpc>
                <a:spcPct val="100000"/>
              </a:lnSpc>
              <a:spcBef>
                <a:spcPts val="0"/>
              </a:spcBef>
              <a:buNone/>
              <a:defRPr sz="2000">
                <a:solidFill>
                  <a:schemeClr val="tx1"/>
                </a:solidFill>
              </a:defRPr>
            </a:lvl1pPr>
            <a:lvl2pPr>
              <a:defRPr sz="2000"/>
            </a:lvl2pPr>
            <a:lvl3pPr>
              <a:defRPr sz="2000"/>
            </a:lvl3pPr>
            <a:lvl4pPr>
              <a:defRPr sz="2000"/>
            </a:lvl4pPr>
            <a:lvl5pPr>
              <a:defRPr sz="2000"/>
            </a:lvl5pPr>
          </a:lstStyle>
          <a:p>
            <a:pPr lvl="0"/>
            <a:r>
              <a:rPr lang="en-GB" noProof="0"/>
              <a:t>Click to edit Master text styles</a:t>
            </a:r>
          </a:p>
        </p:txBody>
      </p:sp>
      <p:sp>
        <p:nvSpPr>
          <p:cNvPr id="8" name="©">
            <a:extLst>
              <a:ext uri="{FF2B5EF4-FFF2-40B4-BE49-F238E27FC236}">
                <a16:creationId xmlns:a16="http://schemas.microsoft.com/office/drawing/2014/main" id="{8541B372-F10F-E859-E8CD-8C906EE16E97}"/>
              </a:ext>
              <a:ext uri="{C183D7F6-B498-43B3-948B-1728B52AA6E4}">
                <adec:decorative xmlns:adec="http://schemas.microsoft.com/office/drawing/2017/decorative" val="1"/>
              </a:ext>
            </a:extLst>
          </p:cNvPr>
          <p:cNvSpPr txBox="1"/>
          <p:nvPr userDrawn="1"/>
        </p:nvSpPr>
        <p:spPr>
          <a:xfrm>
            <a:off x="10032000" y="6335714"/>
            <a:ext cx="2160000" cy="536399"/>
          </a:xfrm>
          <a:prstGeom prst="rect">
            <a:avLst/>
          </a:prstGeom>
          <a:noFill/>
          <a:ln>
            <a:noFill/>
          </a:ln>
        </p:spPr>
        <p:txBody>
          <a:bodyPr spcFirstLastPara="1" wrap="square" lIns="0" tIns="0" rIns="270000" bIns="0" anchor="ctr" anchorCtr="0">
            <a:noAutofit/>
          </a:bodyPr>
          <a:lstStyle/>
          <a:p>
            <a:pPr marL="0" lvl="0" indent="0" algn="r" rtl="0">
              <a:spcBef>
                <a:spcPts val="0"/>
              </a:spcBef>
              <a:spcAft>
                <a:spcPts val="0"/>
              </a:spcAft>
              <a:buNone/>
            </a:pPr>
            <a:r>
              <a:rPr lang="en-GB" sz="1000" noProof="0">
                <a:effectLst/>
                <a:latin typeface="Calibri" panose="020F0502020204030204" pitchFamily="34" charset="0"/>
                <a:ea typeface="Times New Roman" panose="02020603050405020304" pitchFamily="18" charset="0"/>
                <a:cs typeface="Calibri" panose="020F0502020204030204" pitchFamily="34" charset="0"/>
              </a:rPr>
              <a:t>© Oxford University Press 2024</a:t>
            </a:r>
            <a:endParaRPr lang="en-GB" sz="1000" noProof="0">
              <a:latin typeface="Calibri" panose="020F0502020204030204" pitchFamily="34" charset="0"/>
              <a:ea typeface="Calibri"/>
              <a:cs typeface="Calibri" panose="020F0502020204030204" pitchFamily="34" charset="0"/>
              <a:sym typeface="Calibri"/>
            </a:endParaRPr>
          </a:p>
        </p:txBody>
      </p:sp>
    </p:spTree>
    <p:extLst>
      <p:ext uri="{BB962C8B-B14F-4D97-AF65-F5344CB8AC3E}">
        <p14:creationId xmlns:p14="http://schemas.microsoft.com/office/powerpoint/2010/main" val="190159335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sp>
        <p:nvSpPr>
          <p:cNvPr id="10" name="Title">
            <a:extLst>
              <a:ext uri="{FF2B5EF4-FFF2-40B4-BE49-F238E27FC236}">
                <a16:creationId xmlns:a16="http://schemas.microsoft.com/office/drawing/2014/main" id="{2C9965DF-4ACB-2144-9275-056BE1763CBB}"/>
              </a:ext>
            </a:extLst>
          </p:cNvPr>
          <p:cNvSpPr>
            <a:spLocks noGrp="1"/>
          </p:cNvSpPr>
          <p:nvPr>
            <p:ph type="title"/>
          </p:nvPr>
        </p:nvSpPr>
        <p:spPr>
          <a:xfrm>
            <a:off x="891373" y="307050"/>
            <a:ext cx="4680000" cy="415498"/>
          </a:xfrm>
          <a:prstGeom prst="rect">
            <a:avLst/>
          </a:prstGeom>
        </p:spPr>
        <p:txBody>
          <a:bodyPr wrap="square" lIns="0" tIns="0" rIns="0" bIns="0" anchor="ctr" anchorCtr="0">
            <a:spAutoFit/>
          </a:bodyPr>
          <a:lstStyle>
            <a:lvl1pPr>
              <a:defRPr sz="3000" b="1" i="0" baseline="0">
                <a:solidFill>
                  <a:srgbClr val="757070"/>
                </a:solidFill>
                <a:latin typeface="Calibri" panose="020F0502020204030204" pitchFamily="34" charset="0"/>
                <a:cs typeface="Calibri" panose="020F0502020204030204" pitchFamily="34" charset="0"/>
              </a:defRPr>
            </a:lvl1pPr>
          </a:lstStyle>
          <a:p>
            <a:pPr>
              <a:buClrTx/>
              <a:buFontTx/>
            </a:pPr>
            <a:r>
              <a:rPr lang="en-GB" noProof="0"/>
              <a:t>Click to edit Master title style</a:t>
            </a:r>
          </a:p>
        </p:txBody>
      </p:sp>
      <p:sp>
        <p:nvSpPr>
          <p:cNvPr id="3" name="Placeholder text 1">
            <a:extLst>
              <a:ext uri="{FF2B5EF4-FFF2-40B4-BE49-F238E27FC236}">
                <a16:creationId xmlns:a16="http://schemas.microsoft.com/office/drawing/2014/main" id="{5F0C7931-47A0-6630-B89C-D17C92400D26}"/>
              </a:ext>
            </a:extLst>
          </p:cNvPr>
          <p:cNvSpPr>
            <a:spLocks noGrp="1"/>
          </p:cNvSpPr>
          <p:nvPr>
            <p:ph type="body" sz="quarter" idx="11"/>
          </p:nvPr>
        </p:nvSpPr>
        <p:spPr>
          <a:xfrm>
            <a:off x="263522" y="1052513"/>
            <a:ext cx="5652000" cy="507830"/>
          </a:xfrm>
          <a:prstGeom prst="rect">
            <a:avLst/>
          </a:prstGeom>
        </p:spPr>
        <p:txBody>
          <a:bodyPr wrap="square" lIns="0" tIns="0" rIns="0" bIns="0">
            <a:spAutoFit/>
          </a:bodyPr>
          <a:lstStyle>
            <a:lvl1pPr marL="0" indent="0" fontAlgn="t">
              <a:lnSpc>
                <a:spcPct val="150000"/>
              </a:lnSpc>
              <a:spcBef>
                <a:spcPts val="0"/>
              </a:spcBef>
              <a:spcAft>
                <a:spcPts val="800"/>
              </a:spcAft>
              <a:buNone/>
              <a:defRPr sz="22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noProof="0"/>
              <a:t>Click to edit Master text styles</a:t>
            </a:r>
          </a:p>
        </p:txBody>
      </p:sp>
      <p:sp>
        <p:nvSpPr>
          <p:cNvPr id="4" name="Placeholder text 2">
            <a:extLst>
              <a:ext uri="{FF2B5EF4-FFF2-40B4-BE49-F238E27FC236}">
                <a16:creationId xmlns:a16="http://schemas.microsoft.com/office/drawing/2014/main" id="{91C37F32-0A3A-C842-F803-50887BD04406}"/>
              </a:ext>
            </a:extLst>
          </p:cNvPr>
          <p:cNvSpPr>
            <a:spLocks noGrp="1"/>
          </p:cNvSpPr>
          <p:nvPr>
            <p:ph type="body" sz="quarter" idx="16"/>
          </p:nvPr>
        </p:nvSpPr>
        <p:spPr>
          <a:xfrm>
            <a:off x="263524" y="1849989"/>
            <a:ext cx="5652000" cy="507831"/>
          </a:xfrm>
          <a:prstGeom prst="rect">
            <a:avLst/>
          </a:prstGeom>
        </p:spPr>
        <p:txBody>
          <a:bodyPr wrap="square" lIns="0" tIns="0" rIns="0" bIns="0">
            <a:spAutoFit/>
          </a:bodyPr>
          <a:lstStyle>
            <a:lvl1pPr marL="0" indent="0" fontAlgn="t">
              <a:lnSpc>
                <a:spcPct val="150000"/>
              </a:lnSpc>
              <a:spcBef>
                <a:spcPts val="0"/>
              </a:spcBef>
              <a:spcAft>
                <a:spcPts val="800"/>
              </a:spcAft>
              <a:buNone/>
              <a:defRPr sz="22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noProof="0"/>
              <a:t>Click to edit Master text styles</a:t>
            </a:r>
          </a:p>
        </p:txBody>
      </p:sp>
      <p:sp>
        <p:nvSpPr>
          <p:cNvPr id="5" name="Placeholder text 2">
            <a:extLst>
              <a:ext uri="{FF2B5EF4-FFF2-40B4-BE49-F238E27FC236}">
                <a16:creationId xmlns:a16="http://schemas.microsoft.com/office/drawing/2014/main" id="{7BAACE9D-05B8-B186-8CCE-F81AD3613DF9}"/>
              </a:ext>
            </a:extLst>
          </p:cNvPr>
          <p:cNvSpPr>
            <a:spLocks noGrp="1"/>
          </p:cNvSpPr>
          <p:nvPr>
            <p:ph type="body" sz="quarter" idx="17"/>
          </p:nvPr>
        </p:nvSpPr>
        <p:spPr>
          <a:xfrm>
            <a:off x="263524" y="2647465"/>
            <a:ext cx="5652000" cy="507831"/>
          </a:xfrm>
          <a:prstGeom prst="rect">
            <a:avLst/>
          </a:prstGeom>
        </p:spPr>
        <p:txBody>
          <a:bodyPr wrap="square" lIns="0" tIns="0" rIns="0" bIns="0">
            <a:spAutoFit/>
          </a:bodyPr>
          <a:lstStyle>
            <a:lvl1pPr marL="0" indent="0" fontAlgn="t">
              <a:lnSpc>
                <a:spcPct val="150000"/>
              </a:lnSpc>
              <a:spcBef>
                <a:spcPts val="0"/>
              </a:spcBef>
              <a:spcAft>
                <a:spcPts val="800"/>
              </a:spcAft>
              <a:buNone/>
              <a:defRPr sz="22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noProof="0"/>
              <a:t>Click to edit Master text styles</a:t>
            </a:r>
          </a:p>
        </p:txBody>
      </p:sp>
      <p:sp>
        <p:nvSpPr>
          <p:cNvPr id="7" name="Placeholder text 4">
            <a:extLst>
              <a:ext uri="{FF2B5EF4-FFF2-40B4-BE49-F238E27FC236}">
                <a16:creationId xmlns:a16="http://schemas.microsoft.com/office/drawing/2014/main" id="{F9338864-DA90-A101-A263-0D51CB5D1DA4}"/>
              </a:ext>
            </a:extLst>
          </p:cNvPr>
          <p:cNvSpPr>
            <a:spLocks noGrp="1"/>
          </p:cNvSpPr>
          <p:nvPr>
            <p:ph type="body" sz="quarter" idx="18"/>
          </p:nvPr>
        </p:nvSpPr>
        <p:spPr>
          <a:xfrm>
            <a:off x="263524" y="3444941"/>
            <a:ext cx="5652000" cy="507831"/>
          </a:xfrm>
          <a:prstGeom prst="rect">
            <a:avLst/>
          </a:prstGeom>
        </p:spPr>
        <p:txBody>
          <a:bodyPr wrap="square" lIns="0" tIns="0" rIns="0" bIns="0">
            <a:spAutoFit/>
          </a:bodyPr>
          <a:lstStyle>
            <a:lvl1pPr marL="0" indent="0" fontAlgn="t">
              <a:lnSpc>
                <a:spcPct val="150000"/>
              </a:lnSpc>
              <a:spcBef>
                <a:spcPts val="0"/>
              </a:spcBef>
              <a:spcAft>
                <a:spcPts val="800"/>
              </a:spcAft>
              <a:buNone/>
              <a:defRPr sz="22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noProof="0"/>
              <a:t>Click to edit Master text styles</a:t>
            </a:r>
          </a:p>
        </p:txBody>
      </p:sp>
      <p:sp>
        <p:nvSpPr>
          <p:cNvPr id="9" name="Placeholder text 5">
            <a:extLst>
              <a:ext uri="{FF2B5EF4-FFF2-40B4-BE49-F238E27FC236}">
                <a16:creationId xmlns:a16="http://schemas.microsoft.com/office/drawing/2014/main" id="{288EE4BE-22AB-80B7-E37C-36792BB71D3E}"/>
              </a:ext>
            </a:extLst>
          </p:cNvPr>
          <p:cNvSpPr>
            <a:spLocks noGrp="1"/>
          </p:cNvSpPr>
          <p:nvPr>
            <p:ph type="body" sz="quarter" idx="19"/>
          </p:nvPr>
        </p:nvSpPr>
        <p:spPr>
          <a:xfrm>
            <a:off x="263524" y="4242417"/>
            <a:ext cx="5652000" cy="507831"/>
          </a:xfrm>
          <a:prstGeom prst="rect">
            <a:avLst/>
          </a:prstGeom>
        </p:spPr>
        <p:txBody>
          <a:bodyPr wrap="square" lIns="0" tIns="0" rIns="0" bIns="0">
            <a:spAutoFit/>
          </a:bodyPr>
          <a:lstStyle>
            <a:lvl1pPr marL="0" indent="0" fontAlgn="t">
              <a:lnSpc>
                <a:spcPct val="150000"/>
              </a:lnSpc>
              <a:spcBef>
                <a:spcPts val="0"/>
              </a:spcBef>
              <a:spcAft>
                <a:spcPts val="800"/>
              </a:spcAft>
              <a:buNone/>
              <a:defRPr sz="22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noProof="0"/>
              <a:t>Click to edit Master text styles</a:t>
            </a:r>
          </a:p>
        </p:txBody>
      </p:sp>
      <p:sp>
        <p:nvSpPr>
          <p:cNvPr id="13" name="Picture Placeholder 1">
            <a:extLst>
              <a:ext uri="{FF2B5EF4-FFF2-40B4-BE49-F238E27FC236}">
                <a16:creationId xmlns:a16="http://schemas.microsoft.com/office/drawing/2014/main" id="{2FBD2393-E88C-2882-DA14-7CAAD38C949D}"/>
              </a:ext>
            </a:extLst>
          </p:cNvPr>
          <p:cNvSpPr>
            <a:spLocks noGrp="1"/>
          </p:cNvSpPr>
          <p:nvPr>
            <p:ph type="pic" sz="quarter" idx="12"/>
          </p:nvPr>
        </p:nvSpPr>
        <p:spPr>
          <a:xfrm>
            <a:off x="6276475" y="1052513"/>
            <a:ext cx="5652000" cy="507831"/>
          </a:xfrm>
          <a:prstGeom prst="rect">
            <a:avLst/>
          </a:prstGeom>
        </p:spPr>
        <p:txBody>
          <a:bodyPr/>
          <a:lstStyle/>
          <a:p>
            <a:endParaRPr lang="en-GB" noProof="0"/>
          </a:p>
        </p:txBody>
      </p:sp>
      <p:sp>
        <p:nvSpPr>
          <p:cNvPr id="15" name="Picture Placeholder 2">
            <a:extLst>
              <a:ext uri="{FF2B5EF4-FFF2-40B4-BE49-F238E27FC236}">
                <a16:creationId xmlns:a16="http://schemas.microsoft.com/office/drawing/2014/main" id="{B257105C-CD56-9803-E6AC-B9C2179EF60F}"/>
              </a:ext>
            </a:extLst>
          </p:cNvPr>
          <p:cNvSpPr>
            <a:spLocks noGrp="1"/>
          </p:cNvSpPr>
          <p:nvPr>
            <p:ph type="pic" sz="quarter" idx="13"/>
          </p:nvPr>
        </p:nvSpPr>
        <p:spPr>
          <a:xfrm>
            <a:off x="6276475" y="1828562"/>
            <a:ext cx="5652000" cy="536400"/>
          </a:xfrm>
          <a:prstGeom prst="rect">
            <a:avLst/>
          </a:prstGeom>
        </p:spPr>
        <p:txBody>
          <a:bodyPr/>
          <a:lstStyle/>
          <a:p>
            <a:endParaRPr lang="en-GB" noProof="0"/>
          </a:p>
        </p:txBody>
      </p:sp>
      <p:sp>
        <p:nvSpPr>
          <p:cNvPr id="11" name="Picture Placeholder 3">
            <a:extLst>
              <a:ext uri="{FF2B5EF4-FFF2-40B4-BE49-F238E27FC236}">
                <a16:creationId xmlns:a16="http://schemas.microsoft.com/office/drawing/2014/main" id="{B4D83748-E2EB-416E-C184-9C910047040F}"/>
              </a:ext>
            </a:extLst>
          </p:cNvPr>
          <p:cNvSpPr>
            <a:spLocks noGrp="1"/>
          </p:cNvSpPr>
          <p:nvPr>
            <p:ph type="pic" sz="quarter" idx="20"/>
          </p:nvPr>
        </p:nvSpPr>
        <p:spPr>
          <a:xfrm>
            <a:off x="6276475" y="2633180"/>
            <a:ext cx="5652000" cy="536400"/>
          </a:xfrm>
          <a:prstGeom prst="rect">
            <a:avLst/>
          </a:prstGeom>
        </p:spPr>
        <p:txBody>
          <a:bodyPr/>
          <a:lstStyle/>
          <a:p>
            <a:endParaRPr lang="en-GB" noProof="0"/>
          </a:p>
        </p:txBody>
      </p:sp>
      <p:sp>
        <p:nvSpPr>
          <p:cNvPr id="12" name="Picture Placeholder 4">
            <a:extLst>
              <a:ext uri="{FF2B5EF4-FFF2-40B4-BE49-F238E27FC236}">
                <a16:creationId xmlns:a16="http://schemas.microsoft.com/office/drawing/2014/main" id="{E96C083E-B35E-D5DE-E1EA-8FCC33CDA286}"/>
              </a:ext>
            </a:extLst>
          </p:cNvPr>
          <p:cNvSpPr>
            <a:spLocks noGrp="1"/>
          </p:cNvSpPr>
          <p:nvPr>
            <p:ph type="pic" sz="quarter" idx="21"/>
          </p:nvPr>
        </p:nvSpPr>
        <p:spPr>
          <a:xfrm>
            <a:off x="6276475" y="3444941"/>
            <a:ext cx="5652000" cy="536400"/>
          </a:xfrm>
          <a:prstGeom prst="rect">
            <a:avLst/>
          </a:prstGeom>
        </p:spPr>
        <p:txBody>
          <a:bodyPr/>
          <a:lstStyle/>
          <a:p>
            <a:endParaRPr lang="en-GB" noProof="0"/>
          </a:p>
        </p:txBody>
      </p:sp>
      <p:sp>
        <p:nvSpPr>
          <p:cNvPr id="14" name="Picture Placeholder 5">
            <a:extLst>
              <a:ext uri="{FF2B5EF4-FFF2-40B4-BE49-F238E27FC236}">
                <a16:creationId xmlns:a16="http://schemas.microsoft.com/office/drawing/2014/main" id="{CBDD959F-8C68-0F7D-0710-413DF3B6FA10}"/>
              </a:ext>
            </a:extLst>
          </p:cNvPr>
          <p:cNvSpPr>
            <a:spLocks noGrp="1"/>
          </p:cNvSpPr>
          <p:nvPr>
            <p:ph type="pic" sz="quarter" idx="22"/>
          </p:nvPr>
        </p:nvSpPr>
        <p:spPr>
          <a:xfrm>
            <a:off x="6276475" y="4242417"/>
            <a:ext cx="5652000" cy="536400"/>
          </a:xfrm>
          <a:prstGeom prst="rect">
            <a:avLst/>
          </a:prstGeom>
        </p:spPr>
        <p:txBody>
          <a:bodyPr/>
          <a:lstStyle/>
          <a:p>
            <a:endParaRPr lang="en-GB" noProof="0"/>
          </a:p>
        </p:txBody>
      </p:sp>
      <p:sp>
        <p:nvSpPr>
          <p:cNvPr id="2" name="Glossary bkg">
            <a:extLst>
              <a:ext uri="{FF2B5EF4-FFF2-40B4-BE49-F238E27FC236}">
                <a16:creationId xmlns:a16="http://schemas.microsoft.com/office/drawing/2014/main" id="{91314233-877D-4B3C-4D4A-518D6C2D8B30}"/>
              </a:ext>
              <a:ext uri="{C183D7F6-B498-43B3-948B-1728B52AA6E4}">
                <adec:decorative xmlns:adec="http://schemas.microsoft.com/office/drawing/2017/decorative" val="1"/>
              </a:ext>
            </a:extLst>
          </p:cNvPr>
          <p:cNvSpPr/>
          <p:nvPr userDrawn="1"/>
        </p:nvSpPr>
        <p:spPr>
          <a:xfrm>
            <a:off x="0" y="6335714"/>
            <a:ext cx="12192000" cy="536400"/>
          </a:xfrm>
          <a:prstGeom prst="rect">
            <a:avLst/>
          </a:prstGeom>
          <a:solidFill>
            <a:srgbClr val="E9F5FC"/>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endParaRPr lang="en-GB" noProof="0"/>
          </a:p>
        </p:txBody>
      </p:sp>
      <p:sp>
        <p:nvSpPr>
          <p:cNvPr id="16" name="Picture Placeholder" descr="Key words to use">
            <a:extLst>
              <a:ext uri="{FF2B5EF4-FFF2-40B4-BE49-F238E27FC236}">
                <a16:creationId xmlns:a16="http://schemas.microsoft.com/office/drawing/2014/main" id="{BE538338-AEDD-F429-01BC-F339E4047D60}"/>
              </a:ext>
            </a:extLst>
          </p:cNvPr>
          <p:cNvSpPr>
            <a:spLocks noGrp="1"/>
          </p:cNvSpPr>
          <p:nvPr>
            <p:ph type="pic" sz="quarter" idx="15"/>
          </p:nvPr>
        </p:nvSpPr>
        <p:spPr>
          <a:xfrm>
            <a:off x="263523" y="6423914"/>
            <a:ext cx="360000" cy="360000"/>
          </a:xfrm>
          <a:prstGeom prst="rect">
            <a:avLst/>
          </a:prstGeom>
        </p:spPr>
        <p:txBody>
          <a:bodyPr wrap="none" lIns="0" tIns="0" rIns="0" bIns="0" anchor="ctr" anchorCtr="0"/>
          <a:lstStyle/>
          <a:p>
            <a:endParaRPr lang="en-GB" noProof="0"/>
          </a:p>
        </p:txBody>
      </p:sp>
      <p:sp>
        <p:nvSpPr>
          <p:cNvPr id="6" name="Glossary">
            <a:extLst>
              <a:ext uri="{FF2B5EF4-FFF2-40B4-BE49-F238E27FC236}">
                <a16:creationId xmlns:a16="http://schemas.microsoft.com/office/drawing/2014/main" id="{BB132430-854C-81C8-DFFF-09D954BFC2AB}"/>
              </a:ext>
            </a:extLst>
          </p:cNvPr>
          <p:cNvSpPr>
            <a:spLocks noGrp="1"/>
          </p:cNvSpPr>
          <p:nvPr>
            <p:ph type="body" sz="quarter" idx="14"/>
          </p:nvPr>
        </p:nvSpPr>
        <p:spPr>
          <a:xfrm>
            <a:off x="891373" y="6336533"/>
            <a:ext cx="9000000" cy="536400"/>
          </a:xfrm>
          <a:prstGeom prst="rect">
            <a:avLst/>
          </a:prstGeom>
          <a:noFill/>
          <a:effectLst/>
        </p:spPr>
        <p:txBody>
          <a:bodyPr lIns="0" tIns="180000" rIns="0" bIns="180000" anchor="ctr" anchorCtr="0"/>
          <a:lstStyle>
            <a:lvl1pPr marL="0" indent="0">
              <a:lnSpc>
                <a:spcPct val="100000"/>
              </a:lnSpc>
              <a:spcBef>
                <a:spcPts val="0"/>
              </a:spcBef>
              <a:buNone/>
              <a:defRPr sz="2000">
                <a:solidFill>
                  <a:schemeClr val="tx1"/>
                </a:solidFill>
              </a:defRPr>
            </a:lvl1pPr>
            <a:lvl2pPr>
              <a:defRPr sz="2000"/>
            </a:lvl2pPr>
            <a:lvl3pPr>
              <a:defRPr sz="2000"/>
            </a:lvl3pPr>
            <a:lvl4pPr>
              <a:defRPr sz="2000"/>
            </a:lvl4pPr>
            <a:lvl5pPr>
              <a:defRPr sz="2000"/>
            </a:lvl5pPr>
          </a:lstStyle>
          <a:p>
            <a:pPr lvl="0"/>
            <a:r>
              <a:rPr lang="en-GB" noProof="0"/>
              <a:t>Click to edit Master text styles</a:t>
            </a:r>
          </a:p>
        </p:txBody>
      </p:sp>
      <p:sp>
        <p:nvSpPr>
          <p:cNvPr id="8" name="©">
            <a:extLst>
              <a:ext uri="{FF2B5EF4-FFF2-40B4-BE49-F238E27FC236}">
                <a16:creationId xmlns:a16="http://schemas.microsoft.com/office/drawing/2014/main" id="{1D427E0F-746D-D113-D1DE-5DD47F7C39FE}"/>
              </a:ext>
              <a:ext uri="{C183D7F6-B498-43B3-948B-1728B52AA6E4}">
                <adec:decorative xmlns:adec="http://schemas.microsoft.com/office/drawing/2017/decorative" val="1"/>
              </a:ext>
            </a:extLst>
          </p:cNvPr>
          <p:cNvSpPr txBox="1"/>
          <p:nvPr userDrawn="1"/>
        </p:nvSpPr>
        <p:spPr>
          <a:xfrm>
            <a:off x="10032000" y="6335714"/>
            <a:ext cx="2160000" cy="536399"/>
          </a:xfrm>
          <a:prstGeom prst="rect">
            <a:avLst/>
          </a:prstGeom>
          <a:noFill/>
          <a:ln>
            <a:noFill/>
          </a:ln>
        </p:spPr>
        <p:txBody>
          <a:bodyPr spcFirstLastPara="1" wrap="square" lIns="0" tIns="0" rIns="270000" bIns="0" anchor="ctr" anchorCtr="0">
            <a:noAutofit/>
          </a:bodyPr>
          <a:lstStyle/>
          <a:p>
            <a:pPr marL="0" lvl="0" indent="0" algn="r" rtl="0">
              <a:spcBef>
                <a:spcPts val="0"/>
              </a:spcBef>
              <a:spcAft>
                <a:spcPts val="0"/>
              </a:spcAft>
              <a:buNone/>
            </a:pPr>
            <a:r>
              <a:rPr lang="en-GB" sz="1000" noProof="0">
                <a:effectLst/>
                <a:latin typeface="Calibri" panose="020F0502020204030204" pitchFamily="34" charset="0"/>
                <a:ea typeface="Times New Roman" panose="02020603050405020304" pitchFamily="18" charset="0"/>
                <a:cs typeface="Calibri" panose="020F0502020204030204" pitchFamily="34" charset="0"/>
              </a:rPr>
              <a:t>© Oxford University Press 2024</a:t>
            </a:r>
            <a:endParaRPr lang="en-GB" sz="1000" noProof="0">
              <a:latin typeface="Calibri" panose="020F0502020204030204" pitchFamily="34" charset="0"/>
              <a:ea typeface="Calibri"/>
              <a:cs typeface="Calibri" panose="020F0502020204030204" pitchFamily="34" charset="0"/>
              <a:sym typeface="Calibri"/>
            </a:endParaRPr>
          </a:p>
        </p:txBody>
      </p:sp>
    </p:spTree>
    <p:extLst>
      <p:ext uri="{BB962C8B-B14F-4D97-AF65-F5344CB8AC3E}">
        <p14:creationId xmlns:p14="http://schemas.microsoft.com/office/powerpoint/2010/main" val="3317717552"/>
      </p:ext>
    </p:extLst>
  </p:cSld>
  <p:clrMapOvr>
    <a:masterClrMapping/>
  </p:clrMapOvr>
  <p:extLst>
    <p:ext uri="{DCECCB84-F9BA-43D5-87BE-67443E8EF086}">
      <p15:sldGuideLst xmlns:p15="http://schemas.microsoft.com/office/powerpoint/2012/main"/>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18" name="Title">
            <a:extLst>
              <a:ext uri="{FF2B5EF4-FFF2-40B4-BE49-F238E27FC236}">
                <a16:creationId xmlns:a16="http://schemas.microsoft.com/office/drawing/2014/main" id="{25E610BC-09CB-464F-8477-09A25896FBA6}"/>
              </a:ext>
            </a:extLst>
          </p:cNvPr>
          <p:cNvSpPr>
            <a:spLocks noGrp="1"/>
          </p:cNvSpPr>
          <p:nvPr>
            <p:ph type="title"/>
          </p:nvPr>
        </p:nvSpPr>
        <p:spPr>
          <a:xfrm>
            <a:off x="891373" y="307050"/>
            <a:ext cx="4680000" cy="415498"/>
          </a:xfrm>
          <a:prstGeom prst="rect">
            <a:avLst/>
          </a:prstGeom>
        </p:spPr>
        <p:txBody>
          <a:bodyPr wrap="square" lIns="0" tIns="0" rIns="0" bIns="0" anchor="ctr" anchorCtr="0">
            <a:spAutoFit/>
          </a:bodyPr>
          <a:lstStyle>
            <a:lvl1pPr>
              <a:defRPr sz="3000" b="1" i="0" baseline="0">
                <a:solidFill>
                  <a:srgbClr val="757070"/>
                </a:solidFill>
                <a:latin typeface="Calibri" panose="020F0502020204030204" pitchFamily="34" charset="0"/>
                <a:cs typeface="Calibri" panose="020F0502020204030204" pitchFamily="34" charset="0"/>
              </a:defRPr>
            </a:lvl1pPr>
          </a:lstStyle>
          <a:p>
            <a:pPr>
              <a:buClrTx/>
              <a:buFontTx/>
            </a:pPr>
            <a:r>
              <a:rPr lang="en-GB" noProof="0"/>
              <a:t>Click to edit Master title style</a:t>
            </a:r>
          </a:p>
        </p:txBody>
      </p:sp>
      <p:sp>
        <p:nvSpPr>
          <p:cNvPr id="4" name="Placeholder text">
            <a:extLst>
              <a:ext uri="{FF2B5EF4-FFF2-40B4-BE49-F238E27FC236}">
                <a16:creationId xmlns:a16="http://schemas.microsoft.com/office/drawing/2014/main" id="{F65A1424-8DC6-82ED-CD92-A28DB287E114}"/>
              </a:ext>
            </a:extLst>
          </p:cNvPr>
          <p:cNvSpPr>
            <a:spLocks noGrp="1"/>
          </p:cNvSpPr>
          <p:nvPr>
            <p:ph type="body" sz="quarter" idx="11"/>
          </p:nvPr>
        </p:nvSpPr>
        <p:spPr>
          <a:xfrm>
            <a:off x="263523" y="1052513"/>
            <a:ext cx="11664952" cy="507831"/>
          </a:xfrm>
          <a:prstGeom prst="rect">
            <a:avLst/>
          </a:prstGeom>
        </p:spPr>
        <p:txBody>
          <a:bodyPr wrap="square" lIns="0" tIns="0" rIns="0" bIns="0">
            <a:spAutoFit/>
          </a:bodyPr>
          <a:lstStyle>
            <a:lvl1pPr marL="0" indent="0" fontAlgn="t">
              <a:lnSpc>
                <a:spcPct val="150000"/>
              </a:lnSpc>
              <a:spcBef>
                <a:spcPts val="0"/>
              </a:spcBef>
              <a:spcAft>
                <a:spcPts val="800"/>
              </a:spcAft>
              <a:buNone/>
              <a:defRPr sz="22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noProof="0"/>
              <a:t>Click to edit Master text styles</a:t>
            </a:r>
          </a:p>
        </p:txBody>
      </p:sp>
      <p:sp>
        <p:nvSpPr>
          <p:cNvPr id="2" name="Placeholder picture">
            <a:extLst>
              <a:ext uri="{FF2B5EF4-FFF2-40B4-BE49-F238E27FC236}">
                <a16:creationId xmlns:a16="http://schemas.microsoft.com/office/drawing/2014/main" id="{973D0BFC-2024-AD9F-32DE-41490A3E33C9}"/>
              </a:ext>
            </a:extLst>
          </p:cNvPr>
          <p:cNvSpPr>
            <a:spLocks noGrp="1"/>
          </p:cNvSpPr>
          <p:nvPr>
            <p:ph type="pic" sz="quarter" idx="12"/>
          </p:nvPr>
        </p:nvSpPr>
        <p:spPr>
          <a:xfrm>
            <a:off x="263523" y="1615898"/>
            <a:ext cx="11664952" cy="4496623"/>
          </a:xfrm>
          <a:prstGeom prst="rect">
            <a:avLst/>
          </a:prstGeom>
        </p:spPr>
        <p:txBody>
          <a:bodyPr/>
          <a:lstStyle/>
          <a:p>
            <a:endParaRPr lang="en-GB" noProof="0"/>
          </a:p>
        </p:txBody>
      </p:sp>
      <p:sp>
        <p:nvSpPr>
          <p:cNvPr id="3" name="Glossary bkg">
            <a:extLst>
              <a:ext uri="{FF2B5EF4-FFF2-40B4-BE49-F238E27FC236}">
                <a16:creationId xmlns:a16="http://schemas.microsoft.com/office/drawing/2014/main" id="{117B3F1C-5C39-F635-C9C9-327B9A0AA8D8}"/>
              </a:ext>
              <a:ext uri="{C183D7F6-B498-43B3-948B-1728B52AA6E4}">
                <adec:decorative xmlns:adec="http://schemas.microsoft.com/office/drawing/2017/decorative" val="1"/>
              </a:ext>
            </a:extLst>
          </p:cNvPr>
          <p:cNvSpPr/>
          <p:nvPr userDrawn="1"/>
        </p:nvSpPr>
        <p:spPr>
          <a:xfrm>
            <a:off x="0" y="6335714"/>
            <a:ext cx="12192000" cy="536400"/>
          </a:xfrm>
          <a:prstGeom prst="rect">
            <a:avLst/>
          </a:prstGeom>
          <a:solidFill>
            <a:srgbClr val="E9F5FC"/>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endParaRPr lang="en-GB" noProof="0"/>
          </a:p>
        </p:txBody>
      </p:sp>
      <p:sp>
        <p:nvSpPr>
          <p:cNvPr id="10" name="Picture Placeholder" descr="Key words to use">
            <a:extLst>
              <a:ext uri="{FF2B5EF4-FFF2-40B4-BE49-F238E27FC236}">
                <a16:creationId xmlns:a16="http://schemas.microsoft.com/office/drawing/2014/main" id="{99D10AD9-B601-B6A8-A907-4844E25E8EC6}"/>
              </a:ext>
            </a:extLst>
          </p:cNvPr>
          <p:cNvSpPr>
            <a:spLocks noGrp="1"/>
          </p:cNvSpPr>
          <p:nvPr>
            <p:ph type="pic" sz="quarter" idx="17"/>
          </p:nvPr>
        </p:nvSpPr>
        <p:spPr>
          <a:xfrm>
            <a:off x="263523" y="6423914"/>
            <a:ext cx="360000" cy="360000"/>
          </a:xfrm>
          <a:prstGeom prst="rect">
            <a:avLst/>
          </a:prstGeom>
        </p:spPr>
        <p:txBody>
          <a:bodyPr wrap="none" lIns="0" tIns="0" rIns="0" bIns="0" anchor="ctr" anchorCtr="0"/>
          <a:lstStyle/>
          <a:p>
            <a:endParaRPr lang="en-GB" noProof="0"/>
          </a:p>
        </p:txBody>
      </p:sp>
      <p:sp>
        <p:nvSpPr>
          <p:cNvPr id="8" name="Glossary">
            <a:extLst>
              <a:ext uri="{FF2B5EF4-FFF2-40B4-BE49-F238E27FC236}">
                <a16:creationId xmlns:a16="http://schemas.microsoft.com/office/drawing/2014/main" id="{481A9E52-0478-8571-E61C-FAD3A5FAD935}"/>
              </a:ext>
            </a:extLst>
          </p:cNvPr>
          <p:cNvSpPr>
            <a:spLocks noGrp="1"/>
          </p:cNvSpPr>
          <p:nvPr>
            <p:ph type="body" sz="quarter" idx="14"/>
          </p:nvPr>
        </p:nvSpPr>
        <p:spPr>
          <a:xfrm>
            <a:off x="891373" y="6336533"/>
            <a:ext cx="9000000" cy="536400"/>
          </a:xfrm>
          <a:prstGeom prst="rect">
            <a:avLst/>
          </a:prstGeom>
          <a:noFill/>
          <a:effectLst/>
        </p:spPr>
        <p:txBody>
          <a:bodyPr lIns="0" tIns="180000" rIns="0" bIns="180000" anchor="ctr" anchorCtr="0"/>
          <a:lstStyle>
            <a:lvl1pPr marL="0" indent="0">
              <a:lnSpc>
                <a:spcPct val="100000"/>
              </a:lnSpc>
              <a:spcBef>
                <a:spcPts val="0"/>
              </a:spcBef>
              <a:buNone/>
              <a:defRPr sz="2000">
                <a:solidFill>
                  <a:schemeClr val="tx1"/>
                </a:solidFill>
              </a:defRPr>
            </a:lvl1pPr>
            <a:lvl2pPr>
              <a:defRPr sz="2000"/>
            </a:lvl2pPr>
            <a:lvl3pPr>
              <a:defRPr sz="2000"/>
            </a:lvl3pPr>
            <a:lvl4pPr>
              <a:defRPr sz="2000"/>
            </a:lvl4pPr>
            <a:lvl5pPr>
              <a:defRPr sz="2000"/>
            </a:lvl5pPr>
          </a:lstStyle>
          <a:p>
            <a:pPr lvl="0"/>
            <a:r>
              <a:rPr lang="en-GB" noProof="0"/>
              <a:t>Click to edit Master text styles</a:t>
            </a:r>
          </a:p>
        </p:txBody>
      </p:sp>
      <p:sp>
        <p:nvSpPr>
          <p:cNvPr id="9" name="©">
            <a:extLst>
              <a:ext uri="{FF2B5EF4-FFF2-40B4-BE49-F238E27FC236}">
                <a16:creationId xmlns:a16="http://schemas.microsoft.com/office/drawing/2014/main" id="{02BCBC7F-32F4-F2E6-F02D-983AA73725B6}"/>
              </a:ext>
              <a:ext uri="{C183D7F6-B498-43B3-948B-1728B52AA6E4}">
                <adec:decorative xmlns:adec="http://schemas.microsoft.com/office/drawing/2017/decorative" val="1"/>
              </a:ext>
            </a:extLst>
          </p:cNvPr>
          <p:cNvSpPr txBox="1"/>
          <p:nvPr userDrawn="1"/>
        </p:nvSpPr>
        <p:spPr>
          <a:xfrm>
            <a:off x="10032000" y="6335714"/>
            <a:ext cx="2160000" cy="536399"/>
          </a:xfrm>
          <a:prstGeom prst="rect">
            <a:avLst/>
          </a:prstGeom>
          <a:noFill/>
          <a:ln>
            <a:noFill/>
          </a:ln>
        </p:spPr>
        <p:txBody>
          <a:bodyPr spcFirstLastPara="1" wrap="square" lIns="0" tIns="0" rIns="270000" bIns="0" anchor="ctr" anchorCtr="0">
            <a:noAutofit/>
          </a:bodyPr>
          <a:lstStyle/>
          <a:p>
            <a:pPr marL="0" lvl="0" indent="0" algn="r" rtl="0">
              <a:spcBef>
                <a:spcPts val="0"/>
              </a:spcBef>
              <a:spcAft>
                <a:spcPts val="0"/>
              </a:spcAft>
              <a:buNone/>
            </a:pPr>
            <a:r>
              <a:rPr lang="en-GB" sz="1000" noProof="0">
                <a:effectLst/>
                <a:latin typeface="Calibri" panose="020F0502020204030204" pitchFamily="34" charset="0"/>
                <a:ea typeface="Times New Roman" panose="02020603050405020304" pitchFamily="18" charset="0"/>
                <a:cs typeface="Calibri" panose="020F0502020204030204" pitchFamily="34" charset="0"/>
              </a:rPr>
              <a:t>© Oxford University Press 2024</a:t>
            </a:r>
            <a:endParaRPr lang="en-GB" sz="1000" noProof="0">
              <a:latin typeface="Calibri" panose="020F0502020204030204" pitchFamily="34" charset="0"/>
              <a:ea typeface="Calibri"/>
              <a:cs typeface="Calibri" panose="020F0502020204030204" pitchFamily="34" charset="0"/>
              <a:sym typeface="Calibri"/>
            </a:endParaRPr>
          </a:p>
        </p:txBody>
      </p:sp>
    </p:spTree>
    <p:extLst>
      <p:ext uri="{BB962C8B-B14F-4D97-AF65-F5344CB8AC3E}">
        <p14:creationId xmlns:p14="http://schemas.microsoft.com/office/powerpoint/2010/main" val="128162912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11" name="Title">
            <a:extLst>
              <a:ext uri="{FF2B5EF4-FFF2-40B4-BE49-F238E27FC236}">
                <a16:creationId xmlns:a16="http://schemas.microsoft.com/office/drawing/2014/main" id="{9EBB5D43-A841-4874-CC51-AD5FC9DC967B}"/>
              </a:ext>
            </a:extLst>
          </p:cNvPr>
          <p:cNvSpPr>
            <a:spLocks noGrp="1"/>
          </p:cNvSpPr>
          <p:nvPr>
            <p:ph type="title"/>
          </p:nvPr>
        </p:nvSpPr>
        <p:spPr>
          <a:xfrm>
            <a:off x="891373" y="307050"/>
            <a:ext cx="4680000" cy="415498"/>
          </a:xfrm>
          <a:prstGeom prst="rect">
            <a:avLst/>
          </a:prstGeom>
        </p:spPr>
        <p:txBody>
          <a:bodyPr wrap="square" lIns="0" tIns="0" rIns="0" bIns="0" anchor="ctr" anchorCtr="0">
            <a:spAutoFit/>
          </a:bodyPr>
          <a:lstStyle>
            <a:lvl1pPr>
              <a:defRPr sz="3000" b="1" i="0" baseline="0">
                <a:solidFill>
                  <a:srgbClr val="757070"/>
                </a:solidFill>
                <a:latin typeface="Calibri" panose="020F0502020204030204" pitchFamily="34" charset="0"/>
                <a:cs typeface="Calibri" panose="020F0502020204030204" pitchFamily="34" charset="0"/>
              </a:defRPr>
            </a:lvl1pPr>
          </a:lstStyle>
          <a:p>
            <a:pPr>
              <a:buClrTx/>
              <a:buFontTx/>
            </a:pPr>
            <a:r>
              <a:rPr lang="en-GB" noProof="0"/>
              <a:t>Click to edit Master title style</a:t>
            </a:r>
          </a:p>
        </p:txBody>
      </p:sp>
      <p:sp>
        <p:nvSpPr>
          <p:cNvPr id="2" name="Placeholder text">
            <a:extLst>
              <a:ext uri="{FF2B5EF4-FFF2-40B4-BE49-F238E27FC236}">
                <a16:creationId xmlns:a16="http://schemas.microsoft.com/office/drawing/2014/main" id="{6CEFF1B7-11ED-360D-4CFE-342DD84B357E}"/>
              </a:ext>
            </a:extLst>
          </p:cNvPr>
          <p:cNvSpPr>
            <a:spLocks noGrp="1"/>
          </p:cNvSpPr>
          <p:nvPr>
            <p:ph type="body" sz="quarter" idx="11"/>
          </p:nvPr>
        </p:nvSpPr>
        <p:spPr>
          <a:xfrm>
            <a:off x="263523" y="1052513"/>
            <a:ext cx="8101015" cy="507831"/>
          </a:xfrm>
          <a:prstGeom prst="rect">
            <a:avLst/>
          </a:prstGeom>
        </p:spPr>
        <p:txBody>
          <a:bodyPr wrap="square" lIns="0" tIns="0" rIns="0" bIns="0">
            <a:spAutoFit/>
          </a:bodyPr>
          <a:lstStyle>
            <a:lvl1pPr marL="0" indent="0" fontAlgn="t">
              <a:lnSpc>
                <a:spcPct val="150000"/>
              </a:lnSpc>
              <a:spcBef>
                <a:spcPts val="0"/>
              </a:spcBef>
              <a:spcAft>
                <a:spcPts val="800"/>
              </a:spcAft>
              <a:buNone/>
              <a:defRPr sz="22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noProof="0"/>
              <a:t>Click to edit Master text styles</a:t>
            </a:r>
          </a:p>
        </p:txBody>
      </p:sp>
      <p:sp>
        <p:nvSpPr>
          <p:cNvPr id="15" name="Placeholder image">
            <a:extLst>
              <a:ext uri="{FF2B5EF4-FFF2-40B4-BE49-F238E27FC236}">
                <a16:creationId xmlns:a16="http://schemas.microsoft.com/office/drawing/2014/main" id="{34A6783B-7879-D63F-C6D4-D37AE0E42F86}"/>
              </a:ext>
            </a:extLst>
          </p:cNvPr>
          <p:cNvSpPr>
            <a:spLocks noGrp="1"/>
          </p:cNvSpPr>
          <p:nvPr>
            <p:ph type="pic" sz="quarter" idx="12"/>
          </p:nvPr>
        </p:nvSpPr>
        <p:spPr>
          <a:xfrm>
            <a:off x="8724900" y="1052513"/>
            <a:ext cx="3203575" cy="5029167"/>
          </a:xfrm>
          <a:prstGeom prst="rect">
            <a:avLst/>
          </a:prstGeom>
        </p:spPr>
        <p:txBody>
          <a:bodyPr/>
          <a:lstStyle/>
          <a:p>
            <a:endParaRPr lang="en-GB" noProof="0"/>
          </a:p>
        </p:txBody>
      </p:sp>
      <p:sp>
        <p:nvSpPr>
          <p:cNvPr id="6" name="Glossary bkg">
            <a:extLst>
              <a:ext uri="{FF2B5EF4-FFF2-40B4-BE49-F238E27FC236}">
                <a16:creationId xmlns:a16="http://schemas.microsoft.com/office/drawing/2014/main" id="{5D4172AA-5164-201D-2C5C-1F28F4CDB5CB}"/>
              </a:ext>
              <a:ext uri="{C183D7F6-B498-43B3-948B-1728B52AA6E4}">
                <adec:decorative xmlns:adec="http://schemas.microsoft.com/office/drawing/2017/decorative" val="1"/>
              </a:ext>
            </a:extLst>
          </p:cNvPr>
          <p:cNvSpPr/>
          <p:nvPr userDrawn="1"/>
        </p:nvSpPr>
        <p:spPr>
          <a:xfrm>
            <a:off x="0" y="6335714"/>
            <a:ext cx="12192000" cy="536400"/>
          </a:xfrm>
          <a:prstGeom prst="rect">
            <a:avLst/>
          </a:prstGeom>
          <a:solidFill>
            <a:srgbClr val="E9F5FC"/>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endParaRPr lang="en-GB" noProof="0"/>
          </a:p>
        </p:txBody>
      </p:sp>
      <p:sp>
        <p:nvSpPr>
          <p:cNvPr id="10" name="Picture Placeholder" descr="Key words to use">
            <a:extLst>
              <a:ext uri="{FF2B5EF4-FFF2-40B4-BE49-F238E27FC236}">
                <a16:creationId xmlns:a16="http://schemas.microsoft.com/office/drawing/2014/main" id="{F5F8FE94-F222-E8DF-7869-04394FA1C581}"/>
              </a:ext>
            </a:extLst>
          </p:cNvPr>
          <p:cNvSpPr>
            <a:spLocks noGrp="1"/>
          </p:cNvSpPr>
          <p:nvPr>
            <p:ph type="pic" sz="quarter" idx="15"/>
          </p:nvPr>
        </p:nvSpPr>
        <p:spPr>
          <a:xfrm>
            <a:off x="263523" y="6423914"/>
            <a:ext cx="360000" cy="360000"/>
          </a:xfrm>
          <a:prstGeom prst="rect">
            <a:avLst/>
          </a:prstGeom>
        </p:spPr>
        <p:txBody>
          <a:bodyPr wrap="none" lIns="0" tIns="0" rIns="0" bIns="0" anchor="ctr" anchorCtr="0"/>
          <a:lstStyle/>
          <a:p>
            <a:endParaRPr lang="en-GB" noProof="0"/>
          </a:p>
        </p:txBody>
      </p:sp>
      <p:sp>
        <p:nvSpPr>
          <p:cNvPr id="3" name="Glossary">
            <a:extLst>
              <a:ext uri="{FF2B5EF4-FFF2-40B4-BE49-F238E27FC236}">
                <a16:creationId xmlns:a16="http://schemas.microsoft.com/office/drawing/2014/main" id="{5E6E0240-6FA0-45DB-5DD1-49A9679912EB}"/>
              </a:ext>
            </a:extLst>
          </p:cNvPr>
          <p:cNvSpPr>
            <a:spLocks noGrp="1"/>
          </p:cNvSpPr>
          <p:nvPr>
            <p:ph type="body" sz="quarter" idx="14"/>
          </p:nvPr>
        </p:nvSpPr>
        <p:spPr>
          <a:xfrm>
            <a:off x="891372" y="6336533"/>
            <a:ext cx="9000000" cy="536400"/>
          </a:xfrm>
          <a:prstGeom prst="rect">
            <a:avLst/>
          </a:prstGeom>
          <a:noFill/>
          <a:effectLst/>
        </p:spPr>
        <p:txBody>
          <a:bodyPr lIns="0" tIns="180000" rIns="0" bIns="180000" anchor="ctr" anchorCtr="0"/>
          <a:lstStyle>
            <a:lvl1pPr marL="0" indent="0">
              <a:lnSpc>
                <a:spcPct val="100000"/>
              </a:lnSpc>
              <a:spcBef>
                <a:spcPts val="0"/>
              </a:spcBef>
              <a:buNone/>
              <a:defRPr sz="2000">
                <a:solidFill>
                  <a:schemeClr val="tx1"/>
                </a:solidFill>
              </a:defRPr>
            </a:lvl1pPr>
            <a:lvl2pPr>
              <a:defRPr sz="2000"/>
            </a:lvl2pPr>
            <a:lvl3pPr>
              <a:defRPr sz="2000"/>
            </a:lvl3pPr>
            <a:lvl4pPr>
              <a:defRPr sz="2000"/>
            </a:lvl4pPr>
            <a:lvl5pPr>
              <a:defRPr sz="2000"/>
            </a:lvl5pPr>
          </a:lstStyle>
          <a:p>
            <a:pPr lvl="0"/>
            <a:r>
              <a:rPr lang="en-GB" noProof="0"/>
              <a:t>Click to edit Master text styles</a:t>
            </a:r>
          </a:p>
        </p:txBody>
      </p:sp>
      <p:sp>
        <p:nvSpPr>
          <p:cNvPr id="4" name="©">
            <a:extLst>
              <a:ext uri="{FF2B5EF4-FFF2-40B4-BE49-F238E27FC236}">
                <a16:creationId xmlns:a16="http://schemas.microsoft.com/office/drawing/2014/main" id="{02CE666C-9BF4-93E9-D146-4DE6BEF36D29}"/>
              </a:ext>
              <a:ext uri="{C183D7F6-B498-43B3-948B-1728B52AA6E4}">
                <adec:decorative xmlns:adec="http://schemas.microsoft.com/office/drawing/2017/decorative" val="1"/>
              </a:ext>
            </a:extLst>
          </p:cNvPr>
          <p:cNvSpPr txBox="1"/>
          <p:nvPr userDrawn="1"/>
        </p:nvSpPr>
        <p:spPr>
          <a:xfrm>
            <a:off x="10032000" y="6335714"/>
            <a:ext cx="2160000" cy="536399"/>
          </a:xfrm>
          <a:prstGeom prst="rect">
            <a:avLst/>
          </a:prstGeom>
          <a:noFill/>
          <a:ln>
            <a:noFill/>
          </a:ln>
        </p:spPr>
        <p:txBody>
          <a:bodyPr spcFirstLastPara="1" wrap="square" lIns="0" tIns="0" rIns="270000" bIns="0" anchor="ctr" anchorCtr="0">
            <a:noAutofit/>
          </a:bodyPr>
          <a:lstStyle/>
          <a:p>
            <a:pPr marL="0" lvl="0" indent="0" algn="r" rtl="0">
              <a:spcBef>
                <a:spcPts val="0"/>
              </a:spcBef>
              <a:spcAft>
                <a:spcPts val="0"/>
              </a:spcAft>
              <a:buNone/>
            </a:pPr>
            <a:r>
              <a:rPr lang="en-GB" sz="1000" noProof="0">
                <a:effectLst/>
                <a:latin typeface="Calibri" panose="020F0502020204030204" pitchFamily="34" charset="0"/>
                <a:ea typeface="Times New Roman" panose="02020603050405020304" pitchFamily="18" charset="0"/>
                <a:cs typeface="Calibri" panose="020F0502020204030204" pitchFamily="34" charset="0"/>
              </a:rPr>
              <a:t>© Oxford University Press 2024</a:t>
            </a:r>
            <a:endParaRPr lang="en-GB" sz="1000" noProof="0">
              <a:latin typeface="Calibri" panose="020F0502020204030204" pitchFamily="34" charset="0"/>
              <a:ea typeface="Calibri"/>
              <a:cs typeface="Calibri" panose="020F0502020204030204" pitchFamily="34" charset="0"/>
              <a:sym typeface="Calibri"/>
            </a:endParaRPr>
          </a:p>
        </p:txBody>
      </p:sp>
    </p:spTree>
    <p:extLst>
      <p:ext uri="{BB962C8B-B14F-4D97-AF65-F5344CB8AC3E}">
        <p14:creationId xmlns:p14="http://schemas.microsoft.com/office/powerpoint/2010/main" val="3986469939"/>
      </p:ext>
    </p:extLst>
  </p:cSld>
  <p:clrMapOvr>
    <a:masterClrMapping/>
  </p:clrMapOvr>
  <p:extLst>
    <p:ext uri="{DCECCB84-F9BA-43D5-87BE-67443E8EF086}">
      <p15:sldGuideLst xmlns:p15="http://schemas.microsoft.com/office/powerpoint/2012/main">
        <p15:guide id="2" pos="5269">
          <p15:clr>
            <a:srgbClr val="FBAE40"/>
          </p15:clr>
        </p15:guide>
        <p15:guide id="3" pos="5496">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12" name="Title">
            <a:extLst>
              <a:ext uri="{FF2B5EF4-FFF2-40B4-BE49-F238E27FC236}">
                <a16:creationId xmlns:a16="http://schemas.microsoft.com/office/drawing/2014/main" id="{0F432154-D9CD-B6DF-07CB-2AD99663D109}"/>
              </a:ext>
            </a:extLst>
          </p:cNvPr>
          <p:cNvSpPr>
            <a:spLocks noGrp="1"/>
          </p:cNvSpPr>
          <p:nvPr>
            <p:ph type="title"/>
          </p:nvPr>
        </p:nvSpPr>
        <p:spPr>
          <a:xfrm>
            <a:off x="891373" y="307050"/>
            <a:ext cx="4680000" cy="415498"/>
          </a:xfrm>
          <a:prstGeom prst="rect">
            <a:avLst/>
          </a:prstGeom>
        </p:spPr>
        <p:txBody>
          <a:bodyPr wrap="square" lIns="0" tIns="0" rIns="0" bIns="0" anchor="ctr" anchorCtr="0">
            <a:spAutoFit/>
          </a:bodyPr>
          <a:lstStyle>
            <a:lvl1pPr>
              <a:defRPr sz="3000" b="1" i="0" baseline="0">
                <a:solidFill>
                  <a:srgbClr val="757070"/>
                </a:solidFill>
                <a:latin typeface="Calibri" panose="020F0502020204030204" pitchFamily="34" charset="0"/>
                <a:cs typeface="Calibri" panose="020F0502020204030204" pitchFamily="34" charset="0"/>
              </a:defRPr>
            </a:lvl1pPr>
          </a:lstStyle>
          <a:p>
            <a:pPr>
              <a:buClrTx/>
              <a:buFontTx/>
            </a:pPr>
            <a:r>
              <a:rPr lang="en-GB" noProof="0"/>
              <a:t>Click to edit Master title style</a:t>
            </a:r>
          </a:p>
        </p:txBody>
      </p:sp>
      <p:sp>
        <p:nvSpPr>
          <p:cNvPr id="5" name="Placeholder text">
            <a:extLst>
              <a:ext uri="{FF2B5EF4-FFF2-40B4-BE49-F238E27FC236}">
                <a16:creationId xmlns:a16="http://schemas.microsoft.com/office/drawing/2014/main" id="{6470EED3-CF5F-175C-251E-8A0EEB0CAE65}"/>
              </a:ext>
            </a:extLst>
          </p:cNvPr>
          <p:cNvSpPr>
            <a:spLocks noGrp="1"/>
          </p:cNvSpPr>
          <p:nvPr>
            <p:ph type="body" sz="quarter" idx="11"/>
          </p:nvPr>
        </p:nvSpPr>
        <p:spPr>
          <a:xfrm>
            <a:off x="263523" y="1052513"/>
            <a:ext cx="11664952" cy="507831"/>
          </a:xfrm>
          <a:prstGeom prst="rect">
            <a:avLst/>
          </a:prstGeom>
        </p:spPr>
        <p:txBody>
          <a:bodyPr wrap="square" lIns="0" tIns="0" rIns="0" bIns="0">
            <a:spAutoFit/>
          </a:bodyPr>
          <a:lstStyle>
            <a:lvl1pPr marL="0" indent="0" fontAlgn="t">
              <a:lnSpc>
                <a:spcPct val="150000"/>
              </a:lnSpc>
              <a:spcBef>
                <a:spcPts val="0"/>
              </a:spcBef>
              <a:spcAft>
                <a:spcPts val="800"/>
              </a:spcAft>
              <a:buNone/>
              <a:defRPr sz="22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noProof="0"/>
              <a:t>Click to edit Master text styles</a:t>
            </a:r>
          </a:p>
        </p:txBody>
      </p:sp>
      <p:sp>
        <p:nvSpPr>
          <p:cNvPr id="16" name="Placeholder text">
            <a:extLst>
              <a:ext uri="{FF2B5EF4-FFF2-40B4-BE49-F238E27FC236}">
                <a16:creationId xmlns:a16="http://schemas.microsoft.com/office/drawing/2014/main" id="{32EE08AD-0D1B-F5BA-242E-018BCD076246}"/>
              </a:ext>
            </a:extLst>
          </p:cNvPr>
          <p:cNvSpPr>
            <a:spLocks noGrp="1"/>
          </p:cNvSpPr>
          <p:nvPr>
            <p:ph type="body" sz="quarter" idx="12"/>
          </p:nvPr>
        </p:nvSpPr>
        <p:spPr>
          <a:xfrm>
            <a:off x="261870" y="1584274"/>
            <a:ext cx="5443775" cy="547650"/>
          </a:xfrm>
          <a:prstGeom prst="rect">
            <a:avLst/>
          </a:prstGeom>
        </p:spPr>
        <p:txBody>
          <a:bodyPr>
            <a:spAutoFit/>
          </a:bodyPr>
          <a:lstStyle>
            <a:lvl1pPr marL="180000" indent="-180000">
              <a:lnSpc>
                <a:spcPct val="150000"/>
              </a:lnSpc>
              <a:spcBef>
                <a:spcPts val="0"/>
              </a:spcBef>
              <a:spcAft>
                <a:spcPts val="800"/>
              </a:spcAft>
              <a:defRPr sz="2200"/>
            </a:lvl1pPr>
            <a:lvl2pPr>
              <a:defRPr sz="2200"/>
            </a:lvl2pPr>
            <a:lvl3pPr>
              <a:defRPr sz="2200"/>
            </a:lvl3pPr>
            <a:lvl4pPr>
              <a:defRPr sz="2200"/>
            </a:lvl4pPr>
            <a:lvl5pPr>
              <a:defRPr sz="2200"/>
            </a:lvl5pPr>
          </a:lstStyle>
          <a:p>
            <a:pPr lvl="0"/>
            <a:r>
              <a:rPr lang="en-GB" noProof="0"/>
              <a:t>Click to edit Master text styles</a:t>
            </a:r>
          </a:p>
        </p:txBody>
      </p:sp>
      <p:sp>
        <p:nvSpPr>
          <p:cNvPr id="19" name="Placeholder picture">
            <a:extLst>
              <a:ext uri="{FF2B5EF4-FFF2-40B4-BE49-F238E27FC236}">
                <a16:creationId xmlns:a16="http://schemas.microsoft.com/office/drawing/2014/main" id="{ECC4FB94-25B4-C395-D75C-BA40A4B71D59}"/>
              </a:ext>
            </a:extLst>
          </p:cNvPr>
          <p:cNvSpPr>
            <a:spLocks noGrp="1"/>
          </p:cNvSpPr>
          <p:nvPr>
            <p:ph type="pic" sz="quarter" idx="14"/>
          </p:nvPr>
        </p:nvSpPr>
        <p:spPr>
          <a:xfrm>
            <a:off x="263525" y="2222372"/>
            <a:ext cx="5442115" cy="3919029"/>
          </a:xfrm>
          <a:prstGeom prst="rect">
            <a:avLst/>
          </a:prstGeom>
        </p:spPr>
        <p:txBody>
          <a:bodyPr/>
          <a:lstStyle/>
          <a:p>
            <a:endParaRPr lang="en-GB" noProof="0"/>
          </a:p>
        </p:txBody>
      </p:sp>
      <p:cxnSp>
        <p:nvCxnSpPr>
          <p:cNvPr id="8" name="Straight Connector">
            <a:extLst>
              <a:ext uri="{FF2B5EF4-FFF2-40B4-BE49-F238E27FC236}">
                <a16:creationId xmlns:a16="http://schemas.microsoft.com/office/drawing/2014/main" id="{6B3CB08E-8319-1656-501F-578939AACA1D}"/>
              </a:ext>
              <a:ext uri="{C183D7F6-B498-43B3-948B-1728B52AA6E4}">
                <adec:decorative xmlns:adec="http://schemas.microsoft.com/office/drawing/2017/decorative" val="1"/>
              </a:ext>
            </a:extLst>
          </p:cNvPr>
          <p:cNvCxnSpPr>
            <a:cxnSpLocks/>
          </p:cNvCxnSpPr>
          <p:nvPr userDrawn="1"/>
        </p:nvCxnSpPr>
        <p:spPr>
          <a:xfrm>
            <a:off x="6096000" y="1699615"/>
            <a:ext cx="0" cy="4416893"/>
          </a:xfrm>
          <a:prstGeom prst="line">
            <a:avLst/>
          </a:prstGeom>
          <a:ln w="38100" cap="rnd">
            <a:solidFill>
              <a:schemeClr val="tx2">
                <a:lumMod val="75000"/>
              </a:schemeClr>
            </a:solidFill>
            <a:prstDash val="sysDot"/>
          </a:ln>
        </p:spPr>
        <p:style>
          <a:lnRef idx="1">
            <a:schemeClr val="dk1"/>
          </a:lnRef>
          <a:fillRef idx="0">
            <a:schemeClr val="dk1"/>
          </a:fillRef>
          <a:effectRef idx="0">
            <a:schemeClr val="dk1"/>
          </a:effectRef>
          <a:fontRef idx="minor">
            <a:schemeClr val="tx1"/>
          </a:fontRef>
        </p:style>
      </p:cxnSp>
      <p:sp>
        <p:nvSpPr>
          <p:cNvPr id="17" name="Placeholder text">
            <a:extLst>
              <a:ext uri="{FF2B5EF4-FFF2-40B4-BE49-F238E27FC236}">
                <a16:creationId xmlns:a16="http://schemas.microsoft.com/office/drawing/2014/main" id="{7C978D59-6827-71B2-58FD-CC85B4620B3F}"/>
              </a:ext>
            </a:extLst>
          </p:cNvPr>
          <p:cNvSpPr>
            <a:spLocks noGrp="1"/>
          </p:cNvSpPr>
          <p:nvPr>
            <p:ph type="body" sz="quarter" idx="13"/>
          </p:nvPr>
        </p:nvSpPr>
        <p:spPr>
          <a:xfrm>
            <a:off x="6486355" y="1584274"/>
            <a:ext cx="5443775" cy="547650"/>
          </a:xfrm>
          <a:prstGeom prst="rect">
            <a:avLst/>
          </a:prstGeom>
        </p:spPr>
        <p:txBody>
          <a:bodyPr>
            <a:spAutoFit/>
          </a:bodyPr>
          <a:lstStyle>
            <a:lvl1pPr marL="180000" indent="-180000">
              <a:lnSpc>
                <a:spcPct val="150000"/>
              </a:lnSpc>
              <a:spcBef>
                <a:spcPts val="0"/>
              </a:spcBef>
              <a:spcAft>
                <a:spcPts val="800"/>
              </a:spcAft>
              <a:defRPr sz="2200"/>
            </a:lvl1pPr>
            <a:lvl2pPr>
              <a:defRPr sz="2200"/>
            </a:lvl2pPr>
            <a:lvl3pPr>
              <a:defRPr sz="2200"/>
            </a:lvl3pPr>
            <a:lvl4pPr>
              <a:defRPr sz="2200"/>
            </a:lvl4pPr>
            <a:lvl5pPr>
              <a:defRPr sz="2200"/>
            </a:lvl5pPr>
          </a:lstStyle>
          <a:p>
            <a:pPr lvl="0"/>
            <a:r>
              <a:rPr lang="en-GB" noProof="0"/>
              <a:t>Click to edit Master text styles</a:t>
            </a:r>
          </a:p>
        </p:txBody>
      </p:sp>
      <p:sp>
        <p:nvSpPr>
          <p:cNvPr id="20" name="Placeholder picture">
            <a:extLst>
              <a:ext uri="{FF2B5EF4-FFF2-40B4-BE49-F238E27FC236}">
                <a16:creationId xmlns:a16="http://schemas.microsoft.com/office/drawing/2014/main" id="{C76FBA73-7EBE-B25F-88EE-A3636E202BFD}"/>
              </a:ext>
            </a:extLst>
          </p:cNvPr>
          <p:cNvSpPr>
            <a:spLocks noGrp="1"/>
          </p:cNvSpPr>
          <p:nvPr>
            <p:ph type="pic" sz="quarter" idx="15"/>
          </p:nvPr>
        </p:nvSpPr>
        <p:spPr>
          <a:xfrm>
            <a:off x="6486356" y="2222372"/>
            <a:ext cx="5442120" cy="3919029"/>
          </a:xfrm>
          <a:prstGeom prst="rect">
            <a:avLst/>
          </a:prstGeom>
        </p:spPr>
        <p:txBody>
          <a:bodyPr/>
          <a:lstStyle/>
          <a:p>
            <a:endParaRPr lang="en-GB" noProof="0"/>
          </a:p>
        </p:txBody>
      </p:sp>
      <p:sp>
        <p:nvSpPr>
          <p:cNvPr id="2" name="Glossary bkg">
            <a:extLst>
              <a:ext uri="{FF2B5EF4-FFF2-40B4-BE49-F238E27FC236}">
                <a16:creationId xmlns:a16="http://schemas.microsoft.com/office/drawing/2014/main" id="{C6A52ED7-9955-CB55-B945-A341E5027AAA}"/>
              </a:ext>
              <a:ext uri="{C183D7F6-B498-43B3-948B-1728B52AA6E4}">
                <adec:decorative xmlns:adec="http://schemas.microsoft.com/office/drawing/2017/decorative" val="1"/>
              </a:ext>
            </a:extLst>
          </p:cNvPr>
          <p:cNvSpPr/>
          <p:nvPr userDrawn="1"/>
        </p:nvSpPr>
        <p:spPr>
          <a:xfrm>
            <a:off x="0" y="6335714"/>
            <a:ext cx="12192000" cy="536400"/>
          </a:xfrm>
          <a:prstGeom prst="rect">
            <a:avLst/>
          </a:prstGeom>
          <a:solidFill>
            <a:srgbClr val="E9F5FC"/>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endParaRPr lang="en-GB" noProof="0"/>
          </a:p>
        </p:txBody>
      </p:sp>
      <p:sp>
        <p:nvSpPr>
          <p:cNvPr id="6" name="Picture Placeholder" descr="Key words to use">
            <a:extLst>
              <a:ext uri="{FF2B5EF4-FFF2-40B4-BE49-F238E27FC236}">
                <a16:creationId xmlns:a16="http://schemas.microsoft.com/office/drawing/2014/main" id="{BE8B7DA9-D41C-528C-A1CB-FE9E82F3248E}"/>
              </a:ext>
            </a:extLst>
          </p:cNvPr>
          <p:cNvSpPr>
            <a:spLocks noGrp="1"/>
          </p:cNvSpPr>
          <p:nvPr>
            <p:ph type="pic" sz="quarter" idx="17"/>
          </p:nvPr>
        </p:nvSpPr>
        <p:spPr>
          <a:xfrm>
            <a:off x="263523" y="6423914"/>
            <a:ext cx="360000" cy="360000"/>
          </a:xfrm>
          <a:prstGeom prst="rect">
            <a:avLst/>
          </a:prstGeom>
        </p:spPr>
        <p:txBody>
          <a:bodyPr wrap="none" lIns="0" tIns="0" rIns="0" bIns="0" anchor="ctr" anchorCtr="0"/>
          <a:lstStyle/>
          <a:p>
            <a:endParaRPr lang="en-GB" noProof="0"/>
          </a:p>
        </p:txBody>
      </p:sp>
      <p:sp>
        <p:nvSpPr>
          <p:cNvPr id="4" name="Glossary">
            <a:extLst>
              <a:ext uri="{FF2B5EF4-FFF2-40B4-BE49-F238E27FC236}">
                <a16:creationId xmlns:a16="http://schemas.microsoft.com/office/drawing/2014/main" id="{D61ED559-E7AA-1B0F-1A67-7754B3D96CEE}"/>
              </a:ext>
            </a:extLst>
          </p:cNvPr>
          <p:cNvSpPr>
            <a:spLocks noGrp="1"/>
          </p:cNvSpPr>
          <p:nvPr>
            <p:ph type="body" sz="quarter" idx="16"/>
          </p:nvPr>
        </p:nvSpPr>
        <p:spPr>
          <a:xfrm>
            <a:off x="891373" y="6336533"/>
            <a:ext cx="9000000" cy="536400"/>
          </a:xfrm>
          <a:prstGeom prst="rect">
            <a:avLst/>
          </a:prstGeom>
          <a:noFill/>
          <a:effectLst/>
        </p:spPr>
        <p:txBody>
          <a:bodyPr lIns="0" tIns="180000" rIns="0" bIns="180000" anchor="ctr" anchorCtr="0"/>
          <a:lstStyle>
            <a:lvl1pPr marL="0" indent="0">
              <a:lnSpc>
                <a:spcPct val="100000"/>
              </a:lnSpc>
              <a:spcBef>
                <a:spcPts val="0"/>
              </a:spcBef>
              <a:buNone/>
              <a:defRPr sz="2000">
                <a:solidFill>
                  <a:schemeClr val="tx1"/>
                </a:solidFill>
              </a:defRPr>
            </a:lvl1pPr>
            <a:lvl2pPr>
              <a:defRPr sz="2000"/>
            </a:lvl2pPr>
            <a:lvl3pPr>
              <a:defRPr sz="2000"/>
            </a:lvl3pPr>
            <a:lvl4pPr>
              <a:defRPr sz="2000"/>
            </a:lvl4pPr>
            <a:lvl5pPr>
              <a:defRPr sz="2000"/>
            </a:lvl5pPr>
          </a:lstStyle>
          <a:p>
            <a:pPr lvl="0"/>
            <a:r>
              <a:rPr lang="en-GB" noProof="0"/>
              <a:t>Click to edit Master text styles</a:t>
            </a:r>
          </a:p>
        </p:txBody>
      </p:sp>
      <p:sp>
        <p:nvSpPr>
          <p:cNvPr id="7" name="©">
            <a:extLst>
              <a:ext uri="{FF2B5EF4-FFF2-40B4-BE49-F238E27FC236}">
                <a16:creationId xmlns:a16="http://schemas.microsoft.com/office/drawing/2014/main" id="{10E4B1FA-FEB8-D0C8-DED2-66FF482EF421}"/>
              </a:ext>
              <a:ext uri="{C183D7F6-B498-43B3-948B-1728B52AA6E4}">
                <adec:decorative xmlns:adec="http://schemas.microsoft.com/office/drawing/2017/decorative" val="1"/>
              </a:ext>
            </a:extLst>
          </p:cNvPr>
          <p:cNvSpPr txBox="1"/>
          <p:nvPr userDrawn="1"/>
        </p:nvSpPr>
        <p:spPr>
          <a:xfrm>
            <a:off x="10032000" y="6335714"/>
            <a:ext cx="2160000" cy="536399"/>
          </a:xfrm>
          <a:prstGeom prst="rect">
            <a:avLst/>
          </a:prstGeom>
          <a:noFill/>
          <a:ln>
            <a:noFill/>
          </a:ln>
        </p:spPr>
        <p:txBody>
          <a:bodyPr spcFirstLastPara="1" wrap="square" lIns="0" tIns="0" rIns="270000" bIns="0" anchor="ctr" anchorCtr="0">
            <a:noAutofit/>
          </a:bodyPr>
          <a:lstStyle/>
          <a:p>
            <a:pPr marL="0" lvl="0" indent="0" algn="r" rtl="0">
              <a:spcBef>
                <a:spcPts val="0"/>
              </a:spcBef>
              <a:spcAft>
                <a:spcPts val="0"/>
              </a:spcAft>
              <a:buNone/>
            </a:pPr>
            <a:r>
              <a:rPr lang="en-GB" sz="1000" noProof="0">
                <a:effectLst/>
                <a:latin typeface="Calibri" panose="020F0502020204030204" pitchFamily="34" charset="0"/>
                <a:ea typeface="Times New Roman" panose="02020603050405020304" pitchFamily="18" charset="0"/>
                <a:cs typeface="Calibri" panose="020F0502020204030204" pitchFamily="34" charset="0"/>
              </a:rPr>
              <a:t>© Oxford University Press 2024</a:t>
            </a:r>
            <a:endParaRPr lang="en-GB" sz="1000" noProof="0">
              <a:latin typeface="Calibri" panose="020F0502020204030204" pitchFamily="34" charset="0"/>
              <a:ea typeface="Calibri"/>
              <a:cs typeface="Calibri" panose="020F0502020204030204" pitchFamily="34" charset="0"/>
              <a:sym typeface="Calibri"/>
            </a:endParaRPr>
          </a:p>
        </p:txBody>
      </p:sp>
    </p:spTree>
    <p:extLst>
      <p:ext uri="{BB962C8B-B14F-4D97-AF65-F5344CB8AC3E}">
        <p14:creationId xmlns:p14="http://schemas.microsoft.com/office/powerpoint/2010/main" val="13038156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sp>
        <p:nvSpPr>
          <p:cNvPr id="10" name="Title">
            <a:extLst>
              <a:ext uri="{FF2B5EF4-FFF2-40B4-BE49-F238E27FC236}">
                <a16:creationId xmlns:a16="http://schemas.microsoft.com/office/drawing/2014/main" id="{2C9965DF-4ACB-2144-9275-056BE1763CBB}"/>
              </a:ext>
            </a:extLst>
          </p:cNvPr>
          <p:cNvSpPr>
            <a:spLocks noGrp="1"/>
          </p:cNvSpPr>
          <p:nvPr>
            <p:ph type="title"/>
          </p:nvPr>
        </p:nvSpPr>
        <p:spPr>
          <a:xfrm>
            <a:off x="891373" y="307050"/>
            <a:ext cx="4680000" cy="415498"/>
          </a:xfrm>
          <a:prstGeom prst="rect">
            <a:avLst/>
          </a:prstGeom>
        </p:spPr>
        <p:txBody>
          <a:bodyPr wrap="square" lIns="0" tIns="0" rIns="0" bIns="0" anchor="ctr" anchorCtr="0">
            <a:spAutoFit/>
          </a:bodyPr>
          <a:lstStyle>
            <a:lvl1pPr>
              <a:defRPr sz="3000" b="1" i="0" baseline="0">
                <a:solidFill>
                  <a:srgbClr val="757070"/>
                </a:solidFill>
                <a:latin typeface="Calibri" panose="020F0502020204030204" pitchFamily="34" charset="0"/>
                <a:cs typeface="Calibri" panose="020F0502020204030204" pitchFamily="34" charset="0"/>
              </a:defRPr>
            </a:lvl1pPr>
          </a:lstStyle>
          <a:p>
            <a:pPr>
              <a:buClrTx/>
              <a:buFontTx/>
            </a:pPr>
            <a:r>
              <a:rPr lang="en-GB" noProof="0"/>
              <a:t>Click to edit Master title style</a:t>
            </a:r>
          </a:p>
        </p:txBody>
      </p:sp>
      <p:sp>
        <p:nvSpPr>
          <p:cNvPr id="3" name="Placeholder text">
            <a:extLst>
              <a:ext uri="{FF2B5EF4-FFF2-40B4-BE49-F238E27FC236}">
                <a16:creationId xmlns:a16="http://schemas.microsoft.com/office/drawing/2014/main" id="{5F0C7931-47A0-6630-B89C-D17C92400D26}"/>
              </a:ext>
            </a:extLst>
          </p:cNvPr>
          <p:cNvSpPr>
            <a:spLocks noGrp="1"/>
          </p:cNvSpPr>
          <p:nvPr>
            <p:ph type="body" sz="quarter" idx="11"/>
          </p:nvPr>
        </p:nvSpPr>
        <p:spPr>
          <a:xfrm>
            <a:off x="263523" y="1052513"/>
            <a:ext cx="8101015" cy="507831"/>
          </a:xfrm>
          <a:prstGeom prst="rect">
            <a:avLst/>
          </a:prstGeom>
        </p:spPr>
        <p:txBody>
          <a:bodyPr wrap="square" lIns="0" tIns="0" rIns="0" bIns="0">
            <a:spAutoFit/>
          </a:bodyPr>
          <a:lstStyle>
            <a:lvl1pPr marL="0" indent="0" fontAlgn="t">
              <a:lnSpc>
                <a:spcPct val="150000"/>
              </a:lnSpc>
              <a:spcBef>
                <a:spcPts val="0"/>
              </a:spcBef>
              <a:spcAft>
                <a:spcPts val="800"/>
              </a:spcAft>
              <a:buNone/>
              <a:defRPr sz="22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noProof="0"/>
              <a:t>Click to edit Master text styles</a:t>
            </a:r>
          </a:p>
        </p:txBody>
      </p:sp>
      <p:sp>
        <p:nvSpPr>
          <p:cNvPr id="13" name="Picture Placeholder 1">
            <a:extLst>
              <a:ext uri="{FF2B5EF4-FFF2-40B4-BE49-F238E27FC236}">
                <a16:creationId xmlns:a16="http://schemas.microsoft.com/office/drawing/2014/main" id="{2FBD2393-E88C-2882-DA14-7CAAD38C949D}"/>
              </a:ext>
            </a:extLst>
          </p:cNvPr>
          <p:cNvSpPr>
            <a:spLocks noGrp="1"/>
          </p:cNvSpPr>
          <p:nvPr>
            <p:ph type="pic" sz="quarter" idx="12"/>
          </p:nvPr>
        </p:nvSpPr>
        <p:spPr>
          <a:xfrm>
            <a:off x="8724900" y="1052513"/>
            <a:ext cx="3203575" cy="2376487"/>
          </a:xfrm>
          <a:prstGeom prst="rect">
            <a:avLst/>
          </a:prstGeom>
        </p:spPr>
        <p:txBody>
          <a:bodyPr/>
          <a:lstStyle/>
          <a:p>
            <a:endParaRPr lang="en-GB" noProof="0"/>
          </a:p>
        </p:txBody>
      </p:sp>
      <p:sp>
        <p:nvSpPr>
          <p:cNvPr id="15" name="Picture Placeholder 2">
            <a:extLst>
              <a:ext uri="{FF2B5EF4-FFF2-40B4-BE49-F238E27FC236}">
                <a16:creationId xmlns:a16="http://schemas.microsoft.com/office/drawing/2014/main" id="{B257105C-CD56-9803-E6AC-B9C2179EF60F}"/>
              </a:ext>
            </a:extLst>
          </p:cNvPr>
          <p:cNvSpPr>
            <a:spLocks noGrp="1"/>
          </p:cNvSpPr>
          <p:nvPr>
            <p:ph type="pic" sz="quarter" idx="13"/>
          </p:nvPr>
        </p:nvSpPr>
        <p:spPr>
          <a:xfrm>
            <a:off x="8724900" y="3694114"/>
            <a:ext cx="3203575" cy="2376487"/>
          </a:xfrm>
          <a:prstGeom prst="rect">
            <a:avLst/>
          </a:prstGeom>
        </p:spPr>
        <p:txBody>
          <a:bodyPr/>
          <a:lstStyle/>
          <a:p>
            <a:endParaRPr lang="en-GB" noProof="0"/>
          </a:p>
        </p:txBody>
      </p:sp>
      <p:sp>
        <p:nvSpPr>
          <p:cNvPr id="2" name="Glossary bkg">
            <a:extLst>
              <a:ext uri="{FF2B5EF4-FFF2-40B4-BE49-F238E27FC236}">
                <a16:creationId xmlns:a16="http://schemas.microsoft.com/office/drawing/2014/main" id="{91314233-877D-4B3C-4D4A-518D6C2D8B30}"/>
              </a:ext>
              <a:ext uri="{C183D7F6-B498-43B3-948B-1728B52AA6E4}">
                <adec:decorative xmlns:adec="http://schemas.microsoft.com/office/drawing/2017/decorative" val="1"/>
              </a:ext>
            </a:extLst>
          </p:cNvPr>
          <p:cNvSpPr/>
          <p:nvPr userDrawn="1"/>
        </p:nvSpPr>
        <p:spPr>
          <a:xfrm>
            <a:off x="0" y="6335714"/>
            <a:ext cx="12192000" cy="536400"/>
          </a:xfrm>
          <a:prstGeom prst="rect">
            <a:avLst/>
          </a:prstGeom>
          <a:solidFill>
            <a:srgbClr val="E9F5FC"/>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endParaRPr lang="en-GB" noProof="0"/>
          </a:p>
        </p:txBody>
      </p:sp>
      <p:sp>
        <p:nvSpPr>
          <p:cNvPr id="16" name="Picture Placeholder" descr="Key words to use">
            <a:extLst>
              <a:ext uri="{FF2B5EF4-FFF2-40B4-BE49-F238E27FC236}">
                <a16:creationId xmlns:a16="http://schemas.microsoft.com/office/drawing/2014/main" id="{BE538338-AEDD-F429-01BC-F339E4047D60}"/>
              </a:ext>
            </a:extLst>
          </p:cNvPr>
          <p:cNvSpPr>
            <a:spLocks noGrp="1"/>
          </p:cNvSpPr>
          <p:nvPr>
            <p:ph type="pic" sz="quarter" idx="15"/>
          </p:nvPr>
        </p:nvSpPr>
        <p:spPr>
          <a:xfrm>
            <a:off x="263523" y="6423914"/>
            <a:ext cx="360000" cy="360000"/>
          </a:xfrm>
          <a:prstGeom prst="rect">
            <a:avLst/>
          </a:prstGeom>
        </p:spPr>
        <p:txBody>
          <a:bodyPr wrap="none" lIns="0" tIns="0" rIns="0" bIns="0" anchor="ctr" anchorCtr="0"/>
          <a:lstStyle/>
          <a:p>
            <a:endParaRPr lang="en-GB" noProof="0"/>
          </a:p>
        </p:txBody>
      </p:sp>
      <p:sp>
        <p:nvSpPr>
          <p:cNvPr id="6" name="Glossary">
            <a:extLst>
              <a:ext uri="{FF2B5EF4-FFF2-40B4-BE49-F238E27FC236}">
                <a16:creationId xmlns:a16="http://schemas.microsoft.com/office/drawing/2014/main" id="{BB132430-854C-81C8-DFFF-09D954BFC2AB}"/>
              </a:ext>
            </a:extLst>
          </p:cNvPr>
          <p:cNvSpPr>
            <a:spLocks noGrp="1"/>
          </p:cNvSpPr>
          <p:nvPr>
            <p:ph type="body" sz="quarter" idx="14"/>
          </p:nvPr>
        </p:nvSpPr>
        <p:spPr>
          <a:xfrm>
            <a:off x="891373" y="6336533"/>
            <a:ext cx="9000000" cy="536400"/>
          </a:xfrm>
          <a:prstGeom prst="rect">
            <a:avLst/>
          </a:prstGeom>
          <a:noFill/>
          <a:effectLst/>
        </p:spPr>
        <p:txBody>
          <a:bodyPr lIns="0" tIns="180000" rIns="0" bIns="180000" anchor="ctr" anchorCtr="0"/>
          <a:lstStyle>
            <a:lvl1pPr marL="0" indent="0">
              <a:lnSpc>
                <a:spcPct val="100000"/>
              </a:lnSpc>
              <a:spcBef>
                <a:spcPts val="0"/>
              </a:spcBef>
              <a:buNone/>
              <a:defRPr sz="2000">
                <a:solidFill>
                  <a:schemeClr val="tx1"/>
                </a:solidFill>
              </a:defRPr>
            </a:lvl1pPr>
            <a:lvl2pPr>
              <a:defRPr sz="2000"/>
            </a:lvl2pPr>
            <a:lvl3pPr>
              <a:defRPr sz="2000"/>
            </a:lvl3pPr>
            <a:lvl4pPr>
              <a:defRPr sz="2000"/>
            </a:lvl4pPr>
            <a:lvl5pPr>
              <a:defRPr sz="2000"/>
            </a:lvl5pPr>
          </a:lstStyle>
          <a:p>
            <a:pPr lvl="0"/>
            <a:r>
              <a:rPr lang="en-GB" noProof="0"/>
              <a:t>Click to edit Master text styles</a:t>
            </a:r>
          </a:p>
        </p:txBody>
      </p:sp>
      <p:sp>
        <p:nvSpPr>
          <p:cNvPr id="8" name="©">
            <a:extLst>
              <a:ext uri="{FF2B5EF4-FFF2-40B4-BE49-F238E27FC236}">
                <a16:creationId xmlns:a16="http://schemas.microsoft.com/office/drawing/2014/main" id="{1D427E0F-746D-D113-D1DE-5DD47F7C39FE}"/>
              </a:ext>
              <a:ext uri="{C183D7F6-B498-43B3-948B-1728B52AA6E4}">
                <adec:decorative xmlns:adec="http://schemas.microsoft.com/office/drawing/2017/decorative" val="1"/>
              </a:ext>
            </a:extLst>
          </p:cNvPr>
          <p:cNvSpPr txBox="1"/>
          <p:nvPr userDrawn="1"/>
        </p:nvSpPr>
        <p:spPr>
          <a:xfrm>
            <a:off x="10032000" y="6335714"/>
            <a:ext cx="2160000" cy="536399"/>
          </a:xfrm>
          <a:prstGeom prst="rect">
            <a:avLst/>
          </a:prstGeom>
          <a:noFill/>
          <a:ln>
            <a:noFill/>
          </a:ln>
        </p:spPr>
        <p:txBody>
          <a:bodyPr spcFirstLastPara="1" wrap="square" lIns="0" tIns="0" rIns="270000" bIns="0" anchor="ctr" anchorCtr="0">
            <a:noAutofit/>
          </a:bodyPr>
          <a:lstStyle/>
          <a:p>
            <a:pPr marL="0" lvl="0" indent="0" algn="r" rtl="0">
              <a:spcBef>
                <a:spcPts val="0"/>
              </a:spcBef>
              <a:spcAft>
                <a:spcPts val="0"/>
              </a:spcAft>
              <a:buNone/>
            </a:pPr>
            <a:r>
              <a:rPr lang="en-GB" sz="1000" noProof="0">
                <a:effectLst/>
                <a:latin typeface="Calibri" panose="020F0502020204030204" pitchFamily="34" charset="0"/>
                <a:ea typeface="Times New Roman" panose="02020603050405020304" pitchFamily="18" charset="0"/>
                <a:cs typeface="Calibri" panose="020F0502020204030204" pitchFamily="34" charset="0"/>
              </a:rPr>
              <a:t>© Oxford University Press 2024</a:t>
            </a:r>
            <a:endParaRPr lang="en-GB" sz="1000" noProof="0">
              <a:latin typeface="Calibri" panose="020F0502020204030204" pitchFamily="34" charset="0"/>
              <a:ea typeface="Calibri"/>
              <a:cs typeface="Calibri" panose="020F0502020204030204" pitchFamily="34" charset="0"/>
              <a:sym typeface="Calibri"/>
            </a:endParaRPr>
          </a:p>
        </p:txBody>
      </p:sp>
    </p:spTree>
    <p:extLst>
      <p:ext uri="{BB962C8B-B14F-4D97-AF65-F5344CB8AC3E}">
        <p14:creationId xmlns:p14="http://schemas.microsoft.com/office/powerpoint/2010/main" val="2639281776"/>
      </p:ext>
    </p:extLst>
  </p:cSld>
  <p:clrMapOvr>
    <a:masterClrMapping/>
  </p:clrMapOvr>
  <p:extLst>
    <p:ext uri="{DCECCB84-F9BA-43D5-87BE-67443E8EF086}">
      <p15:sldGuideLst xmlns:p15="http://schemas.microsoft.com/office/powerpoint/2012/main">
        <p15:guide id="1" pos="5269">
          <p15:clr>
            <a:srgbClr val="FBAE40"/>
          </p15:clr>
        </p15:guide>
        <p15:guide id="2" pos="5496">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sp>
        <p:nvSpPr>
          <p:cNvPr id="12" name="Title">
            <a:extLst>
              <a:ext uri="{FF2B5EF4-FFF2-40B4-BE49-F238E27FC236}">
                <a16:creationId xmlns:a16="http://schemas.microsoft.com/office/drawing/2014/main" id="{0F432154-D9CD-B6DF-07CB-2AD99663D109}"/>
              </a:ext>
            </a:extLst>
          </p:cNvPr>
          <p:cNvSpPr>
            <a:spLocks noGrp="1"/>
          </p:cNvSpPr>
          <p:nvPr>
            <p:ph type="title"/>
          </p:nvPr>
        </p:nvSpPr>
        <p:spPr>
          <a:xfrm>
            <a:off x="891373" y="307050"/>
            <a:ext cx="4680000" cy="415498"/>
          </a:xfrm>
          <a:prstGeom prst="rect">
            <a:avLst/>
          </a:prstGeom>
        </p:spPr>
        <p:txBody>
          <a:bodyPr wrap="square" lIns="0" tIns="0" rIns="0" bIns="0" anchor="ctr" anchorCtr="0">
            <a:spAutoFit/>
          </a:bodyPr>
          <a:lstStyle>
            <a:lvl1pPr>
              <a:defRPr sz="3000" b="1" i="0" baseline="0">
                <a:solidFill>
                  <a:srgbClr val="757070"/>
                </a:solidFill>
                <a:latin typeface="Calibri" panose="020F0502020204030204" pitchFamily="34" charset="0"/>
                <a:cs typeface="Calibri" panose="020F0502020204030204" pitchFamily="34" charset="0"/>
              </a:defRPr>
            </a:lvl1pPr>
          </a:lstStyle>
          <a:p>
            <a:pPr>
              <a:buClrTx/>
              <a:buFontTx/>
            </a:pPr>
            <a:r>
              <a:rPr lang="en-GB" noProof="0"/>
              <a:t>Click to edit Master title style</a:t>
            </a:r>
          </a:p>
        </p:txBody>
      </p:sp>
      <p:sp>
        <p:nvSpPr>
          <p:cNvPr id="5" name="Placeholder text">
            <a:extLst>
              <a:ext uri="{FF2B5EF4-FFF2-40B4-BE49-F238E27FC236}">
                <a16:creationId xmlns:a16="http://schemas.microsoft.com/office/drawing/2014/main" id="{6470EED3-CF5F-175C-251E-8A0EEB0CAE65}"/>
              </a:ext>
            </a:extLst>
          </p:cNvPr>
          <p:cNvSpPr>
            <a:spLocks noGrp="1"/>
          </p:cNvSpPr>
          <p:nvPr>
            <p:ph type="body" sz="quarter" idx="11"/>
          </p:nvPr>
        </p:nvSpPr>
        <p:spPr>
          <a:xfrm>
            <a:off x="263522" y="1052513"/>
            <a:ext cx="11666011" cy="507831"/>
          </a:xfrm>
          <a:prstGeom prst="rect">
            <a:avLst/>
          </a:prstGeom>
        </p:spPr>
        <p:txBody>
          <a:bodyPr wrap="square" lIns="0" tIns="0" rIns="0" bIns="0">
            <a:spAutoFit/>
          </a:bodyPr>
          <a:lstStyle>
            <a:lvl1pPr marL="0" indent="0" fontAlgn="t">
              <a:lnSpc>
                <a:spcPct val="150000"/>
              </a:lnSpc>
              <a:spcBef>
                <a:spcPts val="0"/>
              </a:spcBef>
              <a:spcAft>
                <a:spcPts val="800"/>
              </a:spcAft>
              <a:buNone/>
              <a:defRPr sz="22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noProof="0"/>
              <a:t>Click to edit Master text styles</a:t>
            </a:r>
          </a:p>
        </p:txBody>
      </p:sp>
      <p:sp>
        <p:nvSpPr>
          <p:cNvPr id="19" name="Placeholder picture">
            <a:extLst>
              <a:ext uri="{FF2B5EF4-FFF2-40B4-BE49-F238E27FC236}">
                <a16:creationId xmlns:a16="http://schemas.microsoft.com/office/drawing/2014/main" id="{ECC4FB94-25B4-C395-D75C-BA40A4B71D59}"/>
              </a:ext>
            </a:extLst>
          </p:cNvPr>
          <p:cNvSpPr>
            <a:spLocks noGrp="1"/>
          </p:cNvSpPr>
          <p:nvPr>
            <p:ph type="pic" sz="quarter" idx="14"/>
          </p:nvPr>
        </p:nvSpPr>
        <p:spPr>
          <a:xfrm>
            <a:off x="263525" y="1771450"/>
            <a:ext cx="3650400" cy="3650400"/>
          </a:xfrm>
          <a:prstGeom prst="rect">
            <a:avLst/>
          </a:prstGeom>
        </p:spPr>
        <p:txBody>
          <a:bodyPr/>
          <a:lstStyle/>
          <a:p>
            <a:endParaRPr lang="en-GB" noProof="0"/>
          </a:p>
        </p:txBody>
      </p:sp>
      <p:sp>
        <p:nvSpPr>
          <p:cNvPr id="16" name="Placeholder text">
            <a:extLst>
              <a:ext uri="{FF2B5EF4-FFF2-40B4-BE49-F238E27FC236}">
                <a16:creationId xmlns:a16="http://schemas.microsoft.com/office/drawing/2014/main" id="{32EE08AD-0D1B-F5BA-242E-018BCD076246}"/>
              </a:ext>
            </a:extLst>
          </p:cNvPr>
          <p:cNvSpPr>
            <a:spLocks noGrp="1"/>
          </p:cNvSpPr>
          <p:nvPr>
            <p:ph type="body" sz="quarter" idx="12"/>
          </p:nvPr>
        </p:nvSpPr>
        <p:spPr>
          <a:xfrm>
            <a:off x="261870" y="5633516"/>
            <a:ext cx="11667664" cy="547650"/>
          </a:xfrm>
          <a:prstGeom prst="rect">
            <a:avLst/>
          </a:prstGeom>
        </p:spPr>
        <p:txBody>
          <a:bodyPr wrap="square">
            <a:spAutoFit/>
          </a:bodyPr>
          <a:lstStyle>
            <a:lvl1pPr marL="180000" indent="-180000">
              <a:lnSpc>
                <a:spcPct val="150000"/>
              </a:lnSpc>
              <a:spcBef>
                <a:spcPts val="0"/>
              </a:spcBef>
              <a:spcAft>
                <a:spcPts val="800"/>
              </a:spcAft>
              <a:defRPr sz="2200"/>
            </a:lvl1pPr>
            <a:lvl2pPr>
              <a:defRPr sz="2200"/>
            </a:lvl2pPr>
            <a:lvl3pPr>
              <a:defRPr sz="2200"/>
            </a:lvl3pPr>
            <a:lvl4pPr>
              <a:defRPr sz="2200"/>
            </a:lvl4pPr>
            <a:lvl5pPr>
              <a:defRPr sz="2200"/>
            </a:lvl5pPr>
          </a:lstStyle>
          <a:p>
            <a:pPr lvl="0"/>
            <a:r>
              <a:rPr lang="en-GB" noProof="0"/>
              <a:t>Click to edit Master text styles</a:t>
            </a:r>
          </a:p>
        </p:txBody>
      </p:sp>
      <p:sp>
        <p:nvSpPr>
          <p:cNvPr id="2" name="Glossary bkg">
            <a:extLst>
              <a:ext uri="{FF2B5EF4-FFF2-40B4-BE49-F238E27FC236}">
                <a16:creationId xmlns:a16="http://schemas.microsoft.com/office/drawing/2014/main" id="{C6A52ED7-9955-CB55-B945-A341E5027AAA}"/>
              </a:ext>
              <a:ext uri="{C183D7F6-B498-43B3-948B-1728B52AA6E4}">
                <adec:decorative xmlns:adec="http://schemas.microsoft.com/office/drawing/2017/decorative" val="1"/>
              </a:ext>
            </a:extLst>
          </p:cNvPr>
          <p:cNvSpPr/>
          <p:nvPr userDrawn="1"/>
        </p:nvSpPr>
        <p:spPr>
          <a:xfrm>
            <a:off x="0" y="6335714"/>
            <a:ext cx="12192000" cy="536400"/>
          </a:xfrm>
          <a:prstGeom prst="rect">
            <a:avLst/>
          </a:prstGeom>
          <a:solidFill>
            <a:srgbClr val="E9F5FC"/>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endParaRPr lang="en-GB" noProof="0"/>
          </a:p>
        </p:txBody>
      </p:sp>
      <p:sp>
        <p:nvSpPr>
          <p:cNvPr id="6" name="Picture Placeholder" descr="Key words to use">
            <a:extLst>
              <a:ext uri="{FF2B5EF4-FFF2-40B4-BE49-F238E27FC236}">
                <a16:creationId xmlns:a16="http://schemas.microsoft.com/office/drawing/2014/main" id="{BE8B7DA9-D41C-528C-A1CB-FE9E82F3248E}"/>
              </a:ext>
            </a:extLst>
          </p:cNvPr>
          <p:cNvSpPr>
            <a:spLocks noGrp="1"/>
          </p:cNvSpPr>
          <p:nvPr>
            <p:ph type="pic" sz="quarter" idx="17"/>
          </p:nvPr>
        </p:nvSpPr>
        <p:spPr>
          <a:xfrm>
            <a:off x="263523" y="6423914"/>
            <a:ext cx="360000" cy="360000"/>
          </a:xfrm>
          <a:prstGeom prst="rect">
            <a:avLst/>
          </a:prstGeom>
        </p:spPr>
        <p:txBody>
          <a:bodyPr wrap="none" lIns="0" tIns="0" rIns="0" bIns="0" anchor="ctr" anchorCtr="0"/>
          <a:lstStyle/>
          <a:p>
            <a:endParaRPr lang="en-GB" noProof="0"/>
          </a:p>
        </p:txBody>
      </p:sp>
      <p:sp>
        <p:nvSpPr>
          <p:cNvPr id="4" name="Glossary">
            <a:extLst>
              <a:ext uri="{FF2B5EF4-FFF2-40B4-BE49-F238E27FC236}">
                <a16:creationId xmlns:a16="http://schemas.microsoft.com/office/drawing/2014/main" id="{D61ED559-E7AA-1B0F-1A67-7754B3D96CEE}"/>
              </a:ext>
            </a:extLst>
          </p:cNvPr>
          <p:cNvSpPr>
            <a:spLocks noGrp="1"/>
          </p:cNvSpPr>
          <p:nvPr>
            <p:ph type="body" sz="quarter" idx="16"/>
          </p:nvPr>
        </p:nvSpPr>
        <p:spPr>
          <a:xfrm>
            <a:off x="891373" y="6336533"/>
            <a:ext cx="9000000" cy="536400"/>
          </a:xfrm>
          <a:prstGeom prst="rect">
            <a:avLst/>
          </a:prstGeom>
          <a:noFill/>
          <a:effectLst/>
        </p:spPr>
        <p:txBody>
          <a:bodyPr lIns="0" tIns="180000" rIns="0" bIns="180000" anchor="ctr" anchorCtr="0"/>
          <a:lstStyle>
            <a:lvl1pPr marL="0" indent="0">
              <a:lnSpc>
                <a:spcPct val="100000"/>
              </a:lnSpc>
              <a:spcBef>
                <a:spcPts val="0"/>
              </a:spcBef>
              <a:buNone/>
              <a:defRPr sz="2000">
                <a:solidFill>
                  <a:schemeClr val="tx1"/>
                </a:solidFill>
              </a:defRPr>
            </a:lvl1pPr>
            <a:lvl2pPr>
              <a:defRPr sz="2000"/>
            </a:lvl2pPr>
            <a:lvl3pPr>
              <a:defRPr sz="2000"/>
            </a:lvl3pPr>
            <a:lvl4pPr>
              <a:defRPr sz="2000"/>
            </a:lvl4pPr>
            <a:lvl5pPr>
              <a:defRPr sz="2000"/>
            </a:lvl5pPr>
          </a:lstStyle>
          <a:p>
            <a:pPr lvl="0"/>
            <a:r>
              <a:rPr lang="en-GB" noProof="0"/>
              <a:t>Click to edit Master text styles</a:t>
            </a:r>
          </a:p>
        </p:txBody>
      </p:sp>
      <p:sp>
        <p:nvSpPr>
          <p:cNvPr id="7" name="©">
            <a:extLst>
              <a:ext uri="{FF2B5EF4-FFF2-40B4-BE49-F238E27FC236}">
                <a16:creationId xmlns:a16="http://schemas.microsoft.com/office/drawing/2014/main" id="{10E4B1FA-FEB8-D0C8-DED2-66FF482EF421}"/>
              </a:ext>
              <a:ext uri="{C183D7F6-B498-43B3-948B-1728B52AA6E4}">
                <adec:decorative xmlns:adec="http://schemas.microsoft.com/office/drawing/2017/decorative" val="1"/>
              </a:ext>
            </a:extLst>
          </p:cNvPr>
          <p:cNvSpPr txBox="1"/>
          <p:nvPr userDrawn="1"/>
        </p:nvSpPr>
        <p:spPr>
          <a:xfrm>
            <a:off x="10032000" y="6335714"/>
            <a:ext cx="2160000" cy="536399"/>
          </a:xfrm>
          <a:prstGeom prst="rect">
            <a:avLst/>
          </a:prstGeom>
          <a:noFill/>
          <a:ln>
            <a:noFill/>
          </a:ln>
        </p:spPr>
        <p:txBody>
          <a:bodyPr spcFirstLastPara="1" wrap="square" lIns="0" tIns="0" rIns="270000" bIns="0" anchor="ctr" anchorCtr="0">
            <a:noAutofit/>
          </a:bodyPr>
          <a:lstStyle/>
          <a:p>
            <a:pPr marL="0" lvl="0" indent="0" algn="r" rtl="0">
              <a:spcBef>
                <a:spcPts val="0"/>
              </a:spcBef>
              <a:spcAft>
                <a:spcPts val="0"/>
              </a:spcAft>
              <a:buNone/>
            </a:pPr>
            <a:r>
              <a:rPr lang="en-GB" sz="1000" noProof="0">
                <a:effectLst/>
                <a:latin typeface="Calibri" panose="020F0502020204030204" pitchFamily="34" charset="0"/>
                <a:ea typeface="Times New Roman" panose="02020603050405020304" pitchFamily="18" charset="0"/>
                <a:cs typeface="Calibri" panose="020F0502020204030204" pitchFamily="34" charset="0"/>
              </a:rPr>
              <a:t>© Oxford University Press 2024</a:t>
            </a:r>
            <a:endParaRPr lang="en-GB" sz="1000" noProof="0">
              <a:latin typeface="Calibri" panose="020F0502020204030204" pitchFamily="34" charset="0"/>
              <a:ea typeface="Calibri"/>
              <a:cs typeface="Calibri" panose="020F0502020204030204" pitchFamily="34" charset="0"/>
              <a:sym typeface="Calibri"/>
            </a:endParaRPr>
          </a:p>
        </p:txBody>
      </p:sp>
      <p:sp>
        <p:nvSpPr>
          <p:cNvPr id="9" name="Placeholder picture">
            <a:extLst>
              <a:ext uri="{FF2B5EF4-FFF2-40B4-BE49-F238E27FC236}">
                <a16:creationId xmlns:a16="http://schemas.microsoft.com/office/drawing/2014/main" id="{594B03E3-0242-983D-03C7-17257B4CB8CA}"/>
              </a:ext>
            </a:extLst>
          </p:cNvPr>
          <p:cNvSpPr>
            <a:spLocks noGrp="1"/>
          </p:cNvSpPr>
          <p:nvPr>
            <p:ph type="pic" sz="quarter" idx="18"/>
          </p:nvPr>
        </p:nvSpPr>
        <p:spPr>
          <a:xfrm>
            <a:off x="4270800" y="1771450"/>
            <a:ext cx="3650400" cy="3650400"/>
          </a:xfrm>
          <a:prstGeom prst="rect">
            <a:avLst/>
          </a:prstGeom>
        </p:spPr>
        <p:txBody>
          <a:bodyPr/>
          <a:lstStyle/>
          <a:p>
            <a:endParaRPr lang="en-GB" noProof="0"/>
          </a:p>
        </p:txBody>
      </p:sp>
      <p:sp>
        <p:nvSpPr>
          <p:cNvPr id="10" name="Placeholder picture">
            <a:extLst>
              <a:ext uri="{FF2B5EF4-FFF2-40B4-BE49-F238E27FC236}">
                <a16:creationId xmlns:a16="http://schemas.microsoft.com/office/drawing/2014/main" id="{3905A610-49DB-E593-01A1-7EF53120492A}"/>
              </a:ext>
            </a:extLst>
          </p:cNvPr>
          <p:cNvSpPr>
            <a:spLocks noGrp="1"/>
          </p:cNvSpPr>
          <p:nvPr>
            <p:ph type="pic" sz="quarter" idx="19"/>
          </p:nvPr>
        </p:nvSpPr>
        <p:spPr>
          <a:xfrm>
            <a:off x="8278075" y="1771450"/>
            <a:ext cx="3650400" cy="3650400"/>
          </a:xfrm>
          <a:prstGeom prst="rect">
            <a:avLst/>
          </a:prstGeom>
        </p:spPr>
        <p:txBody>
          <a:bodyPr/>
          <a:lstStyle/>
          <a:p>
            <a:endParaRPr lang="en-GB" noProof="0"/>
          </a:p>
        </p:txBody>
      </p:sp>
    </p:spTree>
    <p:extLst>
      <p:ext uri="{BB962C8B-B14F-4D97-AF65-F5344CB8AC3E}">
        <p14:creationId xmlns:p14="http://schemas.microsoft.com/office/powerpoint/2010/main" val="25661348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6" name="Title">
            <a:extLst>
              <a:ext uri="{FF2B5EF4-FFF2-40B4-BE49-F238E27FC236}">
                <a16:creationId xmlns:a16="http://schemas.microsoft.com/office/drawing/2014/main" id="{9F9D2BE5-7832-49FD-4301-7C1CD78F7489}"/>
              </a:ext>
            </a:extLst>
          </p:cNvPr>
          <p:cNvSpPr>
            <a:spLocks noGrp="1"/>
          </p:cNvSpPr>
          <p:nvPr>
            <p:ph type="title"/>
          </p:nvPr>
        </p:nvSpPr>
        <p:spPr>
          <a:xfrm>
            <a:off x="263524" y="262800"/>
            <a:ext cx="10080000" cy="415498"/>
          </a:xfrm>
          <a:prstGeom prst="rect">
            <a:avLst/>
          </a:prstGeom>
        </p:spPr>
        <p:txBody>
          <a:bodyPr wrap="square" lIns="0" tIns="0" rIns="0" bIns="0" anchor="t" anchorCtr="0">
            <a:spAutoFit/>
          </a:bodyPr>
          <a:lstStyle>
            <a:lvl1pPr>
              <a:defRPr sz="3000" b="1" i="0" baseline="0">
                <a:solidFill>
                  <a:srgbClr val="757070"/>
                </a:solidFill>
                <a:latin typeface="Calibri" panose="020F0502020204030204" pitchFamily="34" charset="0"/>
                <a:cs typeface="Calibri" panose="020F0502020204030204" pitchFamily="34" charset="0"/>
              </a:defRPr>
            </a:lvl1pPr>
          </a:lstStyle>
          <a:p>
            <a:pPr>
              <a:buClrTx/>
              <a:buFontTx/>
            </a:pPr>
            <a:r>
              <a:rPr lang="en-GB" noProof="0"/>
              <a:t>Click to edit Master title style</a:t>
            </a:r>
          </a:p>
        </p:txBody>
      </p:sp>
      <p:sp>
        <p:nvSpPr>
          <p:cNvPr id="15" name="Column 1">
            <a:extLst>
              <a:ext uri="{FF2B5EF4-FFF2-40B4-BE49-F238E27FC236}">
                <a16:creationId xmlns:a16="http://schemas.microsoft.com/office/drawing/2014/main" id="{8940BBA3-DCEC-7463-EF83-F781F72771C0}"/>
              </a:ext>
            </a:extLst>
          </p:cNvPr>
          <p:cNvSpPr>
            <a:spLocks noGrp="1"/>
          </p:cNvSpPr>
          <p:nvPr>
            <p:ph type="body" sz="quarter" idx="10"/>
          </p:nvPr>
        </p:nvSpPr>
        <p:spPr>
          <a:xfrm>
            <a:off x="263525" y="1638123"/>
            <a:ext cx="3600000" cy="1398671"/>
          </a:xfrm>
          <a:prstGeom prst="rect">
            <a:avLst/>
          </a:prstGeom>
          <a:solidFill>
            <a:schemeClr val="bg1"/>
          </a:solidFill>
          <a:effectLst>
            <a:outerShdw dist="50800" dir="16200000" rotWithShape="0">
              <a:srgbClr val="F0A456"/>
            </a:outerShdw>
          </a:effectLst>
        </p:spPr>
        <p:txBody>
          <a:bodyPr wrap="square" lIns="180000" tIns="180000" rIns="180000" bIns="180000">
            <a:spAutoFit/>
          </a:bodyPr>
          <a:lstStyle>
            <a:lvl1pPr marL="0" indent="0">
              <a:lnSpc>
                <a:spcPct val="100000"/>
              </a:lnSpc>
              <a:spcBef>
                <a:spcPts val="0"/>
              </a:spcBef>
              <a:spcAft>
                <a:spcPts val="800"/>
              </a:spcAft>
              <a:buNone/>
              <a:defRPr sz="2400" b="1">
                <a:solidFill>
                  <a:srgbClr val="757070"/>
                </a:solidFill>
                <a:latin typeface="+mn-lt"/>
                <a:cs typeface="Calibri" panose="020F0502020204030204" pitchFamily="34" charset="0"/>
              </a:defRPr>
            </a:lvl1pPr>
            <a:lvl2pPr marL="0" indent="0">
              <a:spcBef>
                <a:spcPts val="0"/>
              </a:spcBef>
              <a:spcAft>
                <a:spcPts val="800"/>
              </a:spcAft>
              <a:buNone/>
              <a:defRPr sz="1400" b="0"/>
            </a:lvl2pPr>
            <a:lvl3pPr>
              <a:defRPr sz="1400"/>
            </a:lvl3pPr>
            <a:lvl4pPr>
              <a:defRPr sz="1400"/>
            </a:lvl4pPr>
            <a:lvl5pPr>
              <a:defRPr sz="1400"/>
            </a:lvl5pPr>
          </a:lstStyle>
          <a:p>
            <a:pPr lvl="0"/>
            <a:r>
              <a:rPr lang="en-GB" noProof="0"/>
              <a:t>Click to edit Master text styles</a:t>
            </a:r>
          </a:p>
          <a:p>
            <a:pPr lvl="1"/>
            <a:r>
              <a:rPr lang="en-GB" noProof="0"/>
              <a:t>Second level</a:t>
            </a:r>
          </a:p>
        </p:txBody>
      </p:sp>
      <p:sp>
        <p:nvSpPr>
          <p:cNvPr id="26" name="Column 2">
            <a:extLst>
              <a:ext uri="{FF2B5EF4-FFF2-40B4-BE49-F238E27FC236}">
                <a16:creationId xmlns:a16="http://schemas.microsoft.com/office/drawing/2014/main" id="{69C86D49-A662-4225-BEA1-C8ADA626C5B7}"/>
              </a:ext>
            </a:extLst>
          </p:cNvPr>
          <p:cNvSpPr>
            <a:spLocks noGrp="1"/>
          </p:cNvSpPr>
          <p:nvPr>
            <p:ph type="body" sz="quarter" idx="14"/>
          </p:nvPr>
        </p:nvSpPr>
        <p:spPr>
          <a:xfrm>
            <a:off x="4296001" y="1638124"/>
            <a:ext cx="3600000" cy="1738251"/>
          </a:xfrm>
          <a:prstGeom prst="rect">
            <a:avLst/>
          </a:prstGeom>
          <a:solidFill>
            <a:srgbClr val="E9F5FC"/>
          </a:solidFill>
          <a:effectLst>
            <a:outerShdw dist="50800" dir="16200000" rotWithShape="0">
              <a:srgbClr val="00ABC4"/>
            </a:outerShdw>
          </a:effectLst>
        </p:spPr>
        <p:txBody>
          <a:bodyPr wrap="square" lIns="180000" tIns="180000" rIns="180000" bIns="180000">
            <a:spAutoFit/>
          </a:bodyPr>
          <a:lstStyle>
            <a:lvl1pPr marL="0" indent="0">
              <a:lnSpc>
                <a:spcPct val="100000"/>
              </a:lnSpc>
              <a:spcBef>
                <a:spcPts val="0"/>
              </a:spcBef>
              <a:spcAft>
                <a:spcPts val="800"/>
              </a:spcAft>
              <a:buNone/>
              <a:defRPr sz="2400" b="1">
                <a:solidFill>
                  <a:srgbClr val="006E7F"/>
                </a:solidFill>
                <a:latin typeface="+mn-lt"/>
                <a:cs typeface="Calibri" panose="020F0502020204030204" pitchFamily="34" charset="0"/>
              </a:defRPr>
            </a:lvl1pPr>
            <a:lvl2pPr marL="0" indent="0">
              <a:lnSpc>
                <a:spcPct val="100000"/>
              </a:lnSpc>
              <a:spcBef>
                <a:spcPts val="0"/>
              </a:spcBef>
              <a:spcAft>
                <a:spcPts val="800"/>
              </a:spcAft>
              <a:buFont typeface="Arial" panose="020B0604020202020204" pitchFamily="34" charset="0"/>
              <a:buNone/>
              <a:defRPr sz="1400"/>
            </a:lvl2pPr>
            <a:lvl3pPr>
              <a:defRPr sz="1400"/>
            </a:lvl3pPr>
            <a:lvl4pPr>
              <a:defRPr sz="1400"/>
            </a:lvl4pPr>
            <a:lvl5pPr>
              <a:defRPr sz="1400"/>
            </a:lvl5pPr>
          </a:lstStyle>
          <a:p>
            <a:pPr lvl="0"/>
            <a:r>
              <a:rPr lang="en-GB" noProof="0"/>
              <a:t>Click to edit Master text styles</a:t>
            </a:r>
          </a:p>
          <a:p>
            <a:pPr lvl="1"/>
            <a:r>
              <a:rPr lang="en-GB" noProof="0"/>
              <a:t>Second level</a:t>
            </a:r>
          </a:p>
          <a:p>
            <a:pPr lvl="1"/>
            <a:endParaRPr lang="en-GB" noProof="0"/>
          </a:p>
        </p:txBody>
      </p:sp>
      <p:sp>
        <p:nvSpPr>
          <p:cNvPr id="31" name="Column 3">
            <a:extLst>
              <a:ext uri="{FF2B5EF4-FFF2-40B4-BE49-F238E27FC236}">
                <a16:creationId xmlns:a16="http://schemas.microsoft.com/office/drawing/2014/main" id="{E7C51062-AC94-534A-D113-37037A65891A}"/>
              </a:ext>
            </a:extLst>
          </p:cNvPr>
          <p:cNvSpPr>
            <a:spLocks noGrp="1"/>
          </p:cNvSpPr>
          <p:nvPr>
            <p:ph type="body" sz="quarter" idx="15"/>
          </p:nvPr>
        </p:nvSpPr>
        <p:spPr>
          <a:xfrm>
            <a:off x="8328477" y="1638122"/>
            <a:ext cx="3600000" cy="1420215"/>
          </a:xfrm>
          <a:prstGeom prst="rect">
            <a:avLst/>
          </a:prstGeom>
          <a:solidFill>
            <a:schemeClr val="bg1"/>
          </a:solidFill>
          <a:effectLst>
            <a:outerShdw dist="50800" dir="16200000" rotWithShape="0">
              <a:srgbClr val="00B050"/>
            </a:outerShdw>
          </a:effectLst>
        </p:spPr>
        <p:txBody>
          <a:bodyPr wrap="square" lIns="180000" tIns="180000" rIns="180000" bIns="180000">
            <a:spAutoFit/>
          </a:bodyPr>
          <a:lstStyle>
            <a:lvl1pPr marL="0" indent="0">
              <a:lnSpc>
                <a:spcPct val="100000"/>
              </a:lnSpc>
              <a:spcBef>
                <a:spcPts val="0"/>
              </a:spcBef>
              <a:spcAft>
                <a:spcPts val="800"/>
              </a:spcAft>
              <a:buNone/>
              <a:defRPr sz="2400" b="1">
                <a:solidFill>
                  <a:srgbClr val="757070"/>
                </a:solidFill>
                <a:latin typeface="+mn-lt"/>
                <a:cs typeface="Calibri" panose="020F0502020204030204" pitchFamily="34" charset="0"/>
              </a:defRPr>
            </a:lvl1pPr>
            <a:lvl2pPr marL="0" indent="0">
              <a:lnSpc>
                <a:spcPct val="100000"/>
              </a:lnSpc>
              <a:spcBef>
                <a:spcPts val="0"/>
              </a:spcBef>
              <a:spcAft>
                <a:spcPts val="800"/>
              </a:spcAft>
              <a:buNone/>
              <a:defRPr sz="1400"/>
            </a:lvl2pPr>
            <a:lvl3pPr>
              <a:defRPr sz="1400"/>
            </a:lvl3pPr>
            <a:lvl4pPr>
              <a:defRPr sz="1400"/>
            </a:lvl4pPr>
            <a:lvl5pPr>
              <a:defRPr sz="1400"/>
            </a:lvl5pPr>
          </a:lstStyle>
          <a:p>
            <a:pPr lvl="0"/>
            <a:r>
              <a:rPr lang="en-GB" noProof="0"/>
              <a:t>Click to edit Master text styles</a:t>
            </a:r>
          </a:p>
          <a:p>
            <a:pPr lvl="1"/>
            <a:r>
              <a:rPr lang="en-GB" noProof="0"/>
              <a:t>Second level</a:t>
            </a:r>
          </a:p>
        </p:txBody>
      </p:sp>
      <p:pic>
        <p:nvPicPr>
          <p:cNvPr id="7" name="Lightbulb icon">
            <a:extLst>
              <a:ext uri="{FF2B5EF4-FFF2-40B4-BE49-F238E27FC236}">
                <a16:creationId xmlns:a16="http://schemas.microsoft.com/office/drawing/2014/main" id="{F867468C-CB31-36A1-F1F0-B428B12FEA19}"/>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768051" y="789830"/>
            <a:ext cx="655899" cy="736759"/>
          </a:xfrm>
          <a:prstGeom prst="rect">
            <a:avLst/>
          </a:prstGeom>
        </p:spPr>
      </p:pic>
    </p:spTree>
    <p:extLst>
      <p:ext uri="{BB962C8B-B14F-4D97-AF65-F5344CB8AC3E}">
        <p14:creationId xmlns:p14="http://schemas.microsoft.com/office/powerpoint/2010/main" val="2822273238"/>
      </p:ext>
    </p:extLst>
  </p:cSld>
  <p:clrMapOvr>
    <a:masterClrMapping/>
  </p:clrMapOvr>
  <p:extLst>
    <p:ext uri="{DCECCB84-F9BA-43D5-87BE-67443E8EF086}">
      <p15:sldGuideLst xmlns:p15="http://schemas.microsoft.com/office/powerpoint/2012/main">
        <p15:guide id="1" orient="horz" pos="1026" userDrawn="1">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sp>
        <p:nvSpPr>
          <p:cNvPr id="10" name="Title">
            <a:extLst>
              <a:ext uri="{FF2B5EF4-FFF2-40B4-BE49-F238E27FC236}">
                <a16:creationId xmlns:a16="http://schemas.microsoft.com/office/drawing/2014/main" id="{2C9965DF-4ACB-2144-9275-056BE1763CBB}"/>
              </a:ext>
            </a:extLst>
          </p:cNvPr>
          <p:cNvSpPr>
            <a:spLocks noGrp="1"/>
          </p:cNvSpPr>
          <p:nvPr>
            <p:ph type="title"/>
          </p:nvPr>
        </p:nvSpPr>
        <p:spPr>
          <a:xfrm>
            <a:off x="891373" y="262800"/>
            <a:ext cx="4680000" cy="503999"/>
          </a:xfrm>
          <a:prstGeom prst="rect">
            <a:avLst/>
          </a:prstGeom>
        </p:spPr>
        <p:txBody>
          <a:bodyPr wrap="square" lIns="0" tIns="0" rIns="0" bIns="0" anchor="ctr" anchorCtr="0">
            <a:spAutoFit/>
          </a:bodyPr>
          <a:lstStyle>
            <a:lvl1pPr>
              <a:defRPr sz="3000" b="1" i="0" baseline="0">
                <a:solidFill>
                  <a:srgbClr val="757070"/>
                </a:solidFill>
                <a:latin typeface="Calibri" panose="020F0502020204030204" pitchFamily="34" charset="0"/>
                <a:cs typeface="Calibri" panose="020F0502020204030204" pitchFamily="34" charset="0"/>
              </a:defRPr>
            </a:lvl1pPr>
          </a:lstStyle>
          <a:p>
            <a:pPr>
              <a:buClrTx/>
              <a:buFontTx/>
            </a:pPr>
            <a:r>
              <a:rPr lang="en-GB"/>
              <a:t>Click to edit Master title style</a:t>
            </a:r>
            <a:endParaRPr lang="en-US"/>
          </a:p>
        </p:txBody>
      </p:sp>
      <p:sp>
        <p:nvSpPr>
          <p:cNvPr id="3" name="Placeholder text 1">
            <a:extLst>
              <a:ext uri="{FF2B5EF4-FFF2-40B4-BE49-F238E27FC236}">
                <a16:creationId xmlns:a16="http://schemas.microsoft.com/office/drawing/2014/main" id="{5F0C7931-47A0-6630-B89C-D17C92400D26}"/>
              </a:ext>
            </a:extLst>
          </p:cNvPr>
          <p:cNvSpPr>
            <a:spLocks noGrp="1"/>
          </p:cNvSpPr>
          <p:nvPr>
            <p:ph type="body" sz="quarter" idx="11"/>
          </p:nvPr>
        </p:nvSpPr>
        <p:spPr>
          <a:xfrm>
            <a:off x="263522" y="1052513"/>
            <a:ext cx="5652000" cy="507830"/>
          </a:xfrm>
          <a:prstGeom prst="rect">
            <a:avLst/>
          </a:prstGeom>
        </p:spPr>
        <p:txBody>
          <a:bodyPr wrap="square" lIns="0" tIns="0" rIns="0" bIns="0">
            <a:spAutoFit/>
          </a:bodyPr>
          <a:lstStyle>
            <a:lvl1pPr marL="0" indent="0" fontAlgn="t">
              <a:lnSpc>
                <a:spcPct val="150000"/>
              </a:lnSpc>
              <a:spcBef>
                <a:spcPts val="0"/>
              </a:spcBef>
              <a:spcAft>
                <a:spcPts val="800"/>
              </a:spcAft>
              <a:buNone/>
              <a:defRPr sz="22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a:t>Click to edit Master text styles</a:t>
            </a:r>
          </a:p>
        </p:txBody>
      </p:sp>
      <p:sp>
        <p:nvSpPr>
          <p:cNvPr id="4" name="Placeholder text 2">
            <a:extLst>
              <a:ext uri="{FF2B5EF4-FFF2-40B4-BE49-F238E27FC236}">
                <a16:creationId xmlns:a16="http://schemas.microsoft.com/office/drawing/2014/main" id="{91C37F32-0A3A-C842-F803-50887BD04406}"/>
              </a:ext>
            </a:extLst>
          </p:cNvPr>
          <p:cNvSpPr>
            <a:spLocks noGrp="1"/>
          </p:cNvSpPr>
          <p:nvPr>
            <p:ph type="body" sz="quarter" idx="16"/>
          </p:nvPr>
        </p:nvSpPr>
        <p:spPr>
          <a:xfrm>
            <a:off x="263524" y="1849989"/>
            <a:ext cx="5652000" cy="507831"/>
          </a:xfrm>
          <a:prstGeom prst="rect">
            <a:avLst/>
          </a:prstGeom>
        </p:spPr>
        <p:txBody>
          <a:bodyPr wrap="square" lIns="0" tIns="0" rIns="0" bIns="0">
            <a:spAutoFit/>
          </a:bodyPr>
          <a:lstStyle>
            <a:lvl1pPr marL="0" indent="0" fontAlgn="t">
              <a:lnSpc>
                <a:spcPct val="150000"/>
              </a:lnSpc>
              <a:spcBef>
                <a:spcPts val="0"/>
              </a:spcBef>
              <a:spcAft>
                <a:spcPts val="800"/>
              </a:spcAft>
              <a:buNone/>
              <a:defRPr sz="22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a:t>Click to edit Master text styles</a:t>
            </a:r>
          </a:p>
        </p:txBody>
      </p:sp>
      <p:sp>
        <p:nvSpPr>
          <p:cNvPr id="5" name="Placeholder text 2">
            <a:extLst>
              <a:ext uri="{FF2B5EF4-FFF2-40B4-BE49-F238E27FC236}">
                <a16:creationId xmlns:a16="http://schemas.microsoft.com/office/drawing/2014/main" id="{7BAACE9D-05B8-B186-8CCE-F81AD3613DF9}"/>
              </a:ext>
            </a:extLst>
          </p:cNvPr>
          <p:cNvSpPr>
            <a:spLocks noGrp="1"/>
          </p:cNvSpPr>
          <p:nvPr>
            <p:ph type="body" sz="quarter" idx="17"/>
          </p:nvPr>
        </p:nvSpPr>
        <p:spPr>
          <a:xfrm>
            <a:off x="263524" y="2647465"/>
            <a:ext cx="5652000" cy="507831"/>
          </a:xfrm>
          <a:prstGeom prst="rect">
            <a:avLst/>
          </a:prstGeom>
        </p:spPr>
        <p:txBody>
          <a:bodyPr wrap="square" lIns="0" tIns="0" rIns="0" bIns="0">
            <a:spAutoFit/>
          </a:bodyPr>
          <a:lstStyle>
            <a:lvl1pPr marL="0" indent="0" fontAlgn="t">
              <a:lnSpc>
                <a:spcPct val="150000"/>
              </a:lnSpc>
              <a:spcBef>
                <a:spcPts val="0"/>
              </a:spcBef>
              <a:spcAft>
                <a:spcPts val="800"/>
              </a:spcAft>
              <a:buNone/>
              <a:defRPr sz="22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a:t>Click to edit Master text styles</a:t>
            </a:r>
          </a:p>
        </p:txBody>
      </p:sp>
      <p:sp>
        <p:nvSpPr>
          <p:cNvPr id="7" name="Placeholder text 4">
            <a:extLst>
              <a:ext uri="{FF2B5EF4-FFF2-40B4-BE49-F238E27FC236}">
                <a16:creationId xmlns:a16="http://schemas.microsoft.com/office/drawing/2014/main" id="{F9338864-DA90-A101-A263-0D51CB5D1DA4}"/>
              </a:ext>
            </a:extLst>
          </p:cNvPr>
          <p:cNvSpPr>
            <a:spLocks noGrp="1"/>
          </p:cNvSpPr>
          <p:nvPr>
            <p:ph type="body" sz="quarter" idx="18"/>
          </p:nvPr>
        </p:nvSpPr>
        <p:spPr>
          <a:xfrm>
            <a:off x="263524" y="3444941"/>
            <a:ext cx="5652000" cy="507831"/>
          </a:xfrm>
          <a:prstGeom prst="rect">
            <a:avLst/>
          </a:prstGeom>
        </p:spPr>
        <p:txBody>
          <a:bodyPr wrap="square" lIns="0" tIns="0" rIns="0" bIns="0">
            <a:spAutoFit/>
          </a:bodyPr>
          <a:lstStyle>
            <a:lvl1pPr marL="0" indent="0" fontAlgn="t">
              <a:lnSpc>
                <a:spcPct val="150000"/>
              </a:lnSpc>
              <a:spcBef>
                <a:spcPts val="0"/>
              </a:spcBef>
              <a:spcAft>
                <a:spcPts val="800"/>
              </a:spcAft>
              <a:buNone/>
              <a:defRPr sz="22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a:t>Click to edit Master text styles</a:t>
            </a:r>
          </a:p>
        </p:txBody>
      </p:sp>
      <p:sp>
        <p:nvSpPr>
          <p:cNvPr id="9" name="Placeholder text 5">
            <a:extLst>
              <a:ext uri="{FF2B5EF4-FFF2-40B4-BE49-F238E27FC236}">
                <a16:creationId xmlns:a16="http://schemas.microsoft.com/office/drawing/2014/main" id="{288EE4BE-22AB-80B7-E37C-36792BB71D3E}"/>
              </a:ext>
            </a:extLst>
          </p:cNvPr>
          <p:cNvSpPr>
            <a:spLocks noGrp="1"/>
          </p:cNvSpPr>
          <p:nvPr>
            <p:ph type="body" sz="quarter" idx="19"/>
          </p:nvPr>
        </p:nvSpPr>
        <p:spPr>
          <a:xfrm>
            <a:off x="263524" y="4242417"/>
            <a:ext cx="5652000" cy="507831"/>
          </a:xfrm>
          <a:prstGeom prst="rect">
            <a:avLst/>
          </a:prstGeom>
        </p:spPr>
        <p:txBody>
          <a:bodyPr wrap="square" lIns="0" tIns="0" rIns="0" bIns="0">
            <a:spAutoFit/>
          </a:bodyPr>
          <a:lstStyle>
            <a:lvl1pPr marL="0" indent="0" fontAlgn="t">
              <a:lnSpc>
                <a:spcPct val="150000"/>
              </a:lnSpc>
              <a:spcBef>
                <a:spcPts val="0"/>
              </a:spcBef>
              <a:spcAft>
                <a:spcPts val="800"/>
              </a:spcAft>
              <a:buNone/>
              <a:defRPr sz="22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a:t>Click to edit Master text styles</a:t>
            </a:r>
          </a:p>
        </p:txBody>
      </p:sp>
      <p:sp>
        <p:nvSpPr>
          <p:cNvPr id="13" name="Picture Placeholder 1">
            <a:extLst>
              <a:ext uri="{FF2B5EF4-FFF2-40B4-BE49-F238E27FC236}">
                <a16:creationId xmlns:a16="http://schemas.microsoft.com/office/drawing/2014/main" id="{2FBD2393-E88C-2882-DA14-7CAAD38C949D}"/>
              </a:ext>
            </a:extLst>
          </p:cNvPr>
          <p:cNvSpPr>
            <a:spLocks noGrp="1"/>
          </p:cNvSpPr>
          <p:nvPr>
            <p:ph type="pic" sz="quarter" idx="12"/>
          </p:nvPr>
        </p:nvSpPr>
        <p:spPr>
          <a:xfrm>
            <a:off x="6276475" y="1052513"/>
            <a:ext cx="5652000" cy="507831"/>
          </a:xfrm>
          <a:prstGeom prst="rect">
            <a:avLst/>
          </a:prstGeom>
        </p:spPr>
        <p:txBody>
          <a:bodyPr/>
          <a:lstStyle/>
          <a:p>
            <a:endParaRPr lang="en-US"/>
          </a:p>
        </p:txBody>
      </p:sp>
      <p:sp>
        <p:nvSpPr>
          <p:cNvPr id="15" name="Picture Placeholder 2">
            <a:extLst>
              <a:ext uri="{FF2B5EF4-FFF2-40B4-BE49-F238E27FC236}">
                <a16:creationId xmlns:a16="http://schemas.microsoft.com/office/drawing/2014/main" id="{B257105C-CD56-9803-E6AC-B9C2179EF60F}"/>
              </a:ext>
            </a:extLst>
          </p:cNvPr>
          <p:cNvSpPr>
            <a:spLocks noGrp="1"/>
          </p:cNvSpPr>
          <p:nvPr>
            <p:ph type="pic" sz="quarter" idx="13"/>
          </p:nvPr>
        </p:nvSpPr>
        <p:spPr>
          <a:xfrm>
            <a:off x="6276475" y="1828562"/>
            <a:ext cx="5652000" cy="536400"/>
          </a:xfrm>
          <a:prstGeom prst="rect">
            <a:avLst/>
          </a:prstGeom>
        </p:spPr>
        <p:txBody>
          <a:bodyPr/>
          <a:lstStyle/>
          <a:p>
            <a:endParaRPr lang="en-US"/>
          </a:p>
        </p:txBody>
      </p:sp>
      <p:sp>
        <p:nvSpPr>
          <p:cNvPr id="11" name="Picture Placeholder 3">
            <a:extLst>
              <a:ext uri="{FF2B5EF4-FFF2-40B4-BE49-F238E27FC236}">
                <a16:creationId xmlns:a16="http://schemas.microsoft.com/office/drawing/2014/main" id="{B4D83748-E2EB-416E-C184-9C910047040F}"/>
              </a:ext>
            </a:extLst>
          </p:cNvPr>
          <p:cNvSpPr>
            <a:spLocks noGrp="1"/>
          </p:cNvSpPr>
          <p:nvPr>
            <p:ph type="pic" sz="quarter" idx="20"/>
          </p:nvPr>
        </p:nvSpPr>
        <p:spPr>
          <a:xfrm>
            <a:off x="6276475" y="2633180"/>
            <a:ext cx="5652000" cy="536400"/>
          </a:xfrm>
          <a:prstGeom prst="rect">
            <a:avLst/>
          </a:prstGeom>
        </p:spPr>
        <p:txBody>
          <a:bodyPr/>
          <a:lstStyle/>
          <a:p>
            <a:endParaRPr lang="en-US"/>
          </a:p>
        </p:txBody>
      </p:sp>
      <p:sp>
        <p:nvSpPr>
          <p:cNvPr id="12" name="Picture Placeholder 4">
            <a:extLst>
              <a:ext uri="{FF2B5EF4-FFF2-40B4-BE49-F238E27FC236}">
                <a16:creationId xmlns:a16="http://schemas.microsoft.com/office/drawing/2014/main" id="{E96C083E-B35E-D5DE-E1EA-8FCC33CDA286}"/>
              </a:ext>
            </a:extLst>
          </p:cNvPr>
          <p:cNvSpPr>
            <a:spLocks noGrp="1"/>
          </p:cNvSpPr>
          <p:nvPr>
            <p:ph type="pic" sz="quarter" idx="21"/>
          </p:nvPr>
        </p:nvSpPr>
        <p:spPr>
          <a:xfrm>
            <a:off x="6276475" y="3444941"/>
            <a:ext cx="5652000" cy="536400"/>
          </a:xfrm>
          <a:prstGeom prst="rect">
            <a:avLst/>
          </a:prstGeom>
        </p:spPr>
        <p:txBody>
          <a:bodyPr/>
          <a:lstStyle/>
          <a:p>
            <a:endParaRPr lang="en-US"/>
          </a:p>
        </p:txBody>
      </p:sp>
      <p:sp>
        <p:nvSpPr>
          <p:cNvPr id="14" name="Picture Placeholder 5">
            <a:extLst>
              <a:ext uri="{FF2B5EF4-FFF2-40B4-BE49-F238E27FC236}">
                <a16:creationId xmlns:a16="http://schemas.microsoft.com/office/drawing/2014/main" id="{CBDD959F-8C68-0F7D-0710-413DF3B6FA10}"/>
              </a:ext>
            </a:extLst>
          </p:cNvPr>
          <p:cNvSpPr>
            <a:spLocks noGrp="1"/>
          </p:cNvSpPr>
          <p:nvPr>
            <p:ph type="pic" sz="quarter" idx="22"/>
          </p:nvPr>
        </p:nvSpPr>
        <p:spPr>
          <a:xfrm>
            <a:off x="6276475" y="4242417"/>
            <a:ext cx="5652000" cy="536400"/>
          </a:xfrm>
          <a:prstGeom prst="rect">
            <a:avLst/>
          </a:prstGeom>
        </p:spPr>
        <p:txBody>
          <a:bodyPr/>
          <a:lstStyle/>
          <a:p>
            <a:endParaRPr lang="en-US"/>
          </a:p>
        </p:txBody>
      </p:sp>
      <p:sp>
        <p:nvSpPr>
          <p:cNvPr id="2" name="Glossary bkg">
            <a:extLst>
              <a:ext uri="{FF2B5EF4-FFF2-40B4-BE49-F238E27FC236}">
                <a16:creationId xmlns:a16="http://schemas.microsoft.com/office/drawing/2014/main" id="{91314233-877D-4B3C-4D4A-518D6C2D8B30}"/>
              </a:ext>
              <a:ext uri="{C183D7F6-B498-43B3-948B-1728B52AA6E4}">
                <adec:decorative xmlns:adec="http://schemas.microsoft.com/office/drawing/2017/decorative" val="1"/>
              </a:ext>
            </a:extLst>
          </p:cNvPr>
          <p:cNvSpPr/>
          <p:nvPr userDrawn="1"/>
        </p:nvSpPr>
        <p:spPr>
          <a:xfrm>
            <a:off x="0" y="6335714"/>
            <a:ext cx="12192000" cy="536400"/>
          </a:xfrm>
          <a:prstGeom prst="rect">
            <a:avLst/>
          </a:prstGeom>
          <a:solidFill>
            <a:srgbClr val="E9F5FC"/>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endParaRPr lang="en-US"/>
          </a:p>
        </p:txBody>
      </p:sp>
      <p:sp>
        <p:nvSpPr>
          <p:cNvPr id="16" name="Picture Placeholder" descr="Key words to use">
            <a:extLst>
              <a:ext uri="{FF2B5EF4-FFF2-40B4-BE49-F238E27FC236}">
                <a16:creationId xmlns:a16="http://schemas.microsoft.com/office/drawing/2014/main" id="{BE538338-AEDD-F429-01BC-F339E4047D60}"/>
              </a:ext>
            </a:extLst>
          </p:cNvPr>
          <p:cNvSpPr>
            <a:spLocks noGrp="1"/>
          </p:cNvSpPr>
          <p:nvPr>
            <p:ph type="pic" sz="quarter" idx="15"/>
          </p:nvPr>
        </p:nvSpPr>
        <p:spPr>
          <a:xfrm>
            <a:off x="263523" y="6423914"/>
            <a:ext cx="360000" cy="360000"/>
          </a:xfrm>
          <a:prstGeom prst="rect">
            <a:avLst/>
          </a:prstGeom>
        </p:spPr>
        <p:txBody>
          <a:bodyPr wrap="none" lIns="0" tIns="0" rIns="0" bIns="0" anchor="ctr" anchorCtr="0"/>
          <a:lstStyle/>
          <a:p>
            <a:endParaRPr lang="en-US"/>
          </a:p>
        </p:txBody>
      </p:sp>
      <p:sp>
        <p:nvSpPr>
          <p:cNvPr id="6" name="Glossary">
            <a:extLst>
              <a:ext uri="{FF2B5EF4-FFF2-40B4-BE49-F238E27FC236}">
                <a16:creationId xmlns:a16="http://schemas.microsoft.com/office/drawing/2014/main" id="{BB132430-854C-81C8-DFFF-09D954BFC2AB}"/>
              </a:ext>
            </a:extLst>
          </p:cNvPr>
          <p:cNvSpPr>
            <a:spLocks noGrp="1"/>
          </p:cNvSpPr>
          <p:nvPr>
            <p:ph type="body" sz="quarter" idx="14"/>
          </p:nvPr>
        </p:nvSpPr>
        <p:spPr>
          <a:xfrm>
            <a:off x="891373" y="6336533"/>
            <a:ext cx="9000000" cy="536400"/>
          </a:xfrm>
          <a:prstGeom prst="rect">
            <a:avLst/>
          </a:prstGeom>
          <a:noFill/>
          <a:effectLst/>
        </p:spPr>
        <p:txBody>
          <a:bodyPr lIns="0" tIns="180000" rIns="0" bIns="180000" anchor="ctr" anchorCtr="0"/>
          <a:lstStyle>
            <a:lvl1pPr marL="0" indent="0">
              <a:lnSpc>
                <a:spcPct val="100000"/>
              </a:lnSpc>
              <a:spcBef>
                <a:spcPts val="0"/>
              </a:spcBef>
              <a:buNone/>
              <a:defRPr sz="2000">
                <a:solidFill>
                  <a:schemeClr val="tx1"/>
                </a:solidFill>
              </a:defRPr>
            </a:lvl1pPr>
            <a:lvl2pPr>
              <a:defRPr sz="2000"/>
            </a:lvl2pPr>
            <a:lvl3pPr>
              <a:defRPr sz="2000"/>
            </a:lvl3pPr>
            <a:lvl4pPr>
              <a:defRPr sz="2000"/>
            </a:lvl4pPr>
            <a:lvl5pPr>
              <a:defRPr sz="2000"/>
            </a:lvl5pPr>
          </a:lstStyle>
          <a:p>
            <a:pPr lvl="0"/>
            <a:r>
              <a:rPr lang="en-GB"/>
              <a:t>Click to edit Master text styles</a:t>
            </a:r>
          </a:p>
        </p:txBody>
      </p:sp>
      <p:sp>
        <p:nvSpPr>
          <p:cNvPr id="8" name="©">
            <a:extLst>
              <a:ext uri="{FF2B5EF4-FFF2-40B4-BE49-F238E27FC236}">
                <a16:creationId xmlns:a16="http://schemas.microsoft.com/office/drawing/2014/main" id="{1D427E0F-746D-D113-D1DE-5DD47F7C39FE}"/>
              </a:ext>
              <a:ext uri="{C183D7F6-B498-43B3-948B-1728B52AA6E4}">
                <adec:decorative xmlns:adec="http://schemas.microsoft.com/office/drawing/2017/decorative" val="1"/>
              </a:ext>
            </a:extLst>
          </p:cNvPr>
          <p:cNvSpPr txBox="1"/>
          <p:nvPr userDrawn="1"/>
        </p:nvSpPr>
        <p:spPr>
          <a:xfrm>
            <a:off x="10032000" y="6335714"/>
            <a:ext cx="2160000" cy="536399"/>
          </a:xfrm>
          <a:prstGeom prst="rect">
            <a:avLst/>
          </a:prstGeom>
          <a:noFill/>
          <a:ln>
            <a:noFill/>
          </a:ln>
        </p:spPr>
        <p:txBody>
          <a:bodyPr spcFirstLastPara="1" wrap="square" lIns="0" tIns="0" rIns="270000" bIns="0" anchor="ctr" anchorCtr="0">
            <a:noAutofit/>
          </a:bodyPr>
          <a:lstStyle/>
          <a:p>
            <a:pPr marL="0" lvl="0" indent="0" algn="r" rtl="0">
              <a:spcBef>
                <a:spcPts val="0"/>
              </a:spcBef>
              <a:spcAft>
                <a:spcPts val="0"/>
              </a:spcAft>
              <a:buNone/>
            </a:pPr>
            <a:r>
              <a:rPr lang="en-GB" sz="1000">
                <a:effectLst/>
                <a:latin typeface="Calibri" panose="020F0502020204030204" pitchFamily="34" charset="0"/>
                <a:ea typeface="Times New Roman" panose="02020603050405020304" pitchFamily="18" charset="0"/>
                <a:cs typeface="Calibri" panose="020F0502020204030204" pitchFamily="34" charset="0"/>
              </a:rPr>
              <a:t>© Oxford University Press 2024</a:t>
            </a:r>
            <a:endParaRPr lang="en-GB" sz="1000">
              <a:latin typeface="Calibri" panose="020F0502020204030204" pitchFamily="34" charset="0"/>
              <a:ea typeface="Calibri"/>
              <a:cs typeface="Calibri" panose="020F0502020204030204" pitchFamily="34" charset="0"/>
              <a:sym typeface="Calibri"/>
            </a:endParaRPr>
          </a:p>
        </p:txBody>
      </p:sp>
    </p:spTree>
    <p:extLst>
      <p:ext uri="{BB962C8B-B14F-4D97-AF65-F5344CB8AC3E}">
        <p14:creationId xmlns:p14="http://schemas.microsoft.com/office/powerpoint/2010/main" val="2566982289"/>
      </p:ext>
    </p:extLst>
  </p:cSld>
  <p:clrMapOvr>
    <a:masterClrMapping/>
  </p:clrMapOvr>
  <p:extLst>
    <p:ext uri="{DCECCB84-F9BA-43D5-87BE-67443E8EF086}">
      <p15:sldGuideLst xmlns:p15="http://schemas.microsoft.com/office/powerpoint/2012/main"/>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17" name="Title 40">
            <a:extLst>
              <a:ext uri="{FF2B5EF4-FFF2-40B4-BE49-F238E27FC236}">
                <a16:creationId xmlns:a16="http://schemas.microsoft.com/office/drawing/2014/main" id="{910D5AB7-E0C4-5A22-5812-EB663A8A8315}"/>
              </a:ext>
            </a:extLst>
          </p:cNvPr>
          <p:cNvSpPr>
            <a:spLocks noGrp="1"/>
          </p:cNvSpPr>
          <p:nvPr>
            <p:ph type="title"/>
          </p:nvPr>
        </p:nvSpPr>
        <p:spPr>
          <a:xfrm>
            <a:off x="891373" y="262800"/>
            <a:ext cx="4680000" cy="503999"/>
          </a:xfrm>
          <a:prstGeom prst="rect">
            <a:avLst/>
          </a:prstGeom>
        </p:spPr>
        <p:txBody>
          <a:bodyPr wrap="square" lIns="0" tIns="0" rIns="0" bIns="0" anchor="ctr" anchorCtr="0">
            <a:spAutoFit/>
          </a:bodyPr>
          <a:lstStyle>
            <a:lvl1pPr>
              <a:defRPr sz="3000" b="1" i="0" baseline="0">
                <a:solidFill>
                  <a:srgbClr val="757070"/>
                </a:solidFill>
                <a:latin typeface="Calibri" panose="020F0502020204030204" pitchFamily="34" charset="0"/>
                <a:cs typeface="Calibri" panose="020F0502020204030204" pitchFamily="34" charset="0"/>
              </a:defRPr>
            </a:lvl1pPr>
          </a:lstStyle>
          <a:p>
            <a:pPr>
              <a:buClrTx/>
              <a:buFontTx/>
            </a:pPr>
            <a:r>
              <a:rPr lang="en-GB"/>
              <a:t>Click to edit Master title style</a:t>
            </a:r>
            <a:endParaRPr lang="en-US"/>
          </a:p>
        </p:txBody>
      </p:sp>
      <p:sp>
        <p:nvSpPr>
          <p:cNvPr id="3" name="Placeholder text">
            <a:extLst>
              <a:ext uri="{FF2B5EF4-FFF2-40B4-BE49-F238E27FC236}">
                <a16:creationId xmlns:a16="http://schemas.microsoft.com/office/drawing/2014/main" id="{64F5E303-F126-E335-6308-0D2D0F504F73}"/>
              </a:ext>
            </a:extLst>
          </p:cNvPr>
          <p:cNvSpPr>
            <a:spLocks noGrp="1"/>
          </p:cNvSpPr>
          <p:nvPr>
            <p:ph type="body" sz="quarter" idx="11"/>
          </p:nvPr>
        </p:nvSpPr>
        <p:spPr>
          <a:xfrm>
            <a:off x="263523" y="1052513"/>
            <a:ext cx="9000000" cy="507831"/>
          </a:xfrm>
          <a:prstGeom prst="rect">
            <a:avLst/>
          </a:prstGeom>
        </p:spPr>
        <p:txBody>
          <a:bodyPr wrap="square" lIns="0" tIns="0" rIns="0" bIns="0">
            <a:spAutoFit/>
          </a:bodyPr>
          <a:lstStyle>
            <a:lvl1pPr marL="0" indent="0" fontAlgn="t">
              <a:lnSpc>
                <a:spcPct val="150000"/>
              </a:lnSpc>
              <a:spcBef>
                <a:spcPts val="0"/>
              </a:spcBef>
              <a:spcAft>
                <a:spcPts val="800"/>
              </a:spcAft>
              <a:buNone/>
              <a:defRPr sz="22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a:t>Click to edit Master text styles</a:t>
            </a:r>
          </a:p>
        </p:txBody>
      </p:sp>
      <p:sp>
        <p:nvSpPr>
          <p:cNvPr id="6" name="Glossary bkg">
            <a:extLst>
              <a:ext uri="{FF2B5EF4-FFF2-40B4-BE49-F238E27FC236}">
                <a16:creationId xmlns:a16="http://schemas.microsoft.com/office/drawing/2014/main" id="{295DC8B1-BCB6-4C00-92A8-22DB33C37595}"/>
              </a:ext>
              <a:ext uri="{C183D7F6-B498-43B3-948B-1728B52AA6E4}">
                <adec:decorative xmlns:adec="http://schemas.microsoft.com/office/drawing/2017/decorative" val="1"/>
              </a:ext>
            </a:extLst>
          </p:cNvPr>
          <p:cNvSpPr/>
          <p:nvPr userDrawn="1"/>
        </p:nvSpPr>
        <p:spPr>
          <a:xfrm>
            <a:off x="0" y="6335714"/>
            <a:ext cx="12192000" cy="536400"/>
          </a:xfrm>
          <a:prstGeom prst="rect">
            <a:avLst/>
          </a:prstGeom>
          <a:solidFill>
            <a:srgbClr val="E9F5FC"/>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endParaRPr lang="en-US"/>
          </a:p>
        </p:txBody>
      </p:sp>
      <p:sp>
        <p:nvSpPr>
          <p:cNvPr id="5" name="Picture Placeholder" descr="Key words to use">
            <a:extLst>
              <a:ext uri="{FF2B5EF4-FFF2-40B4-BE49-F238E27FC236}">
                <a16:creationId xmlns:a16="http://schemas.microsoft.com/office/drawing/2014/main" id="{217FAA84-23DA-A1D3-06B6-2E90EF789A47}"/>
              </a:ext>
            </a:extLst>
          </p:cNvPr>
          <p:cNvSpPr>
            <a:spLocks noGrp="1"/>
          </p:cNvSpPr>
          <p:nvPr>
            <p:ph type="pic" sz="quarter" idx="17"/>
          </p:nvPr>
        </p:nvSpPr>
        <p:spPr>
          <a:xfrm>
            <a:off x="263523" y="6423914"/>
            <a:ext cx="360000" cy="360000"/>
          </a:xfrm>
          <a:prstGeom prst="rect">
            <a:avLst/>
          </a:prstGeom>
        </p:spPr>
        <p:txBody>
          <a:bodyPr wrap="none" lIns="0" tIns="0" rIns="0" bIns="0" anchor="ctr" anchorCtr="0"/>
          <a:lstStyle/>
          <a:p>
            <a:endParaRPr lang="en-US"/>
          </a:p>
        </p:txBody>
      </p:sp>
      <p:sp>
        <p:nvSpPr>
          <p:cNvPr id="8" name="Glossary">
            <a:extLst>
              <a:ext uri="{FF2B5EF4-FFF2-40B4-BE49-F238E27FC236}">
                <a16:creationId xmlns:a16="http://schemas.microsoft.com/office/drawing/2014/main" id="{CB75190D-170D-D149-ECD5-A85BD9A8FBFE}"/>
              </a:ext>
            </a:extLst>
          </p:cNvPr>
          <p:cNvSpPr>
            <a:spLocks noGrp="1"/>
          </p:cNvSpPr>
          <p:nvPr>
            <p:ph type="body" sz="quarter" idx="14"/>
          </p:nvPr>
        </p:nvSpPr>
        <p:spPr>
          <a:xfrm>
            <a:off x="891373" y="6336533"/>
            <a:ext cx="9000000" cy="536400"/>
          </a:xfrm>
          <a:prstGeom prst="rect">
            <a:avLst/>
          </a:prstGeom>
          <a:noFill/>
          <a:effectLst/>
        </p:spPr>
        <p:txBody>
          <a:bodyPr lIns="0" tIns="180000" rIns="0" bIns="180000" anchor="ctr" anchorCtr="0"/>
          <a:lstStyle>
            <a:lvl1pPr marL="0" indent="0">
              <a:lnSpc>
                <a:spcPct val="100000"/>
              </a:lnSpc>
              <a:spcBef>
                <a:spcPts val="0"/>
              </a:spcBef>
              <a:buNone/>
              <a:defRPr sz="2000">
                <a:solidFill>
                  <a:schemeClr val="tx1"/>
                </a:solidFill>
              </a:defRPr>
            </a:lvl1pPr>
            <a:lvl2pPr>
              <a:defRPr sz="2000"/>
            </a:lvl2pPr>
            <a:lvl3pPr>
              <a:defRPr sz="2000"/>
            </a:lvl3pPr>
            <a:lvl4pPr>
              <a:defRPr sz="2000"/>
            </a:lvl4pPr>
            <a:lvl5pPr>
              <a:defRPr sz="2000"/>
            </a:lvl5pPr>
          </a:lstStyle>
          <a:p>
            <a:pPr lvl="0"/>
            <a:r>
              <a:rPr lang="en-GB"/>
              <a:t>Click to edit Master text styles</a:t>
            </a:r>
          </a:p>
        </p:txBody>
      </p:sp>
      <p:sp>
        <p:nvSpPr>
          <p:cNvPr id="4" name="©">
            <a:extLst>
              <a:ext uri="{FF2B5EF4-FFF2-40B4-BE49-F238E27FC236}">
                <a16:creationId xmlns:a16="http://schemas.microsoft.com/office/drawing/2014/main" id="{B8F595D1-A0BC-A9E3-E085-6EED0547E95B}"/>
              </a:ext>
              <a:ext uri="{C183D7F6-B498-43B3-948B-1728B52AA6E4}">
                <adec:decorative xmlns:adec="http://schemas.microsoft.com/office/drawing/2017/decorative" val="1"/>
              </a:ext>
            </a:extLst>
          </p:cNvPr>
          <p:cNvSpPr txBox="1"/>
          <p:nvPr userDrawn="1"/>
        </p:nvSpPr>
        <p:spPr>
          <a:xfrm>
            <a:off x="10032000" y="6335714"/>
            <a:ext cx="2160000" cy="536399"/>
          </a:xfrm>
          <a:prstGeom prst="rect">
            <a:avLst/>
          </a:prstGeom>
          <a:solidFill>
            <a:srgbClr val="E9F5FC"/>
          </a:solidFill>
          <a:ln>
            <a:noFill/>
          </a:ln>
        </p:spPr>
        <p:txBody>
          <a:bodyPr spcFirstLastPara="1" wrap="square" lIns="0" tIns="0" rIns="270000" bIns="0" anchor="ctr" anchorCtr="0">
            <a:noAutofit/>
          </a:bodyPr>
          <a:lstStyle/>
          <a:p>
            <a:pPr marL="0" lvl="0" indent="0" algn="r" rtl="0">
              <a:spcBef>
                <a:spcPts val="0"/>
              </a:spcBef>
              <a:spcAft>
                <a:spcPts val="0"/>
              </a:spcAft>
              <a:buNone/>
            </a:pPr>
            <a:r>
              <a:rPr lang="en-GB" sz="1000">
                <a:effectLst/>
                <a:latin typeface="Calibri" panose="020F0502020204030204" pitchFamily="34" charset="0"/>
                <a:ea typeface="Times New Roman" panose="02020603050405020304" pitchFamily="18" charset="0"/>
                <a:cs typeface="Calibri" panose="020F0502020204030204" pitchFamily="34" charset="0"/>
              </a:rPr>
              <a:t>© Oxford University Press 2024</a:t>
            </a:r>
            <a:endParaRPr lang="en-GB" sz="1000">
              <a:latin typeface="Calibri" panose="020F0502020204030204" pitchFamily="34" charset="0"/>
              <a:ea typeface="Calibri"/>
              <a:cs typeface="Calibri" panose="020F0502020204030204" pitchFamily="34" charset="0"/>
              <a:sym typeface="Calibri"/>
            </a:endParaRPr>
          </a:p>
        </p:txBody>
      </p:sp>
    </p:spTree>
    <p:extLst>
      <p:ext uri="{BB962C8B-B14F-4D97-AF65-F5344CB8AC3E}">
        <p14:creationId xmlns:p14="http://schemas.microsoft.com/office/powerpoint/2010/main" val="412639543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17" name="Title 40">
            <a:extLst>
              <a:ext uri="{FF2B5EF4-FFF2-40B4-BE49-F238E27FC236}">
                <a16:creationId xmlns:a16="http://schemas.microsoft.com/office/drawing/2014/main" id="{910D5AB7-E0C4-5A22-5812-EB663A8A8315}"/>
              </a:ext>
            </a:extLst>
          </p:cNvPr>
          <p:cNvSpPr>
            <a:spLocks noGrp="1"/>
          </p:cNvSpPr>
          <p:nvPr>
            <p:ph type="title"/>
          </p:nvPr>
        </p:nvSpPr>
        <p:spPr>
          <a:xfrm>
            <a:off x="891373" y="307050"/>
            <a:ext cx="4680000" cy="415498"/>
          </a:xfrm>
          <a:prstGeom prst="rect">
            <a:avLst/>
          </a:prstGeom>
        </p:spPr>
        <p:txBody>
          <a:bodyPr wrap="square" lIns="0" tIns="0" rIns="0" bIns="0" anchor="ctr" anchorCtr="0">
            <a:spAutoFit/>
          </a:bodyPr>
          <a:lstStyle>
            <a:lvl1pPr>
              <a:defRPr sz="3000" b="1" i="0" baseline="0">
                <a:solidFill>
                  <a:srgbClr val="757070"/>
                </a:solidFill>
                <a:latin typeface="Calibri" panose="020F0502020204030204" pitchFamily="34" charset="0"/>
                <a:cs typeface="Calibri" panose="020F0502020204030204" pitchFamily="34" charset="0"/>
              </a:defRPr>
            </a:lvl1pPr>
          </a:lstStyle>
          <a:p>
            <a:pPr>
              <a:buClrTx/>
              <a:buFontTx/>
            </a:pPr>
            <a:r>
              <a:rPr lang="en-GB" noProof="0"/>
              <a:t>Click to edit Master title style</a:t>
            </a:r>
          </a:p>
        </p:txBody>
      </p:sp>
      <p:sp>
        <p:nvSpPr>
          <p:cNvPr id="3" name="Placeholder text">
            <a:extLst>
              <a:ext uri="{FF2B5EF4-FFF2-40B4-BE49-F238E27FC236}">
                <a16:creationId xmlns:a16="http://schemas.microsoft.com/office/drawing/2014/main" id="{64F5E303-F126-E335-6308-0D2D0F504F73}"/>
              </a:ext>
            </a:extLst>
          </p:cNvPr>
          <p:cNvSpPr>
            <a:spLocks noGrp="1"/>
          </p:cNvSpPr>
          <p:nvPr>
            <p:ph type="body" sz="quarter" idx="11"/>
          </p:nvPr>
        </p:nvSpPr>
        <p:spPr>
          <a:xfrm>
            <a:off x="263523" y="1052513"/>
            <a:ext cx="9000000" cy="507831"/>
          </a:xfrm>
          <a:prstGeom prst="rect">
            <a:avLst/>
          </a:prstGeom>
        </p:spPr>
        <p:txBody>
          <a:bodyPr wrap="square" lIns="0" tIns="0" rIns="0" bIns="0">
            <a:spAutoFit/>
          </a:bodyPr>
          <a:lstStyle>
            <a:lvl1pPr marL="0" indent="0" fontAlgn="t">
              <a:lnSpc>
                <a:spcPct val="150000"/>
              </a:lnSpc>
              <a:spcBef>
                <a:spcPts val="0"/>
              </a:spcBef>
              <a:spcAft>
                <a:spcPts val="800"/>
              </a:spcAft>
              <a:buNone/>
              <a:defRPr sz="22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noProof="0"/>
              <a:t>Click to edit Master text styles</a:t>
            </a:r>
          </a:p>
        </p:txBody>
      </p:sp>
      <p:sp>
        <p:nvSpPr>
          <p:cNvPr id="19" name="Placeholder text 2">
            <a:extLst>
              <a:ext uri="{FF2B5EF4-FFF2-40B4-BE49-F238E27FC236}">
                <a16:creationId xmlns:a16="http://schemas.microsoft.com/office/drawing/2014/main" id="{BA07CBCF-8E62-4E17-7971-4931B5D9D1B5}"/>
              </a:ext>
            </a:extLst>
          </p:cNvPr>
          <p:cNvSpPr>
            <a:spLocks noGrp="1"/>
          </p:cNvSpPr>
          <p:nvPr>
            <p:ph type="body" sz="quarter" idx="12"/>
          </p:nvPr>
        </p:nvSpPr>
        <p:spPr>
          <a:xfrm>
            <a:off x="891373" y="3513127"/>
            <a:ext cx="6271973" cy="702070"/>
          </a:xfrm>
          <a:prstGeom prst="rect">
            <a:avLst/>
          </a:prstGeom>
        </p:spPr>
        <p:txBody>
          <a:bodyPr wrap="square" lIns="180000" tIns="180000" rIns="180000" bIns="180000" anchor="ctr" anchorCtr="0">
            <a:spAutoFit/>
          </a:bodyPr>
          <a:lstStyle>
            <a:lvl1pPr marL="0" indent="0" algn="ctr" fontAlgn="t">
              <a:lnSpc>
                <a:spcPct val="100000"/>
              </a:lnSpc>
              <a:spcBef>
                <a:spcPts val="0"/>
              </a:spcBef>
              <a:spcAft>
                <a:spcPts val="1600"/>
              </a:spcAft>
              <a:buNone/>
              <a:defRPr sz="22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noProof="0"/>
              <a:t>Click to edit Master text styles</a:t>
            </a:r>
          </a:p>
        </p:txBody>
      </p:sp>
      <p:sp>
        <p:nvSpPr>
          <p:cNvPr id="6" name="Glossary bkg">
            <a:extLst>
              <a:ext uri="{FF2B5EF4-FFF2-40B4-BE49-F238E27FC236}">
                <a16:creationId xmlns:a16="http://schemas.microsoft.com/office/drawing/2014/main" id="{295DC8B1-BCB6-4C00-92A8-22DB33C37595}"/>
              </a:ext>
              <a:ext uri="{C183D7F6-B498-43B3-948B-1728B52AA6E4}">
                <adec:decorative xmlns:adec="http://schemas.microsoft.com/office/drawing/2017/decorative" val="1"/>
              </a:ext>
            </a:extLst>
          </p:cNvPr>
          <p:cNvSpPr/>
          <p:nvPr userDrawn="1"/>
        </p:nvSpPr>
        <p:spPr>
          <a:xfrm>
            <a:off x="0" y="6335714"/>
            <a:ext cx="12192000" cy="536400"/>
          </a:xfrm>
          <a:prstGeom prst="rect">
            <a:avLst/>
          </a:prstGeom>
          <a:solidFill>
            <a:srgbClr val="E9F5FC"/>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endParaRPr lang="en-GB" noProof="0"/>
          </a:p>
        </p:txBody>
      </p:sp>
      <p:sp>
        <p:nvSpPr>
          <p:cNvPr id="5" name="Picture Placeholder" descr="Key words to use">
            <a:extLst>
              <a:ext uri="{FF2B5EF4-FFF2-40B4-BE49-F238E27FC236}">
                <a16:creationId xmlns:a16="http://schemas.microsoft.com/office/drawing/2014/main" id="{217FAA84-23DA-A1D3-06B6-2E90EF789A47}"/>
              </a:ext>
            </a:extLst>
          </p:cNvPr>
          <p:cNvSpPr>
            <a:spLocks noGrp="1"/>
          </p:cNvSpPr>
          <p:nvPr>
            <p:ph type="pic" sz="quarter" idx="17"/>
          </p:nvPr>
        </p:nvSpPr>
        <p:spPr>
          <a:xfrm>
            <a:off x="263523" y="6423914"/>
            <a:ext cx="360000" cy="360000"/>
          </a:xfrm>
          <a:prstGeom prst="rect">
            <a:avLst/>
          </a:prstGeom>
        </p:spPr>
        <p:txBody>
          <a:bodyPr wrap="none" lIns="0" tIns="0" rIns="0" bIns="0" anchor="ctr" anchorCtr="0"/>
          <a:lstStyle/>
          <a:p>
            <a:endParaRPr lang="en-GB" noProof="0"/>
          </a:p>
        </p:txBody>
      </p:sp>
      <p:sp>
        <p:nvSpPr>
          <p:cNvPr id="8" name="Glossary">
            <a:extLst>
              <a:ext uri="{FF2B5EF4-FFF2-40B4-BE49-F238E27FC236}">
                <a16:creationId xmlns:a16="http://schemas.microsoft.com/office/drawing/2014/main" id="{CB75190D-170D-D149-ECD5-A85BD9A8FBFE}"/>
              </a:ext>
            </a:extLst>
          </p:cNvPr>
          <p:cNvSpPr>
            <a:spLocks noGrp="1"/>
          </p:cNvSpPr>
          <p:nvPr>
            <p:ph type="body" sz="quarter" idx="14"/>
          </p:nvPr>
        </p:nvSpPr>
        <p:spPr>
          <a:xfrm>
            <a:off x="891373" y="6336533"/>
            <a:ext cx="9000000" cy="536400"/>
          </a:xfrm>
          <a:prstGeom prst="rect">
            <a:avLst/>
          </a:prstGeom>
          <a:noFill/>
          <a:effectLst/>
        </p:spPr>
        <p:txBody>
          <a:bodyPr lIns="0" tIns="180000" rIns="0" bIns="180000" anchor="ctr" anchorCtr="0"/>
          <a:lstStyle>
            <a:lvl1pPr marL="0" indent="0">
              <a:lnSpc>
                <a:spcPct val="100000"/>
              </a:lnSpc>
              <a:spcBef>
                <a:spcPts val="0"/>
              </a:spcBef>
              <a:buNone/>
              <a:defRPr sz="2000">
                <a:solidFill>
                  <a:schemeClr val="tx1"/>
                </a:solidFill>
              </a:defRPr>
            </a:lvl1pPr>
            <a:lvl2pPr>
              <a:defRPr sz="2000"/>
            </a:lvl2pPr>
            <a:lvl3pPr>
              <a:defRPr sz="2000"/>
            </a:lvl3pPr>
            <a:lvl4pPr>
              <a:defRPr sz="2000"/>
            </a:lvl4pPr>
            <a:lvl5pPr>
              <a:defRPr sz="2000"/>
            </a:lvl5pPr>
          </a:lstStyle>
          <a:p>
            <a:pPr lvl="0"/>
            <a:r>
              <a:rPr lang="en-GB" noProof="0"/>
              <a:t>Click to edit Master text styles</a:t>
            </a:r>
          </a:p>
        </p:txBody>
      </p:sp>
      <p:sp>
        <p:nvSpPr>
          <p:cNvPr id="4" name="©">
            <a:extLst>
              <a:ext uri="{FF2B5EF4-FFF2-40B4-BE49-F238E27FC236}">
                <a16:creationId xmlns:a16="http://schemas.microsoft.com/office/drawing/2014/main" id="{B8F595D1-A0BC-A9E3-E085-6EED0547E95B}"/>
              </a:ext>
              <a:ext uri="{C183D7F6-B498-43B3-948B-1728B52AA6E4}">
                <adec:decorative xmlns:adec="http://schemas.microsoft.com/office/drawing/2017/decorative" val="1"/>
              </a:ext>
            </a:extLst>
          </p:cNvPr>
          <p:cNvSpPr txBox="1"/>
          <p:nvPr userDrawn="1"/>
        </p:nvSpPr>
        <p:spPr>
          <a:xfrm>
            <a:off x="10032000" y="6335714"/>
            <a:ext cx="2160000" cy="536399"/>
          </a:xfrm>
          <a:prstGeom prst="rect">
            <a:avLst/>
          </a:prstGeom>
          <a:solidFill>
            <a:srgbClr val="E9F5FC"/>
          </a:solidFill>
          <a:ln>
            <a:noFill/>
          </a:ln>
        </p:spPr>
        <p:txBody>
          <a:bodyPr spcFirstLastPara="1" wrap="square" lIns="0" tIns="0" rIns="270000" bIns="0" anchor="ctr" anchorCtr="0">
            <a:noAutofit/>
          </a:bodyPr>
          <a:lstStyle/>
          <a:p>
            <a:pPr marL="0" lvl="0" indent="0" algn="r" rtl="0">
              <a:spcBef>
                <a:spcPts val="0"/>
              </a:spcBef>
              <a:spcAft>
                <a:spcPts val="0"/>
              </a:spcAft>
              <a:buNone/>
            </a:pPr>
            <a:r>
              <a:rPr lang="en-GB" sz="1000" noProof="0">
                <a:effectLst/>
                <a:latin typeface="Calibri" panose="020F0502020204030204" pitchFamily="34" charset="0"/>
                <a:ea typeface="Times New Roman" panose="02020603050405020304" pitchFamily="18" charset="0"/>
                <a:cs typeface="Calibri" panose="020F0502020204030204" pitchFamily="34" charset="0"/>
              </a:rPr>
              <a:t>© Oxford University Press 2024</a:t>
            </a:r>
            <a:endParaRPr lang="en-GB" sz="1000" noProof="0">
              <a:latin typeface="Calibri" panose="020F0502020204030204" pitchFamily="34" charset="0"/>
              <a:ea typeface="Calibri"/>
              <a:cs typeface="Calibri" panose="020F0502020204030204" pitchFamily="34" charset="0"/>
              <a:sym typeface="Calibri"/>
            </a:endParaRPr>
          </a:p>
        </p:txBody>
      </p:sp>
    </p:spTree>
    <p:extLst>
      <p:ext uri="{BB962C8B-B14F-4D97-AF65-F5344CB8AC3E}">
        <p14:creationId xmlns:p14="http://schemas.microsoft.com/office/powerpoint/2010/main" val="266760329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sp>
        <p:nvSpPr>
          <p:cNvPr id="10" name="Title">
            <a:extLst>
              <a:ext uri="{FF2B5EF4-FFF2-40B4-BE49-F238E27FC236}">
                <a16:creationId xmlns:a16="http://schemas.microsoft.com/office/drawing/2014/main" id="{2C9965DF-4ACB-2144-9275-056BE1763CBB}"/>
              </a:ext>
            </a:extLst>
          </p:cNvPr>
          <p:cNvSpPr>
            <a:spLocks noGrp="1"/>
          </p:cNvSpPr>
          <p:nvPr>
            <p:ph type="title"/>
          </p:nvPr>
        </p:nvSpPr>
        <p:spPr>
          <a:xfrm>
            <a:off x="891373" y="307050"/>
            <a:ext cx="4680000" cy="415498"/>
          </a:xfrm>
          <a:prstGeom prst="rect">
            <a:avLst/>
          </a:prstGeom>
        </p:spPr>
        <p:txBody>
          <a:bodyPr wrap="square" lIns="0" tIns="0" rIns="0" bIns="0" anchor="ctr" anchorCtr="0">
            <a:spAutoFit/>
          </a:bodyPr>
          <a:lstStyle>
            <a:lvl1pPr>
              <a:defRPr sz="3000" b="1" i="0" baseline="0">
                <a:solidFill>
                  <a:srgbClr val="757070"/>
                </a:solidFill>
                <a:latin typeface="Calibri" panose="020F0502020204030204" pitchFamily="34" charset="0"/>
                <a:cs typeface="Calibri" panose="020F0502020204030204" pitchFamily="34" charset="0"/>
              </a:defRPr>
            </a:lvl1pPr>
          </a:lstStyle>
          <a:p>
            <a:pPr>
              <a:buClrTx/>
              <a:buFontTx/>
            </a:pPr>
            <a:r>
              <a:rPr lang="en-GB" noProof="0"/>
              <a:t>Click to edit Master title style</a:t>
            </a:r>
          </a:p>
        </p:txBody>
      </p:sp>
      <p:sp>
        <p:nvSpPr>
          <p:cNvPr id="3" name="Placeholder text 1">
            <a:extLst>
              <a:ext uri="{FF2B5EF4-FFF2-40B4-BE49-F238E27FC236}">
                <a16:creationId xmlns:a16="http://schemas.microsoft.com/office/drawing/2014/main" id="{5F0C7931-47A0-6630-B89C-D17C92400D26}"/>
              </a:ext>
            </a:extLst>
          </p:cNvPr>
          <p:cNvSpPr>
            <a:spLocks noGrp="1"/>
          </p:cNvSpPr>
          <p:nvPr>
            <p:ph type="body" sz="quarter" idx="11"/>
          </p:nvPr>
        </p:nvSpPr>
        <p:spPr>
          <a:xfrm>
            <a:off x="263522" y="1052513"/>
            <a:ext cx="5652000" cy="507830"/>
          </a:xfrm>
          <a:prstGeom prst="rect">
            <a:avLst/>
          </a:prstGeom>
        </p:spPr>
        <p:txBody>
          <a:bodyPr wrap="square" lIns="0" tIns="0" rIns="0" bIns="0">
            <a:spAutoFit/>
          </a:bodyPr>
          <a:lstStyle>
            <a:lvl1pPr marL="0" indent="0" fontAlgn="t">
              <a:lnSpc>
                <a:spcPct val="150000"/>
              </a:lnSpc>
              <a:spcBef>
                <a:spcPts val="0"/>
              </a:spcBef>
              <a:spcAft>
                <a:spcPts val="800"/>
              </a:spcAft>
              <a:buNone/>
              <a:defRPr sz="22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noProof="0"/>
              <a:t>Click to edit Master text styles</a:t>
            </a:r>
          </a:p>
        </p:txBody>
      </p:sp>
      <p:sp>
        <p:nvSpPr>
          <p:cNvPr id="4" name="Placeholder text 2">
            <a:extLst>
              <a:ext uri="{FF2B5EF4-FFF2-40B4-BE49-F238E27FC236}">
                <a16:creationId xmlns:a16="http://schemas.microsoft.com/office/drawing/2014/main" id="{91C37F32-0A3A-C842-F803-50887BD04406}"/>
              </a:ext>
            </a:extLst>
          </p:cNvPr>
          <p:cNvSpPr>
            <a:spLocks noGrp="1"/>
          </p:cNvSpPr>
          <p:nvPr>
            <p:ph type="body" sz="quarter" idx="16"/>
          </p:nvPr>
        </p:nvSpPr>
        <p:spPr>
          <a:xfrm>
            <a:off x="263524" y="1849989"/>
            <a:ext cx="5652000" cy="507831"/>
          </a:xfrm>
          <a:prstGeom prst="rect">
            <a:avLst/>
          </a:prstGeom>
        </p:spPr>
        <p:txBody>
          <a:bodyPr wrap="square" lIns="0" tIns="0" rIns="0" bIns="0">
            <a:spAutoFit/>
          </a:bodyPr>
          <a:lstStyle>
            <a:lvl1pPr marL="0" indent="0" fontAlgn="t">
              <a:lnSpc>
                <a:spcPct val="150000"/>
              </a:lnSpc>
              <a:spcBef>
                <a:spcPts val="0"/>
              </a:spcBef>
              <a:spcAft>
                <a:spcPts val="800"/>
              </a:spcAft>
              <a:buNone/>
              <a:defRPr sz="22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noProof="0"/>
              <a:t>Click to edit Master text styles</a:t>
            </a:r>
          </a:p>
        </p:txBody>
      </p:sp>
      <p:sp>
        <p:nvSpPr>
          <p:cNvPr id="5" name="Placeholder text 2">
            <a:extLst>
              <a:ext uri="{FF2B5EF4-FFF2-40B4-BE49-F238E27FC236}">
                <a16:creationId xmlns:a16="http://schemas.microsoft.com/office/drawing/2014/main" id="{7BAACE9D-05B8-B186-8CCE-F81AD3613DF9}"/>
              </a:ext>
            </a:extLst>
          </p:cNvPr>
          <p:cNvSpPr>
            <a:spLocks noGrp="1"/>
          </p:cNvSpPr>
          <p:nvPr>
            <p:ph type="body" sz="quarter" idx="17"/>
          </p:nvPr>
        </p:nvSpPr>
        <p:spPr>
          <a:xfrm>
            <a:off x="263524" y="2647465"/>
            <a:ext cx="5652000" cy="507831"/>
          </a:xfrm>
          <a:prstGeom prst="rect">
            <a:avLst/>
          </a:prstGeom>
        </p:spPr>
        <p:txBody>
          <a:bodyPr wrap="square" lIns="0" tIns="0" rIns="0" bIns="0">
            <a:spAutoFit/>
          </a:bodyPr>
          <a:lstStyle>
            <a:lvl1pPr marL="0" indent="0" fontAlgn="t">
              <a:lnSpc>
                <a:spcPct val="150000"/>
              </a:lnSpc>
              <a:spcBef>
                <a:spcPts val="0"/>
              </a:spcBef>
              <a:spcAft>
                <a:spcPts val="800"/>
              </a:spcAft>
              <a:buNone/>
              <a:defRPr sz="22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noProof="0"/>
              <a:t>Click to edit Master text styles</a:t>
            </a:r>
          </a:p>
        </p:txBody>
      </p:sp>
      <p:sp>
        <p:nvSpPr>
          <p:cNvPr id="7" name="Placeholder text 4">
            <a:extLst>
              <a:ext uri="{FF2B5EF4-FFF2-40B4-BE49-F238E27FC236}">
                <a16:creationId xmlns:a16="http://schemas.microsoft.com/office/drawing/2014/main" id="{F9338864-DA90-A101-A263-0D51CB5D1DA4}"/>
              </a:ext>
            </a:extLst>
          </p:cNvPr>
          <p:cNvSpPr>
            <a:spLocks noGrp="1"/>
          </p:cNvSpPr>
          <p:nvPr>
            <p:ph type="body" sz="quarter" idx="18"/>
          </p:nvPr>
        </p:nvSpPr>
        <p:spPr>
          <a:xfrm>
            <a:off x="263524" y="3444941"/>
            <a:ext cx="5652000" cy="507831"/>
          </a:xfrm>
          <a:prstGeom prst="rect">
            <a:avLst/>
          </a:prstGeom>
        </p:spPr>
        <p:txBody>
          <a:bodyPr wrap="square" lIns="0" tIns="0" rIns="0" bIns="0">
            <a:spAutoFit/>
          </a:bodyPr>
          <a:lstStyle>
            <a:lvl1pPr marL="0" indent="0" fontAlgn="t">
              <a:lnSpc>
                <a:spcPct val="150000"/>
              </a:lnSpc>
              <a:spcBef>
                <a:spcPts val="0"/>
              </a:spcBef>
              <a:spcAft>
                <a:spcPts val="800"/>
              </a:spcAft>
              <a:buNone/>
              <a:defRPr sz="22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noProof="0"/>
              <a:t>Click to edit Master text styles</a:t>
            </a:r>
          </a:p>
        </p:txBody>
      </p:sp>
      <p:sp>
        <p:nvSpPr>
          <p:cNvPr id="9" name="Placeholder text 5">
            <a:extLst>
              <a:ext uri="{FF2B5EF4-FFF2-40B4-BE49-F238E27FC236}">
                <a16:creationId xmlns:a16="http://schemas.microsoft.com/office/drawing/2014/main" id="{288EE4BE-22AB-80B7-E37C-36792BB71D3E}"/>
              </a:ext>
            </a:extLst>
          </p:cNvPr>
          <p:cNvSpPr>
            <a:spLocks noGrp="1"/>
          </p:cNvSpPr>
          <p:nvPr>
            <p:ph type="body" sz="quarter" idx="19"/>
          </p:nvPr>
        </p:nvSpPr>
        <p:spPr>
          <a:xfrm>
            <a:off x="263524" y="4242417"/>
            <a:ext cx="5652000" cy="507831"/>
          </a:xfrm>
          <a:prstGeom prst="rect">
            <a:avLst/>
          </a:prstGeom>
        </p:spPr>
        <p:txBody>
          <a:bodyPr wrap="square" lIns="0" tIns="0" rIns="0" bIns="0">
            <a:spAutoFit/>
          </a:bodyPr>
          <a:lstStyle>
            <a:lvl1pPr marL="0" indent="0" fontAlgn="t">
              <a:lnSpc>
                <a:spcPct val="150000"/>
              </a:lnSpc>
              <a:spcBef>
                <a:spcPts val="0"/>
              </a:spcBef>
              <a:spcAft>
                <a:spcPts val="800"/>
              </a:spcAft>
              <a:buNone/>
              <a:defRPr sz="22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noProof="0"/>
              <a:t>Click to edit Master text styles</a:t>
            </a:r>
          </a:p>
        </p:txBody>
      </p:sp>
      <p:sp>
        <p:nvSpPr>
          <p:cNvPr id="13" name="Picture Placeholder 1">
            <a:extLst>
              <a:ext uri="{FF2B5EF4-FFF2-40B4-BE49-F238E27FC236}">
                <a16:creationId xmlns:a16="http://schemas.microsoft.com/office/drawing/2014/main" id="{2FBD2393-E88C-2882-DA14-7CAAD38C949D}"/>
              </a:ext>
            </a:extLst>
          </p:cNvPr>
          <p:cNvSpPr>
            <a:spLocks noGrp="1"/>
          </p:cNvSpPr>
          <p:nvPr>
            <p:ph type="pic" sz="quarter" idx="12"/>
          </p:nvPr>
        </p:nvSpPr>
        <p:spPr>
          <a:xfrm>
            <a:off x="6276475" y="1052513"/>
            <a:ext cx="5652000" cy="507831"/>
          </a:xfrm>
          <a:prstGeom prst="rect">
            <a:avLst/>
          </a:prstGeom>
        </p:spPr>
        <p:txBody>
          <a:bodyPr/>
          <a:lstStyle/>
          <a:p>
            <a:endParaRPr lang="en-GB" noProof="0"/>
          </a:p>
        </p:txBody>
      </p:sp>
      <p:sp>
        <p:nvSpPr>
          <p:cNvPr id="15" name="Picture Placeholder 2">
            <a:extLst>
              <a:ext uri="{FF2B5EF4-FFF2-40B4-BE49-F238E27FC236}">
                <a16:creationId xmlns:a16="http://schemas.microsoft.com/office/drawing/2014/main" id="{B257105C-CD56-9803-E6AC-B9C2179EF60F}"/>
              </a:ext>
            </a:extLst>
          </p:cNvPr>
          <p:cNvSpPr>
            <a:spLocks noGrp="1"/>
          </p:cNvSpPr>
          <p:nvPr>
            <p:ph type="pic" sz="quarter" idx="13"/>
          </p:nvPr>
        </p:nvSpPr>
        <p:spPr>
          <a:xfrm>
            <a:off x="6276475" y="1828562"/>
            <a:ext cx="5652000" cy="536400"/>
          </a:xfrm>
          <a:prstGeom prst="rect">
            <a:avLst/>
          </a:prstGeom>
        </p:spPr>
        <p:txBody>
          <a:bodyPr/>
          <a:lstStyle/>
          <a:p>
            <a:endParaRPr lang="en-GB" noProof="0"/>
          </a:p>
        </p:txBody>
      </p:sp>
      <p:sp>
        <p:nvSpPr>
          <p:cNvPr id="11" name="Picture Placeholder 3">
            <a:extLst>
              <a:ext uri="{FF2B5EF4-FFF2-40B4-BE49-F238E27FC236}">
                <a16:creationId xmlns:a16="http://schemas.microsoft.com/office/drawing/2014/main" id="{B4D83748-E2EB-416E-C184-9C910047040F}"/>
              </a:ext>
            </a:extLst>
          </p:cNvPr>
          <p:cNvSpPr>
            <a:spLocks noGrp="1"/>
          </p:cNvSpPr>
          <p:nvPr>
            <p:ph type="pic" sz="quarter" idx="20"/>
          </p:nvPr>
        </p:nvSpPr>
        <p:spPr>
          <a:xfrm>
            <a:off x="6276475" y="2633180"/>
            <a:ext cx="5652000" cy="536400"/>
          </a:xfrm>
          <a:prstGeom prst="rect">
            <a:avLst/>
          </a:prstGeom>
        </p:spPr>
        <p:txBody>
          <a:bodyPr/>
          <a:lstStyle/>
          <a:p>
            <a:endParaRPr lang="en-GB" noProof="0"/>
          </a:p>
        </p:txBody>
      </p:sp>
      <p:sp>
        <p:nvSpPr>
          <p:cNvPr id="12" name="Picture Placeholder 4">
            <a:extLst>
              <a:ext uri="{FF2B5EF4-FFF2-40B4-BE49-F238E27FC236}">
                <a16:creationId xmlns:a16="http://schemas.microsoft.com/office/drawing/2014/main" id="{E96C083E-B35E-D5DE-E1EA-8FCC33CDA286}"/>
              </a:ext>
            </a:extLst>
          </p:cNvPr>
          <p:cNvSpPr>
            <a:spLocks noGrp="1"/>
          </p:cNvSpPr>
          <p:nvPr>
            <p:ph type="pic" sz="quarter" idx="21"/>
          </p:nvPr>
        </p:nvSpPr>
        <p:spPr>
          <a:xfrm>
            <a:off x="6276475" y="3444941"/>
            <a:ext cx="5652000" cy="536400"/>
          </a:xfrm>
          <a:prstGeom prst="rect">
            <a:avLst/>
          </a:prstGeom>
        </p:spPr>
        <p:txBody>
          <a:bodyPr/>
          <a:lstStyle/>
          <a:p>
            <a:endParaRPr lang="en-GB" noProof="0"/>
          </a:p>
        </p:txBody>
      </p:sp>
      <p:sp>
        <p:nvSpPr>
          <p:cNvPr id="14" name="Picture Placeholder 5">
            <a:extLst>
              <a:ext uri="{FF2B5EF4-FFF2-40B4-BE49-F238E27FC236}">
                <a16:creationId xmlns:a16="http://schemas.microsoft.com/office/drawing/2014/main" id="{CBDD959F-8C68-0F7D-0710-413DF3B6FA10}"/>
              </a:ext>
            </a:extLst>
          </p:cNvPr>
          <p:cNvSpPr>
            <a:spLocks noGrp="1"/>
          </p:cNvSpPr>
          <p:nvPr>
            <p:ph type="pic" sz="quarter" idx="22"/>
          </p:nvPr>
        </p:nvSpPr>
        <p:spPr>
          <a:xfrm>
            <a:off x="6276475" y="4242417"/>
            <a:ext cx="5652000" cy="536400"/>
          </a:xfrm>
          <a:prstGeom prst="rect">
            <a:avLst/>
          </a:prstGeom>
        </p:spPr>
        <p:txBody>
          <a:bodyPr/>
          <a:lstStyle/>
          <a:p>
            <a:endParaRPr lang="en-GB" noProof="0"/>
          </a:p>
        </p:txBody>
      </p:sp>
      <p:sp>
        <p:nvSpPr>
          <p:cNvPr id="2" name="Glossary bkg">
            <a:extLst>
              <a:ext uri="{FF2B5EF4-FFF2-40B4-BE49-F238E27FC236}">
                <a16:creationId xmlns:a16="http://schemas.microsoft.com/office/drawing/2014/main" id="{91314233-877D-4B3C-4D4A-518D6C2D8B30}"/>
              </a:ext>
              <a:ext uri="{C183D7F6-B498-43B3-948B-1728B52AA6E4}">
                <adec:decorative xmlns:adec="http://schemas.microsoft.com/office/drawing/2017/decorative" val="1"/>
              </a:ext>
            </a:extLst>
          </p:cNvPr>
          <p:cNvSpPr/>
          <p:nvPr userDrawn="1"/>
        </p:nvSpPr>
        <p:spPr>
          <a:xfrm>
            <a:off x="0" y="6335714"/>
            <a:ext cx="12192000" cy="536400"/>
          </a:xfrm>
          <a:prstGeom prst="rect">
            <a:avLst/>
          </a:prstGeom>
          <a:solidFill>
            <a:srgbClr val="E9F5FC"/>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endParaRPr lang="en-GB" noProof="0"/>
          </a:p>
        </p:txBody>
      </p:sp>
      <p:sp>
        <p:nvSpPr>
          <p:cNvPr id="16" name="Picture Placeholder" descr="Key words to use">
            <a:extLst>
              <a:ext uri="{FF2B5EF4-FFF2-40B4-BE49-F238E27FC236}">
                <a16:creationId xmlns:a16="http://schemas.microsoft.com/office/drawing/2014/main" id="{BE538338-AEDD-F429-01BC-F339E4047D60}"/>
              </a:ext>
            </a:extLst>
          </p:cNvPr>
          <p:cNvSpPr>
            <a:spLocks noGrp="1"/>
          </p:cNvSpPr>
          <p:nvPr>
            <p:ph type="pic" sz="quarter" idx="15"/>
          </p:nvPr>
        </p:nvSpPr>
        <p:spPr>
          <a:xfrm>
            <a:off x="263523" y="6423914"/>
            <a:ext cx="360000" cy="360000"/>
          </a:xfrm>
          <a:prstGeom prst="rect">
            <a:avLst/>
          </a:prstGeom>
        </p:spPr>
        <p:txBody>
          <a:bodyPr wrap="none" lIns="0" tIns="0" rIns="0" bIns="0" anchor="ctr" anchorCtr="0"/>
          <a:lstStyle/>
          <a:p>
            <a:endParaRPr lang="en-GB" noProof="0"/>
          </a:p>
        </p:txBody>
      </p:sp>
      <p:sp>
        <p:nvSpPr>
          <p:cNvPr id="6" name="Glossary">
            <a:extLst>
              <a:ext uri="{FF2B5EF4-FFF2-40B4-BE49-F238E27FC236}">
                <a16:creationId xmlns:a16="http://schemas.microsoft.com/office/drawing/2014/main" id="{BB132430-854C-81C8-DFFF-09D954BFC2AB}"/>
              </a:ext>
            </a:extLst>
          </p:cNvPr>
          <p:cNvSpPr>
            <a:spLocks noGrp="1"/>
          </p:cNvSpPr>
          <p:nvPr>
            <p:ph type="body" sz="quarter" idx="14"/>
          </p:nvPr>
        </p:nvSpPr>
        <p:spPr>
          <a:xfrm>
            <a:off x="891373" y="6336533"/>
            <a:ext cx="9000000" cy="536400"/>
          </a:xfrm>
          <a:prstGeom prst="rect">
            <a:avLst/>
          </a:prstGeom>
          <a:noFill/>
          <a:effectLst/>
        </p:spPr>
        <p:txBody>
          <a:bodyPr lIns="0" tIns="180000" rIns="0" bIns="180000" anchor="ctr" anchorCtr="0"/>
          <a:lstStyle>
            <a:lvl1pPr marL="0" indent="0">
              <a:lnSpc>
                <a:spcPct val="100000"/>
              </a:lnSpc>
              <a:spcBef>
                <a:spcPts val="0"/>
              </a:spcBef>
              <a:buNone/>
              <a:defRPr sz="2000">
                <a:solidFill>
                  <a:schemeClr val="tx1"/>
                </a:solidFill>
              </a:defRPr>
            </a:lvl1pPr>
            <a:lvl2pPr>
              <a:defRPr sz="2000"/>
            </a:lvl2pPr>
            <a:lvl3pPr>
              <a:defRPr sz="2000"/>
            </a:lvl3pPr>
            <a:lvl4pPr>
              <a:defRPr sz="2000"/>
            </a:lvl4pPr>
            <a:lvl5pPr>
              <a:defRPr sz="2000"/>
            </a:lvl5pPr>
          </a:lstStyle>
          <a:p>
            <a:pPr lvl="0"/>
            <a:r>
              <a:rPr lang="en-GB" noProof="0"/>
              <a:t>Click to edit Master text styles</a:t>
            </a:r>
          </a:p>
        </p:txBody>
      </p:sp>
      <p:sp>
        <p:nvSpPr>
          <p:cNvPr id="8" name="©">
            <a:extLst>
              <a:ext uri="{FF2B5EF4-FFF2-40B4-BE49-F238E27FC236}">
                <a16:creationId xmlns:a16="http://schemas.microsoft.com/office/drawing/2014/main" id="{1D427E0F-746D-D113-D1DE-5DD47F7C39FE}"/>
              </a:ext>
              <a:ext uri="{C183D7F6-B498-43B3-948B-1728B52AA6E4}">
                <adec:decorative xmlns:adec="http://schemas.microsoft.com/office/drawing/2017/decorative" val="1"/>
              </a:ext>
            </a:extLst>
          </p:cNvPr>
          <p:cNvSpPr txBox="1"/>
          <p:nvPr userDrawn="1"/>
        </p:nvSpPr>
        <p:spPr>
          <a:xfrm>
            <a:off x="10032000" y="6335714"/>
            <a:ext cx="2160000" cy="536399"/>
          </a:xfrm>
          <a:prstGeom prst="rect">
            <a:avLst/>
          </a:prstGeom>
          <a:noFill/>
          <a:ln>
            <a:noFill/>
          </a:ln>
        </p:spPr>
        <p:txBody>
          <a:bodyPr spcFirstLastPara="1" wrap="square" lIns="0" tIns="0" rIns="270000" bIns="0" anchor="ctr" anchorCtr="0">
            <a:noAutofit/>
          </a:bodyPr>
          <a:lstStyle/>
          <a:p>
            <a:pPr marL="0" lvl="0" indent="0" algn="r" rtl="0">
              <a:spcBef>
                <a:spcPts val="0"/>
              </a:spcBef>
              <a:spcAft>
                <a:spcPts val="0"/>
              </a:spcAft>
              <a:buNone/>
            </a:pPr>
            <a:r>
              <a:rPr lang="en-GB" sz="1000" noProof="0">
                <a:effectLst/>
                <a:latin typeface="Calibri" panose="020F0502020204030204" pitchFamily="34" charset="0"/>
                <a:ea typeface="Times New Roman" panose="02020603050405020304" pitchFamily="18" charset="0"/>
                <a:cs typeface="Calibri" panose="020F0502020204030204" pitchFamily="34" charset="0"/>
              </a:rPr>
              <a:t>© Oxford University Press 2024</a:t>
            </a:r>
            <a:endParaRPr lang="en-GB" sz="1000" noProof="0">
              <a:latin typeface="Calibri" panose="020F0502020204030204" pitchFamily="34" charset="0"/>
              <a:ea typeface="Calibri"/>
              <a:cs typeface="Calibri" panose="020F0502020204030204" pitchFamily="34" charset="0"/>
              <a:sym typeface="Calibri"/>
            </a:endParaRPr>
          </a:p>
        </p:txBody>
      </p:sp>
    </p:spTree>
    <p:extLst>
      <p:ext uri="{BB962C8B-B14F-4D97-AF65-F5344CB8AC3E}">
        <p14:creationId xmlns:p14="http://schemas.microsoft.com/office/powerpoint/2010/main" val="2063517384"/>
      </p:ext>
    </p:extLst>
  </p:cSld>
  <p:clrMapOvr>
    <a:masterClrMapping/>
  </p:clrMapOvr>
  <p:extLst>
    <p:ext uri="{DCECCB84-F9BA-43D5-87BE-67443E8EF086}">
      <p15:sldGuideLst xmlns:p15="http://schemas.microsoft.com/office/powerpoint/2012/main"/>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6" name="Title">
            <a:extLst>
              <a:ext uri="{FF2B5EF4-FFF2-40B4-BE49-F238E27FC236}">
                <a16:creationId xmlns:a16="http://schemas.microsoft.com/office/drawing/2014/main" id="{173E81F0-3C83-36B7-2F43-7851781BD7E8}"/>
              </a:ext>
            </a:extLst>
          </p:cNvPr>
          <p:cNvSpPr>
            <a:spLocks noGrp="1"/>
          </p:cNvSpPr>
          <p:nvPr>
            <p:ph type="title"/>
          </p:nvPr>
        </p:nvSpPr>
        <p:spPr>
          <a:xfrm>
            <a:off x="892800" y="262800"/>
            <a:ext cx="5148000" cy="503999"/>
          </a:xfrm>
          <a:prstGeom prst="rect">
            <a:avLst/>
          </a:prstGeom>
        </p:spPr>
        <p:txBody>
          <a:bodyPr wrap="square" lIns="0" tIns="0" rIns="0" bIns="0" anchor="ctr" anchorCtr="0">
            <a:spAutoFit/>
          </a:bodyPr>
          <a:lstStyle>
            <a:lvl1pPr>
              <a:defRPr sz="3000" b="1" i="0" baseline="0">
                <a:solidFill>
                  <a:srgbClr val="757070"/>
                </a:solidFill>
                <a:latin typeface="Calibri" panose="020F0502020204030204" pitchFamily="34" charset="0"/>
                <a:cs typeface="Calibri" panose="020F0502020204030204" pitchFamily="34" charset="0"/>
              </a:defRPr>
            </a:lvl1pPr>
          </a:lstStyle>
          <a:p>
            <a:pPr>
              <a:buClrTx/>
              <a:buFontTx/>
            </a:pPr>
            <a:r>
              <a:rPr lang="en-GB"/>
              <a:t>Click to edit Master title style</a:t>
            </a:r>
            <a:endParaRPr lang="en-US"/>
          </a:p>
        </p:txBody>
      </p:sp>
      <p:sp>
        <p:nvSpPr>
          <p:cNvPr id="2" name="©">
            <a:extLst>
              <a:ext uri="{FF2B5EF4-FFF2-40B4-BE49-F238E27FC236}">
                <a16:creationId xmlns:a16="http://schemas.microsoft.com/office/drawing/2014/main" id="{C77F10B1-0729-40E1-1C59-EE48CD1A166B}"/>
              </a:ext>
              <a:ext uri="{C183D7F6-B498-43B3-948B-1728B52AA6E4}">
                <adec:decorative xmlns:adec="http://schemas.microsoft.com/office/drawing/2017/decorative" val="1"/>
              </a:ext>
            </a:extLst>
          </p:cNvPr>
          <p:cNvSpPr txBox="1"/>
          <p:nvPr userDrawn="1"/>
        </p:nvSpPr>
        <p:spPr>
          <a:xfrm>
            <a:off x="9452254" y="6335714"/>
            <a:ext cx="2739745" cy="536399"/>
          </a:xfrm>
          <a:prstGeom prst="rect">
            <a:avLst/>
          </a:prstGeom>
          <a:noFill/>
          <a:ln>
            <a:noFill/>
          </a:ln>
        </p:spPr>
        <p:txBody>
          <a:bodyPr spcFirstLastPara="1" wrap="square" lIns="0" tIns="0" rIns="270000" bIns="0" anchor="ctr" anchorCtr="0">
            <a:noAutofit/>
          </a:bodyPr>
          <a:lstStyle/>
          <a:p>
            <a:pPr marL="0" lvl="0" indent="0" algn="r" rtl="0">
              <a:spcBef>
                <a:spcPts val="0"/>
              </a:spcBef>
              <a:spcAft>
                <a:spcPts val="0"/>
              </a:spcAft>
              <a:buNone/>
            </a:pPr>
            <a:r>
              <a:rPr lang="en-GB" sz="1000">
                <a:effectLst/>
                <a:latin typeface="Calibri" panose="020F0502020204030204" pitchFamily="34" charset="0"/>
                <a:ea typeface="Times New Roman" panose="02020603050405020304" pitchFamily="18" charset="0"/>
                <a:cs typeface="Calibri" panose="020F0502020204030204" pitchFamily="34" charset="0"/>
              </a:rPr>
              <a:t>© Oxford University Press 2024</a:t>
            </a:r>
            <a:endParaRPr lang="en-GB" sz="1000">
              <a:latin typeface="Calibri" panose="020F0502020204030204" pitchFamily="34" charset="0"/>
              <a:ea typeface="Calibri"/>
              <a:cs typeface="Calibri" panose="020F0502020204030204" pitchFamily="34" charset="0"/>
              <a:sym typeface="Calibri"/>
            </a:endParaRPr>
          </a:p>
        </p:txBody>
      </p:sp>
      <p:sp>
        <p:nvSpPr>
          <p:cNvPr id="7" name="Placeholder text">
            <a:extLst>
              <a:ext uri="{FF2B5EF4-FFF2-40B4-BE49-F238E27FC236}">
                <a16:creationId xmlns:a16="http://schemas.microsoft.com/office/drawing/2014/main" id="{2964643E-F913-EAD3-8B28-BF6B65DC7031}"/>
              </a:ext>
            </a:extLst>
          </p:cNvPr>
          <p:cNvSpPr>
            <a:spLocks noGrp="1"/>
          </p:cNvSpPr>
          <p:nvPr>
            <p:ph type="body" sz="quarter" idx="11"/>
          </p:nvPr>
        </p:nvSpPr>
        <p:spPr>
          <a:xfrm>
            <a:off x="263523" y="1052513"/>
            <a:ext cx="9000000" cy="507831"/>
          </a:xfrm>
          <a:prstGeom prst="rect">
            <a:avLst/>
          </a:prstGeom>
        </p:spPr>
        <p:txBody>
          <a:bodyPr wrap="square" lIns="0" tIns="0" rIns="0" bIns="0">
            <a:spAutoFit/>
          </a:bodyPr>
          <a:lstStyle>
            <a:lvl1pPr marL="0" indent="0" fontAlgn="t">
              <a:lnSpc>
                <a:spcPct val="150000"/>
              </a:lnSpc>
              <a:spcBef>
                <a:spcPts val="0"/>
              </a:spcBef>
              <a:spcAft>
                <a:spcPts val="800"/>
              </a:spcAft>
              <a:buNone/>
              <a:defRPr sz="22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a:t>Click to edit Master text styles</a:t>
            </a:r>
          </a:p>
        </p:txBody>
      </p:sp>
    </p:spTree>
    <p:extLst>
      <p:ext uri="{BB962C8B-B14F-4D97-AF65-F5344CB8AC3E}">
        <p14:creationId xmlns:p14="http://schemas.microsoft.com/office/powerpoint/2010/main" val="418722959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6" name="Title">
            <a:extLst>
              <a:ext uri="{FF2B5EF4-FFF2-40B4-BE49-F238E27FC236}">
                <a16:creationId xmlns:a16="http://schemas.microsoft.com/office/drawing/2014/main" id="{173E81F0-3C83-36B7-2F43-7851781BD7E8}"/>
              </a:ext>
            </a:extLst>
          </p:cNvPr>
          <p:cNvSpPr>
            <a:spLocks noGrp="1"/>
          </p:cNvSpPr>
          <p:nvPr>
            <p:ph type="title"/>
          </p:nvPr>
        </p:nvSpPr>
        <p:spPr>
          <a:xfrm>
            <a:off x="892800" y="307050"/>
            <a:ext cx="5148000" cy="415498"/>
          </a:xfrm>
          <a:prstGeom prst="rect">
            <a:avLst/>
          </a:prstGeom>
        </p:spPr>
        <p:txBody>
          <a:bodyPr wrap="square" lIns="0" tIns="0" rIns="0" bIns="0" anchor="ctr" anchorCtr="0">
            <a:spAutoFit/>
          </a:bodyPr>
          <a:lstStyle>
            <a:lvl1pPr>
              <a:defRPr sz="3000" b="1" i="0" baseline="0">
                <a:solidFill>
                  <a:srgbClr val="757070"/>
                </a:solidFill>
                <a:latin typeface="Calibri" panose="020F0502020204030204" pitchFamily="34" charset="0"/>
                <a:cs typeface="Calibri" panose="020F0502020204030204" pitchFamily="34" charset="0"/>
              </a:defRPr>
            </a:lvl1pPr>
          </a:lstStyle>
          <a:p>
            <a:pPr>
              <a:buClrTx/>
              <a:buFontTx/>
            </a:pPr>
            <a:r>
              <a:rPr lang="en-GB" noProof="0"/>
              <a:t>Click to edit Master title style</a:t>
            </a:r>
          </a:p>
        </p:txBody>
      </p:sp>
      <p:sp>
        <p:nvSpPr>
          <p:cNvPr id="5" name="Placeholder text">
            <a:extLst>
              <a:ext uri="{FF2B5EF4-FFF2-40B4-BE49-F238E27FC236}">
                <a16:creationId xmlns:a16="http://schemas.microsoft.com/office/drawing/2014/main" id="{0CF8EE22-0A2F-11C1-E3C0-094AD031225F}"/>
              </a:ext>
            </a:extLst>
          </p:cNvPr>
          <p:cNvSpPr>
            <a:spLocks noGrp="1"/>
          </p:cNvSpPr>
          <p:nvPr>
            <p:ph type="body" sz="quarter" idx="11"/>
          </p:nvPr>
        </p:nvSpPr>
        <p:spPr>
          <a:xfrm>
            <a:off x="1596000" y="2344982"/>
            <a:ext cx="9000000" cy="507831"/>
          </a:xfrm>
          <a:prstGeom prst="rect">
            <a:avLst/>
          </a:prstGeom>
        </p:spPr>
        <p:txBody>
          <a:bodyPr wrap="square" lIns="0" tIns="0" rIns="0" bIns="0">
            <a:spAutoFit/>
          </a:bodyPr>
          <a:lstStyle>
            <a:lvl1pPr marL="0" indent="0" fontAlgn="t">
              <a:lnSpc>
                <a:spcPct val="150000"/>
              </a:lnSpc>
              <a:spcBef>
                <a:spcPts val="0"/>
              </a:spcBef>
              <a:spcAft>
                <a:spcPts val="800"/>
              </a:spcAft>
              <a:buNone/>
              <a:defRPr sz="22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noProof="0"/>
              <a:t>Click to edit Master text styles</a:t>
            </a:r>
          </a:p>
        </p:txBody>
      </p:sp>
      <p:sp>
        <p:nvSpPr>
          <p:cNvPr id="2" name="©">
            <a:extLst>
              <a:ext uri="{FF2B5EF4-FFF2-40B4-BE49-F238E27FC236}">
                <a16:creationId xmlns:a16="http://schemas.microsoft.com/office/drawing/2014/main" id="{C77F10B1-0729-40E1-1C59-EE48CD1A166B}"/>
              </a:ext>
              <a:ext uri="{C183D7F6-B498-43B3-948B-1728B52AA6E4}">
                <adec:decorative xmlns:adec="http://schemas.microsoft.com/office/drawing/2017/decorative" val="1"/>
              </a:ext>
            </a:extLst>
          </p:cNvPr>
          <p:cNvSpPr txBox="1"/>
          <p:nvPr userDrawn="1"/>
        </p:nvSpPr>
        <p:spPr>
          <a:xfrm>
            <a:off x="9452254" y="6335714"/>
            <a:ext cx="2739745" cy="536399"/>
          </a:xfrm>
          <a:prstGeom prst="rect">
            <a:avLst/>
          </a:prstGeom>
          <a:noFill/>
          <a:ln>
            <a:noFill/>
          </a:ln>
        </p:spPr>
        <p:txBody>
          <a:bodyPr spcFirstLastPara="1" wrap="square" lIns="0" tIns="0" rIns="270000" bIns="0" anchor="ctr" anchorCtr="0">
            <a:noAutofit/>
          </a:bodyPr>
          <a:lstStyle/>
          <a:p>
            <a:pPr marL="0" lvl="0" indent="0" algn="r" rtl="0">
              <a:spcBef>
                <a:spcPts val="0"/>
              </a:spcBef>
              <a:spcAft>
                <a:spcPts val="0"/>
              </a:spcAft>
              <a:buNone/>
            </a:pPr>
            <a:r>
              <a:rPr lang="en-GB" sz="1000" noProof="0">
                <a:effectLst/>
                <a:latin typeface="Calibri" panose="020F0502020204030204" pitchFamily="34" charset="0"/>
                <a:ea typeface="Times New Roman" panose="02020603050405020304" pitchFamily="18" charset="0"/>
                <a:cs typeface="Calibri" panose="020F0502020204030204" pitchFamily="34" charset="0"/>
              </a:rPr>
              <a:t>© Oxford University Press 2024</a:t>
            </a:r>
            <a:endParaRPr lang="en-GB" sz="1000" noProof="0">
              <a:latin typeface="Calibri" panose="020F0502020204030204" pitchFamily="34" charset="0"/>
              <a:ea typeface="Calibri"/>
              <a:cs typeface="Calibri" panose="020F0502020204030204" pitchFamily="34" charset="0"/>
              <a:sym typeface="Calibri"/>
            </a:endParaRPr>
          </a:p>
        </p:txBody>
      </p:sp>
      <p:pic>
        <p:nvPicPr>
          <p:cNvPr id="10" name="Graphic 9">
            <a:extLst>
              <a:ext uri="{FF2B5EF4-FFF2-40B4-BE49-F238E27FC236}">
                <a16:creationId xmlns:a16="http://schemas.microsoft.com/office/drawing/2014/main" id="{37C4A162-4F89-FE05-A086-3497C8B2B70D}"/>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391151" y="4662614"/>
            <a:ext cx="6518175" cy="1715309"/>
          </a:xfrm>
          <a:prstGeom prst="rect">
            <a:avLst/>
          </a:prstGeom>
        </p:spPr>
      </p:pic>
    </p:spTree>
    <p:extLst>
      <p:ext uri="{BB962C8B-B14F-4D97-AF65-F5344CB8AC3E}">
        <p14:creationId xmlns:p14="http://schemas.microsoft.com/office/powerpoint/2010/main" val="63906391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sp>
        <p:nvSpPr>
          <p:cNvPr id="10" name="Title">
            <a:extLst>
              <a:ext uri="{FF2B5EF4-FFF2-40B4-BE49-F238E27FC236}">
                <a16:creationId xmlns:a16="http://schemas.microsoft.com/office/drawing/2014/main" id="{2C9965DF-4ACB-2144-9275-056BE1763CBB}"/>
              </a:ext>
            </a:extLst>
          </p:cNvPr>
          <p:cNvSpPr>
            <a:spLocks noGrp="1"/>
          </p:cNvSpPr>
          <p:nvPr>
            <p:ph type="title"/>
          </p:nvPr>
        </p:nvSpPr>
        <p:spPr>
          <a:xfrm>
            <a:off x="891373" y="307050"/>
            <a:ext cx="4680000" cy="415498"/>
          </a:xfrm>
          <a:prstGeom prst="rect">
            <a:avLst/>
          </a:prstGeom>
        </p:spPr>
        <p:txBody>
          <a:bodyPr wrap="square" lIns="0" tIns="0" rIns="0" bIns="0" anchor="ctr" anchorCtr="0">
            <a:spAutoFit/>
          </a:bodyPr>
          <a:lstStyle>
            <a:lvl1pPr>
              <a:defRPr sz="3000" b="1" i="0" baseline="0">
                <a:solidFill>
                  <a:srgbClr val="757070"/>
                </a:solidFill>
                <a:latin typeface="Calibri" panose="020F0502020204030204" pitchFamily="34" charset="0"/>
                <a:cs typeface="Calibri" panose="020F0502020204030204" pitchFamily="34" charset="0"/>
              </a:defRPr>
            </a:lvl1pPr>
          </a:lstStyle>
          <a:p>
            <a:pPr>
              <a:buClrTx/>
              <a:buFontTx/>
            </a:pPr>
            <a:r>
              <a:rPr lang="en-GB" noProof="0"/>
              <a:t>Click to edit Master title style</a:t>
            </a:r>
          </a:p>
        </p:txBody>
      </p:sp>
      <p:sp>
        <p:nvSpPr>
          <p:cNvPr id="3" name="Placeholder text 1">
            <a:extLst>
              <a:ext uri="{FF2B5EF4-FFF2-40B4-BE49-F238E27FC236}">
                <a16:creationId xmlns:a16="http://schemas.microsoft.com/office/drawing/2014/main" id="{5F0C7931-47A0-6630-B89C-D17C92400D26}"/>
              </a:ext>
            </a:extLst>
          </p:cNvPr>
          <p:cNvSpPr>
            <a:spLocks noGrp="1"/>
          </p:cNvSpPr>
          <p:nvPr>
            <p:ph type="body" sz="quarter" idx="11"/>
          </p:nvPr>
        </p:nvSpPr>
        <p:spPr>
          <a:xfrm>
            <a:off x="263522" y="1052513"/>
            <a:ext cx="5652000" cy="507830"/>
          </a:xfrm>
          <a:prstGeom prst="rect">
            <a:avLst/>
          </a:prstGeom>
        </p:spPr>
        <p:txBody>
          <a:bodyPr wrap="square" lIns="0" tIns="0" rIns="0" bIns="0">
            <a:spAutoFit/>
          </a:bodyPr>
          <a:lstStyle>
            <a:lvl1pPr marL="0" indent="0" fontAlgn="t">
              <a:lnSpc>
                <a:spcPct val="150000"/>
              </a:lnSpc>
              <a:spcBef>
                <a:spcPts val="0"/>
              </a:spcBef>
              <a:spcAft>
                <a:spcPts val="800"/>
              </a:spcAft>
              <a:buNone/>
              <a:defRPr sz="22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noProof="0"/>
              <a:t>Click to edit Master text styles</a:t>
            </a:r>
          </a:p>
        </p:txBody>
      </p:sp>
      <p:sp>
        <p:nvSpPr>
          <p:cNvPr id="4" name="Placeholder text 2">
            <a:extLst>
              <a:ext uri="{FF2B5EF4-FFF2-40B4-BE49-F238E27FC236}">
                <a16:creationId xmlns:a16="http://schemas.microsoft.com/office/drawing/2014/main" id="{91C37F32-0A3A-C842-F803-50887BD04406}"/>
              </a:ext>
            </a:extLst>
          </p:cNvPr>
          <p:cNvSpPr>
            <a:spLocks noGrp="1"/>
          </p:cNvSpPr>
          <p:nvPr>
            <p:ph type="body" sz="quarter" idx="16"/>
          </p:nvPr>
        </p:nvSpPr>
        <p:spPr>
          <a:xfrm>
            <a:off x="263524" y="1849989"/>
            <a:ext cx="5652000" cy="507831"/>
          </a:xfrm>
          <a:prstGeom prst="rect">
            <a:avLst/>
          </a:prstGeom>
        </p:spPr>
        <p:txBody>
          <a:bodyPr wrap="square" lIns="0" tIns="0" rIns="0" bIns="0">
            <a:spAutoFit/>
          </a:bodyPr>
          <a:lstStyle>
            <a:lvl1pPr marL="0" indent="0" fontAlgn="t">
              <a:lnSpc>
                <a:spcPct val="150000"/>
              </a:lnSpc>
              <a:spcBef>
                <a:spcPts val="0"/>
              </a:spcBef>
              <a:spcAft>
                <a:spcPts val="800"/>
              </a:spcAft>
              <a:buNone/>
              <a:defRPr sz="22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noProof="0"/>
              <a:t>Click to edit Master text styles</a:t>
            </a:r>
          </a:p>
        </p:txBody>
      </p:sp>
      <p:sp>
        <p:nvSpPr>
          <p:cNvPr id="5" name="Placeholder text 2">
            <a:extLst>
              <a:ext uri="{FF2B5EF4-FFF2-40B4-BE49-F238E27FC236}">
                <a16:creationId xmlns:a16="http://schemas.microsoft.com/office/drawing/2014/main" id="{7BAACE9D-05B8-B186-8CCE-F81AD3613DF9}"/>
              </a:ext>
            </a:extLst>
          </p:cNvPr>
          <p:cNvSpPr>
            <a:spLocks noGrp="1"/>
          </p:cNvSpPr>
          <p:nvPr>
            <p:ph type="body" sz="quarter" idx="17"/>
          </p:nvPr>
        </p:nvSpPr>
        <p:spPr>
          <a:xfrm>
            <a:off x="263524" y="2647465"/>
            <a:ext cx="5652000" cy="507831"/>
          </a:xfrm>
          <a:prstGeom prst="rect">
            <a:avLst/>
          </a:prstGeom>
        </p:spPr>
        <p:txBody>
          <a:bodyPr wrap="square" lIns="0" tIns="0" rIns="0" bIns="0">
            <a:spAutoFit/>
          </a:bodyPr>
          <a:lstStyle>
            <a:lvl1pPr marL="0" indent="0" fontAlgn="t">
              <a:lnSpc>
                <a:spcPct val="150000"/>
              </a:lnSpc>
              <a:spcBef>
                <a:spcPts val="0"/>
              </a:spcBef>
              <a:spcAft>
                <a:spcPts val="800"/>
              </a:spcAft>
              <a:buNone/>
              <a:defRPr sz="22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noProof="0"/>
              <a:t>Click to edit Master text styles</a:t>
            </a:r>
          </a:p>
        </p:txBody>
      </p:sp>
      <p:sp>
        <p:nvSpPr>
          <p:cNvPr id="7" name="Placeholder text 4">
            <a:extLst>
              <a:ext uri="{FF2B5EF4-FFF2-40B4-BE49-F238E27FC236}">
                <a16:creationId xmlns:a16="http://schemas.microsoft.com/office/drawing/2014/main" id="{F9338864-DA90-A101-A263-0D51CB5D1DA4}"/>
              </a:ext>
            </a:extLst>
          </p:cNvPr>
          <p:cNvSpPr>
            <a:spLocks noGrp="1"/>
          </p:cNvSpPr>
          <p:nvPr>
            <p:ph type="body" sz="quarter" idx="18"/>
          </p:nvPr>
        </p:nvSpPr>
        <p:spPr>
          <a:xfrm>
            <a:off x="263524" y="3444941"/>
            <a:ext cx="5652000" cy="507831"/>
          </a:xfrm>
          <a:prstGeom prst="rect">
            <a:avLst/>
          </a:prstGeom>
        </p:spPr>
        <p:txBody>
          <a:bodyPr wrap="square" lIns="0" tIns="0" rIns="0" bIns="0">
            <a:spAutoFit/>
          </a:bodyPr>
          <a:lstStyle>
            <a:lvl1pPr marL="0" indent="0" fontAlgn="t">
              <a:lnSpc>
                <a:spcPct val="150000"/>
              </a:lnSpc>
              <a:spcBef>
                <a:spcPts val="0"/>
              </a:spcBef>
              <a:spcAft>
                <a:spcPts val="800"/>
              </a:spcAft>
              <a:buNone/>
              <a:defRPr sz="22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noProof="0"/>
              <a:t>Click to edit Master text styles</a:t>
            </a:r>
          </a:p>
        </p:txBody>
      </p:sp>
      <p:sp>
        <p:nvSpPr>
          <p:cNvPr id="9" name="Placeholder text 5">
            <a:extLst>
              <a:ext uri="{FF2B5EF4-FFF2-40B4-BE49-F238E27FC236}">
                <a16:creationId xmlns:a16="http://schemas.microsoft.com/office/drawing/2014/main" id="{288EE4BE-22AB-80B7-E37C-36792BB71D3E}"/>
              </a:ext>
            </a:extLst>
          </p:cNvPr>
          <p:cNvSpPr>
            <a:spLocks noGrp="1"/>
          </p:cNvSpPr>
          <p:nvPr>
            <p:ph type="body" sz="quarter" idx="19"/>
          </p:nvPr>
        </p:nvSpPr>
        <p:spPr>
          <a:xfrm>
            <a:off x="263524" y="4242417"/>
            <a:ext cx="5652000" cy="507831"/>
          </a:xfrm>
          <a:prstGeom prst="rect">
            <a:avLst/>
          </a:prstGeom>
        </p:spPr>
        <p:txBody>
          <a:bodyPr wrap="square" lIns="0" tIns="0" rIns="0" bIns="0">
            <a:spAutoFit/>
          </a:bodyPr>
          <a:lstStyle>
            <a:lvl1pPr marL="0" indent="0" fontAlgn="t">
              <a:lnSpc>
                <a:spcPct val="150000"/>
              </a:lnSpc>
              <a:spcBef>
                <a:spcPts val="0"/>
              </a:spcBef>
              <a:spcAft>
                <a:spcPts val="800"/>
              </a:spcAft>
              <a:buNone/>
              <a:defRPr sz="22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noProof="0"/>
              <a:t>Click to edit Master text styles</a:t>
            </a:r>
          </a:p>
        </p:txBody>
      </p:sp>
      <p:sp>
        <p:nvSpPr>
          <p:cNvPr id="13" name="Picture Placeholder 1">
            <a:extLst>
              <a:ext uri="{FF2B5EF4-FFF2-40B4-BE49-F238E27FC236}">
                <a16:creationId xmlns:a16="http://schemas.microsoft.com/office/drawing/2014/main" id="{2FBD2393-E88C-2882-DA14-7CAAD38C949D}"/>
              </a:ext>
            </a:extLst>
          </p:cNvPr>
          <p:cNvSpPr>
            <a:spLocks noGrp="1"/>
          </p:cNvSpPr>
          <p:nvPr>
            <p:ph type="pic" sz="quarter" idx="12"/>
          </p:nvPr>
        </p:nvSpPr>
        <p:spPr>
          <a:xfrm>
            <a:off x="6276475" y="1052513"/>
            <a:ext cx="5652000" cy="507831"/>
          </a:xfrm>
          <a:prstGeom prst="rect">
            <a:avLst/>
          </a:prstGeom>
        </p:spPr>
        <p:txBody>
          <a:bodyPr/>
          <a:lstStyle/>
          <a:p>
            <a:endParaRPr lang="en-GB" noProof="0"/>
          </a:p>
        </p:txBody>
      </p:sp>
      <p:sp>
        <p:nvSpPr>
          <p:cNvPr id="15" name="Picture Placeholder 2">
            <a:extLst>
              <a:ext uri="{FF2B5EF4-FFF2-40B4-BE49-F238E27FC236}">
                <a16:creationId xmlns:a16="http://schemas.microsoft.com/office/drawing/2014/main" id="{B257105C-CD56-9803-E6AC-B9C2179EF60F}"/>
              </a:ext>
            </a:extLst>
          </p:cNvPr>
          <p:cNvSpPr>
            <a:spLocks noGrp="1"/>
          </p:cNvSpPr>
          <p:nvPr>
            <p:ph type="pic" sz="quarter" idx="13"/>
          </p:nvPr>
        </p:nvSpPr>
        <p:spPr>
          <a:xfrm>
            <a:off x="6276475" y="1828562"/>
            <a:ext cx="5652000" cy="536400"/>
          </a:xfrm>
          <a:prstGeom prst="rect">
            <a:avLst/>
          </a:prstGeom>
        </p:spPr>
        <p:txBody>
          <a:bodyPr/>
          <a:lstStyle/>
          <a:p>
            <a:endParaRPr lang="en-GB" noProof="0"/>
          </a:p>
        </p:txBody>
      </p:sp>
      <p:sp>
        <p:nvSpPr>
          <p:cNvPr id="11" name="Picture Placeholder 3">
            <a:extLst>
              <a:ext uri="{FF2B5EF4-FFF2-40B4-BE49-F238E27FC236}">
                <a16:creationId xmlns:a16="http://schemas.microsoft.com/office/drawing/2014/main" id="{B4D83748-E2EB-416E-C184-9C910047040F}"/>
              </a:ext>
            </a:extLst>
          </p:cNvPr>
          <p:cNvSpPr>
            <a:spLocks noGrp="1"/>
          </p:cNvSpPr>
          <p:nvPr>
            <p:ph type="pic" sz="quarter" idx="20"/>
          </p:nvPr>
        </p:nvSpPr>
        <p:spPr>
          <a:xfrm>
            <a:off x="6276475" y="2633180"/>
            <a:ext cx="5652000" cy="536400"/>
          </a:xfrm>
          <a:prstGeom prst="rect">
            <a:avLst/>
          </a:prstGeom>
        </p:spPr>
        <p:txBody>
          <a:bodyPr/>
          <a:lstStyle/>
          <a:p>
            <a:endParaRPr lang="en-GB" noProof="0"/>
          </a:p>
        </p:txBody>
      </p:sp>
      <p:sp>
        <p:nvSpPr>
          <p:cNvPr id="12" name="Picture Placeholder 4">
            <a:extLst>
              <a:ext uri="{FF2B5EF4-FFF2-40B4-BE49-F238E27FC236}">
                <a16:creationId xmlns:a16="http://schemas.microsoft.com/office/drawing/2014/main" id="{E96C083E-B35E-D5DE-E1EA-8FCC33CDA286}"/>
              </a:ext>
            </a:extLst>
          </p:cNvPr>
          <p:cNvSpPr>
            <a:spLocks noGrp="1"/>
          </p:cNvSpPr>
          <p:nvPr>
            <p:ph type="pic" sz="quarter" idx="21"/>
          </p:nvPr>
        </p:nvSpPr>
        <p:spPr>
          <a:xfrm>
            <a:off x="6276475" y="3444941"/>
            <a:ext cx="5652000" cy="536400"/>
          </a:xfrm>
          <a:prstGeom prst="rect">
            <a:avLst/>
          </a:prstGeom>
        </p:spPr>
        <p:txBody>
          <a:bodyPr/>
          <a:lstStyle/>
          <a:p>
            <a:endParaRPr lang="en-GB" noProof="0"/>
          </a:p>
        </p:txBody>
      </p:sp>
      <p:sp>
        <p:nvSpPr>
          <p:cNvPr id="14" name="Picture Placeholder 5">
            <a:extLst>
              <a:ext uri="{FF2B5EF4-FFF2-40B4-BE49-F238E27FC236}">
                <a16:creationId xmlns:a16="http://schemas.microsoft.com/office/drawing/2014/main" id="{CBDD959F-8C68-0F7D-0710-413DF3B6FA10}"/>
              </a:ext>
            </a:extLst>
          </p:cNvPr>
          <p:cNvSpPr>
            <a:spLocks noGrp="1"/>
          </p:cNvSpPr>
          <p:nvPr>
            <p:ph type="pic" sz="quarter" idx="22"/>
          </p:nvPr>
        </p:nvSpPr>
        <p:spPr>
          <a:xfrm>
            <a:off x="6276475" y="4242417"/>
            <a:ext cx="5652000" cy="536400"/>
          </a:xfrm>
          <a:prstGeom prst="rect">
            <a:avLst/>
          </a:prstGeom>
        </p:spPr>
        <p:txBody>
          <a:bodyPr/>
          <a:lstStyle/>
          <a:p>
            <a:endParaRPr lang="en-GB" noProof="0"/>
          </a:p>
        </p:txBody>
      </p:sp>
      <p:sp>
        <p:nvSpPr>
          <p:cNvPr id="2" name="Glossary bkg">
            <a:extLst>
              <a:ext uri="{FF2B5EF4-FFF2-40B4-BE49-F238E27FC236}">
                <a16:creationId xmlns:a16="http://schemas.microsoft.com/office/drawing/2014/main" id="{91314233-877D-4B3C-4D4A-518D6C2D8B30}"/>
              </a:ext>
              <a:ext uri="{C183D7F6-B498-43B3-948B-1728B52AA6E4}">
                <adec:decorative xmlns:adec="http://schemas.microsoft.com/office/drawing/2017/decorative" val="1"/>
              </a:ext>
            </a:extLst>
          </p:cNvPr>
          <p:cNvSpPr/>
          <p:nvPr userDrawn="1"/>
        </p:nvSpPr>
        <p:spPr>
          <a:xfrm>
            <a:off x="0" y="6335714"/>
            <a:ext cx="12192000" cy="536400"/>
          </a:xfrm>
          <a:prstGeom prst="rect">
            <a:avLst/>
          </a:prstGeom>
          <a:solidFill>
            <a:srgbClr val="E9F5FC"/>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endParaRPr lang="en-GB" noProof="0"/>
          </a:p>
        </p:txBody>
      </p:sp>
      <p:sp>
        <p:nvSpPr>
          <p:cNvPr id="16" name="Picture Placeholder" descr="Key words to use">
            <a:extLst>
              <a:ext uri="{FF2B5EF4-FFF2-40B4-BE49-F238E27FC236}">
                <a16:creationId xmlns:a16="http://schemas.microsoft.com/office/drawing/2014/main" id="{BE538338-AEDD-F429-01BC-F339E4047D60}"/>
              </a:ext>
            </a:extLst>
          </p:cNvPr>
          <p:cNvSpPr>
            <a:spLocks noGrp="1"/>
          </p:cNvSpPr>
          <p:nvPr>
            <p:ph type="pic" sz="quarter" idx="15"/>
          </p:nvPr>
        </p:nvSpPr>
        <p:spPr>
          <a:xfrm>
            <a:off x="263523" y="6423914"/>
            <a:ext cx="360000" cy="360000"/>
          </a:xfrm>
          <a:prstGeom prst="rect">
            <a:avLst/>
          </a:prstGeom>
        </p:spPr>
        <p:txBody>
          <a:bodyPr wrap="none" lIns="0" tIns="0" rIns="0" bIns="0" anchor="ctr" anchorCtr="0"/>
          <a:lstStyle/>
          <a:p>
            <a:endParaRPr lang="en-GB" noProof="0"/>
          </a:p>
        </p:txBody>
      </p:sp>
      <p:sp>
        <p:nvSpPr>
          <p:cNvPr id="6" name="Glossary">
            <a:extLst>
              <a:ext uri="{FF2B5EF4-FFF2-40B4-BE49-F238E27FC236}">
                <a16:creationId xmlns:a16="http://schemas.microsoft.com/office/drawing/2014/main" id="{BB132430-854C-81C8-DFFF-09D954BFC2AB}"/>
              </a:ext>
            </a:extLst>
          </p:cNvPr>
          <p:cNvSpPr>
            <a:spLocks noGrp="1"/>
          </p:cNvSpPr>
          <p:nvPr>
            <p:ph type="body" sz="quarter" idx="14"/>
          </p:nvPr>
        </p:nvSpPr>
        <p:spPr>
          <a:xfrm>
            <a:off x="891373" y="6336533"/>
            <a:ext cx="9000000" cy="536400"/>
          </a:xfrm>
          <a:prstGeom prst="rect">
            <a:avLst/>
          </a:prstGeom>
          <a:noFill/>
          <a:effectLst/>
        </p:spPr>
        <p:txBody>
          <a:bodyPr lIns="0" tIns="180000" rIns="0" bIns="180000" anchor="ctr" anchorCtr="0"/>
          <a:lstStyle>
            <a:lvl1pPr marL="0" indent="0">
              <a:lnSpc>
                <a:spcPct val="100000"/>
              </a:lnSpc>
              <a:spcBef>
                <a:spcPts val="0"/>
              </a:spcBef>
              <a:buNone/>
              <a:defRPr sz="2000">
                <a:solidFill>
                  <a:schemeClr val="tx1"/>
                </a:solidFill>
              </a:defRPr>
            </a:lvl1pPr>
            <a:lvl2pPr>
              <a:defRPr sz="2000"/>
            </a:lvl2pPr>
            <a:lvl3pPr>
              <a:defRPr sz="2000"/>
            </a:lvl3pPr>
            <a:lvl4pPr>
              <a:defRPr sz="2000"/>
            </a:lvl4pPr>
            <a:lvl5pPr>
              <a:defRPr sz="2000"/>
            </a:lvl5pPr>
          </a:lstStyle>
          <a:p>
            <a:pPr lvl="0"/>
            <a:r>
              <a:rPr lang="en-GB" noProof="0"/>
              <a:t>Click to edit Master text styles</a:t>
            </a:r>
          </a:p>
        </p:txBody>
      </p:sp>
      <p:sp>
        <p:nvSpPr>
          <p:cNvPr id="8" name="©">
            <a:extLst>
              <a:ext uri="{FF2B5EF4-FFF2-40B4-BE49-F238E27FC236}">
                <a16:creationId xmlns:a16="http://schemas.microsoft.com/office/drawing/2014/main" id="{1D427E0F-746D-D113-D1DE-5DD47F7C39FE}"/>
              </a:ext>
              <a:ext uri="{C183D7F6-B498-43B3-948B-1728B52AA6E4}">
                <adec:decorative xmlns:adec="http://schemas.microsoft.com/office/drawing/2017/decorative" val="1"/>
              </a:ext>
            </a:extLst>
          </p:cNvPr>
          <p:cNvSpPr txBox="1"/>
          <p:nvPr userDrawn="1"/>
        </p:nvSpPr>
        <p:spPr>
          <a:xfrm>
            <a:off x="10032000" y="6335714"/>
            <a:ext cx="2160000" cy="536399"/>
          </a:xfrm>
          <a:prstGeom prst="rect">
            <a:avLst/>
          </a:prstGeom>
          <a:noFill/>
          <a:ln>
            <a:noFill/>
          </a:ln>
        </p:spPr>
        <p:txBody>
          <a:bodyPr spcFirstLastPara="1" wrap="square" lIns="0" tIns="0" rIns="270000" bIns="0" anchor="ctr" anchorCtr="0">
            <a:noAutofit/>
          </a:bodyPr>
          <a:lstStyle/>
          <a:p>
            <a:pPr marL="0" lvl="0" indent="0" algn="r" rtl="0">
              <a:spcBef>
                <a:spcPts val="0"/>
              </a:spcBef>
              <a:spcAft>
                <a:spcPts val="0"/>
              </a:spcAft>
              <a:buNone/>
            </a:pPr>
            <a:r>
              <a:rPr lang="en-GB" sz="1000" noProof="0">
                <a:effectLst/>
                <a:latin typeface="Calibri" panose="020F0502020204030204" pitchFamily="34" charset="0"/>
                <a:ea typeface="Times New Roman" panose="02020603050405020304" pitchFamily="18" charset="0"/>
                <a:cs typeface="Calibri" panose="020F0502020204030204" pitchFamily="34" charset="0"/>
              </a:rPr>
              <a:t>© Oxford University Press 2024</a:t>
            </a:r>
            <a:endParaRPr lang="en-GB" sz="1000" noProof="0">
              <a:latin typeface="Calibri" panose="020F0502020204030204" pitchFamily="34" charset="0"/>
              <a:ea typeface="Calibri"/>
              <a:cs typeface="Calibri" panose="020F0502020204030204" pitchFamily="34" charset="0"/>
              <a:sym typeface="Calibri"/>
            </a:endParaRPr>
          </a:p>
        </p:txBody>
      </p:sp>
    </p:spTree>
    <p:extLst>
      <p:ext uri="{BB962C8B-B14F-4D97-AF65-F5344CB8AC3E}">
        <p14:creationId xmlns:p14="http://schemas.microsoft.com/office/powerpoint/2010/main" val="1739898766"/>
      </p:ext>
    </p:extLst>
  </p:cSld>
  <p:clrMapOvr>
    <a:masterClrMapping/>
  </p:clrMapOvr>
  <p:extLst>
    <p:ext uri="{DCECCB84-F9BA-43D5-87BE-67443E8EF086}">
      <p15:sldGuideLst xmlns:p15="http://schemas.microsoft.com/office/powerpoint/2012/main"/>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18" name="Title">
            <a:extLst>
              <a:ext uri="{FF2B5EF4-FFF2-40B4-BE49-F238E27FC236}">
                <a16:creationId xmlns:a16="http://schemas.microsoft.com/office/drawing/2014/main" id="{25E610BC-09CB-464F-8477-09A25896FBA6}"/>
              </a:ext>
            </a:extLst>
          </p:cNvPr>
          <p:cNvSpPr>
            <a:spLocks noGrp="1"/>
          </p:cNvSpPr>
          <p:nvPr>
            <p:ph type="title"/>
          </p:nvPr>
        </p:nvSpPr>
        <p:spPr>
          <a:xfrm>
            <a:off x="891373" y="307050"/>
            <a:ext cx="4680000" cy="415498"/>
          </a:xfrm>
          <a:prstGeom prst="rect">
            <a:avLst/>
          </a:prstGeom>
        </p:spPr>
        <p:txBody>
          <a:bodyPr wrap="square" lIns="0" tIns="0" rIns="0" bIns="0" anchor="ctr" anchorCtr="0">
            <a:spAutoFit/>
          </a:bodyPr>
          <a:lstStyle>
            <a:lvl1pPr>
              <a:defRPr sz="3000" b="1" i="0" baseline="0">
                <a:solidFill>
                  <a:srgbClr val="757070"/>
                </a:solidFill>
                <a:latin typeface="Calibri" panose="020F0502020204030204" pitchFamily="34" charset="0"/>
                <a:cs typeface="Calibri" panose="020F0502020204030204" pitchFamily="34" charset="0"/>
              </a:defRPr>
            </a:lvl1pPr>
          </a:lstStyle>
          <a:p>
            <a:pPr>
              <a:buClrTx/>
              <a:buFontTx/>
            </a:pPr>
            <a:r>
              <a:rPr lang="en-GB" noProof="0"/>
              <a:t>Click to edit Master title style</a:t>
            </a:r>
          </a:p>
        </p:txBody>
      </p:sp>
      <p:sp>
        <p:nvSpPr>
          <p:cNvPr id="4" name="Placeholder text">
            <a:extLst>
              <a:ext uri="{FF2B5EF4-FFF2-40B4-BE49-F238E27FC236}">
                <a16:creationId xmlns:a16="http://schemas.microsoft.com/office/drawing/2014/main" id="{F65A1424-8DC6-82ED-CD92-A28DB287E114}"/>
              </a:ext>
            </a:extLst>
          </p:cNvPr>
          <p:cNvSpPr>
            <a:spLocks noGrp="1"/>
          </p:cNvSpPr>
          <p:nvPr>
            <p:ph type="body" sz="quarter" idx="11"/>
          </p:nvPr>
        </p:nvSpPr>
        <p:spPr>
          <a:xfrm>
            <a:off x="263523" y="1052513"/>
            <a:ext cx="11664952" cy="507831"/>
          </a:xfrm>
          <a:prstGeom prst="rect">
            <a:avLst/>
          </a:prstGeom>
        </p:spPr>
        <p:txBody>
          <a:bodyPr wrap="square" lIns="0" tIns="0" rIns="0" bIns="0">
            <a:spAutoFit/>
          </a:bodyPr>
          <a:lstStyle>
            <a:lvl1pPr marL="0" indent="0" fontAlgn="t">
              <a:lnSpc>
                <a:spcPct val="150000"/>
              </a:lnSpc>
              <a:spcBef>
                <a:spcPts val="0"/>
              </a:spcBef>
              <a:spcAft>
                <a:spcPts val="800"/>
              </a:spcAft>
              <a:buNone/>
              <a:defRPr sz="22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noProof="0"/>
              <a:t>Click to edit Master text styles</a:t>
            </a:r>
          </a:p>
        </p:txBody>
      </p:sp>
      <p:sp>
        <p:nvSpPr>
          <p:cNvPr id="2" name="Placeholder picture">
            <a:extLst>
              <a:ext uri="{FF2B5EF4-FFF2-40B4-BE49-F238E27FC236}">
                <a16:creationId xmlns:a16="http://schemas.microsoft.com/office/drawing/2014/main" id="{973D0BFC-2024-AD9F-32DE-41490A3E33C9}"/>
              </a:ext>
            </a:extLst>
          </p:cNvPr>
          <p:cNvSpPr>
            <a:spLocks noGrp="1"/>
          </p:cNvSpPr>
          <p:nvPr>
            <p:ph type="pic" sz="quarter" idx="12"/>
          </p:nvPr>
        </p:nvSpPr>
        <p:spPr>
          <a:xfrm>
            <a:off x="263523" y="1615898"/>
            <a:ext cx="11664952" cy="4496623"/>
          </a:xfrm>
          <a:prstGeom prst="rect">
            <a:avLst/>
          </a:prstGeom>
        </p:spPr>
        <p:txBody>
          <a:bodyPr/>
          <a:lstStyle/>
          <a:p>
            <a:endParaRPr lang="en-GB" noProof="0"/>
          </a:p>
        </p:txBody>
      </p:sp>
      <p:sp>
        <p:nvSpPr>
          <p:cNvPr id="3" name="Glossary bkg">
            <a:extLst>
              <a:ext uri="{FF2B5EF4-FFF2-40B4-BE49-F238E27FC236}">
                <a16:creationId xmlns:a16="http://schemas.microsoft.com/office/drawing/2014/main" id="{117B3F1C-5C39-F635-C9C9-327B9A0AA8D8}"/>
              </a:ext>
              <a:ext uri="{C183D7F6-B498-43B3-948B-1728B52AA6E4}">
                <adec:decorative xmlns:adec="http://schemas.microsoft.com/office/drawing/2017/decorative" val="1"/>
              </a:ext>
            </a:extLst>
          </p:cNvPr>
          <p:cNvSpPr/>
          <p:nvPr userDrawn="1"/>
        </p:nvSpPr>
        <p:spPr>
          <a:xfrm>
            <a:off x="0" y="6335714"/>
            <a:ext cx="12192000" cy="536400"/>
          </a:xfrm>
          <a:prstGeom prst="rect">
            <a:avLst/>
          </a:prstGeom>
          <a:solidFill>
            <a:srgbClr val="E9F5FC"/>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endParaRPr lang="en-GB" noProof="0"/>
          </a:p>
        </p:txBody>
      </p:sp>
      <p:sp>
        <p:nvSpPr>
          <p:cNvPr id="10" name="Picture Placeholder" descr="Key words to use">
            <a:extLst>
              <a:ext uri="{FF2B5EF4-FFF2-40B4-BE49-F238E27FC236}">
                <a16:creationId xmlns:a16="http://schemas.microsoft.com/office/drawing/2014/main" id="{99D10AD9-B601-B6A8-A907-4844E25E8EC6}"/>
              </a:ext>
            </a:extLst>
          </p:cNvPr>
          <p:cNvSpPr>
            <a:spLocks noGrp="1"/>
          </p:cNvSpPr>
          <p:nvPr>
            <p:ph type="pic" sz="quarter" idx="17"/>
          </p:nvPr>
        </p:nvSpPr>
        <p:spPr>
          <a:xfrm>
            <a:off x="263523" y="6423914"/>
            <a:ext cx="360000" cy="360000"/>
          </a:xfrm>
          <a:prstGeom prst="rect">
            <a:avLst/>
          </a:prstGeom>
        </p:spPr>
        <p:txBody>
          <a:bodyPr wrap="none" lIns="0" tIns="0" rIns="0" bIns="0" anchor="ctr" anchorCtr="0"/>
          <a:lstStyle/>
          <a:p>
            <a:endParaRPr lang="en-GB" noProof="0"/>
          </a:p>
        </p:txBody>
      </p:sp>
      <p:sp>
        <p:nvSpPr>
          <p:cNvPr id="8" name="Glossary">
            <a:extLst>
              <a:ext uri="{FF2B5EF4-FFF2-40B4-BE49-F238E27FC236}">
                <a16:creationId xmlns:a16="http://schemas.microsoft.com/office/drawing/2014/main" id="{481A9E52-0478-8571-E61C-FAD3A5FAD935}"/>
              </a:ext>
            </a:extLst>
          </p:cNvPr>
          <p:cNvSpPr>
            <a:spLocks noGrp="1"/>
          </p:cNvSpPr>
          <p:nvPr>
            <p:ph type="body" sz="quarter" idx="14"/>
          </p:nvPr>
        </p:nvSpPr>
        <p:spPr>
          <a:xfrm>
            <a:off x="891373" y="6336533"/>
            <a:ext cx="9000000" cy="536400"/>
          </a:xfrm>
          <a:prstGeom prst="rect">
            <a:avLst/>
          </a:prstGeom>
          <a:noFill/>
          <a:effectLst/>
        </p:spPr>
        <p:txBody>
          <a:bodyPr lIns="0" tIns="180000" rIns="0" bIns="180000" anchor="ctr" anchorCtr="0"/>
          <a:lstStyle>
            <a:lvl1pPr marL="0" indent="0">
              <a:lnSpc>
                <a:spcPct val="100000"/>
              </a:lnSpc>
              <a:spcBef>
                <a:spcPts val="0"/>
              </a:spcBef>
              <a:buNone/>
              <a:defRPr sz="2000">
                <a:solidFill>
                  <a:schemeClr val="tx1"/>
                </a:solidFill>
              </a:defRPr>
            </a:lvl1pPr>
            <a:lvl2pPr>
              <a:defRPr sz="2000"/>
            </a:lvl2pPr>
            <a:lvl3pPr>
              <a:defRPr sz="2000"/>
            </a:lvl3pPr>
            <a:lvl4pPr>
              <a:defRPr sz="2000"/>
            </a:lvl4pPr>
            <a:lvl5pPr>
              <a:defRPr sz="2000"/>
            </a:lvl5pPr>
          </a:lstStyle>
          <a:p>
            <a:pPr lvl="0"/>
            <a:r>
              <a:rPr lang="en-GB" noProof="0"/>
              <a:t>Click to edit Master text styles</a:t>
            </a:r>
          </a:p>
        </p:txBody>
      </p:sp>
      <p:sp>
        <p:nvSpPr>
          <p:cNvPr id="9" name="©">
            <a:extLst>
              <a:ext uri="{FF2B5EF4-FFF2-40B4-BE49-F238E27FC236}">
                <a16:creationId xmlns:a16="http://schemas.microsoft.com/office/drawing/2014/main" id="{02BCBC7F-32F4-F2E6-F02D-983AA73725B6}"/>
              </a:ext>
              <a:ext uri="{C183D7F6-B498-43B3-948B-1728B52AA6E4}">
                <adec:decorative xmlns:adec="http://schemas.microsoft.com/office/drawing/2017/decorative" val="1"/>
              </a:ext>
            </a:extLst>
          </p:cNvPr>
          <p:cNvSpPr txBox="1"/>
          <p:nvPr userDrawn="1"/>
        </p:nvSpPr>
        <p:spPr>
          <a:xfrm>
            <a:off x="10032000" y="6335714"/>
            <a:ext cx="2160000" cy="536399"/>
          </a:xfrm>
          <a:prstGeom prst="rect">
            <a:avLst/>
          </a:prstGeom>
          <a:noFill/>
          <a:ln>
            <a:noFill/>
          </a:ln>
        </p:spPr>
        <p:txBody>
          <a:bodyPr spcFirstLastPara="1" wrap="square" lIns="0" tIns="0" rIns="270000" bIns="0" anchor="ctr" anchorCtr="0">
            <a:noAutofit/>
          </a:bodyPr>
          <a:lstStyle/>
          <a:p>
            <a:pPr marL="0" lvl="0" indent="0" algn="r" rtl="0">
              <a:spcBef>
                <a:spcPts val="0"/>
              </a:spcBef>
              <a:spcAft>
                <a:spcPts val="0"/>
              </a:spcAft>
              <a:buNone/>
            </a:pPr>
            <a:r>
              <a:rPr lang="en-GB" sz="1000" noProof="0">
                <a:effectLst/>
                <a:latin typeface="Calibri" panose="020F0502020204030204" pitchFamily="34" charset="0"/>
                <a:ea typeface="Times New Roman" panose="02020603050405020304" pitchFamily="18" charset="0"/>
                <a:cs typeface="Calibri" panose="020F0502020204030204" pitchFamily="34" charset="0"/>
              </a:rPr>
              <a:t>© Oxford University Press 2024</a:t>
            </a:r>
            <a:endParaRPr lang="en-GB" sz="1000" noProof="0">
              <a:latin typeface="Calibri" panose="020F0502020204030204" pitchFamily="34" charset="0"/>
              <a:ea typeface="Calibri"/>
              <a:cs typeface="Calibri" panose="020F0502020204030204" pitchFamily="34" charset="0"/>
              <a:sym typeface="Calibri"/>
            </a:endParaRPr>
          </a:p>
        </p:txBody>
      </p:sp>
    </p:spTree>
    <p:extLst>
      <p:ext uri="{BB962C8B-B14F-4D97-AF65-F5344CB8AC3E}">
        <p14:creationId xmlns:p14="http://schemas.microsoft.com/office/powerpoint/2010/main" val="28684963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11" name="Title">
            <a:extLst>
              <a:ext uri="{FF2B5EF4-FFF2-40B4-BE49-F238E27FC236}">
                <a16:creationId xmlns:a16="http://schemas.microsoft.com/office/drawing/2014/main" id="{9EBB5D43-A841-4874-CC51-AD5FC9DC967B}"/>
              </a:ext>
            </a:extLst>
          </p:cNvPr>
          <p:cNvSpPr>
            <a:spLocks noGrp="1"/>
          </p:cNvSpPr>
          <p:nvPr>
            <p:ph type="title"/>
          </p:nvPr>
        </p:nvSpPr>
        <p:spPr>
          <a:xfrm>
            <a:off x="891373" y="307050"/>
            <a:ext cx="4680000" cy="415498"/>
          </a:xfrm>
          <a:prstGeom prst="rect">
            <a:avLst/>
          </a:prstGeom>
        </p:spPr>
        <p:txBody>
          <a:bodyPr wrap="square" lIns="0" tIns="0" rIns="0" bIns="0" anchor="ctr" anchorCtr="0">
            <a:spAutoFit/>
          </a:bodyPr>
          <a:lstStyle>
            <a:lvl1pPr>
              <a:defRPr sz="3000" b="1" i="0" baseline="0">
                <a:solidFill>
                  <a:srgbClr val="757070"/>
                </a:solidFill>
                <a:latin typeface="Calibri" panose="020F0502020204030204" pitchFamily="34" charset="0"/>
                <a:cs typeface="Calibri" panose="020F0502020204030204" pitchFamily="34" charset="0"/>
              </a:defRPr>
            </a:lvl1pPr>
          </a:lstStyle>
          <a:p>
            <a:pPr>
              <a:buClrTx/>
              <a:buFontTx/>
            </a:pPr>
            <a:r>
              <a:rPr lang="en-GB" noProof="0"/>
              <a:t>Click to edit Master title style</a:t>
            </a:r>
          </a:p>
        </p:txBody>
      </p:sp>
      <p:sp>
        <p:nvSpPr>
          <p:cNvPr id="2" name="Placeholder text">
            <a:extLst>
              <a:ext uri="{FF2B5EF4-FFF2-40B4-BE49-F238E27FC236}">
                <a16:creationId xmlns:a16="http://schemas.microsoft.com/office/drawing/2014/main" id="{6CEFF1B7-11ED-360D-4CFE-342DD84B357E}"/>
              </a:ext>
            </a:extLst>
          </p:cNvPr>
          <p:cNvSpPr>
            <a:spLocks noGrp="1"/>
          </p:cNvSpPr>
          <p:nvPr>
            <p:ph type="body" sz="quarter" idx="11"/>
          </p:nvPr>
        </p:nvSpPr>
        <p:spPr>
          <a:xfrm>
            <a:off x="263523" y="1052513"/>
            <a:ext cx="8101015" cy="507831"/>
          </a:xfrm>
          <a:prstGeom prst="rect">
            <a:avLst/>
          </a:prstGeom>
        </p:spPr>
        <p:txBody>
          <a:bodyPr wrap="square" lIns="0" tIns="0" rIns="0" bIns="0">
            <a:spAutoFit/>
          </a:bodyPr>
          <a:lstStyle>
            <a:lvl1pPr marL="0" indent="0" fontAlgn="t">
              <a:lnSpc>
                <a:spcPct val="150000"/>
              </a:lnSpc>
              <a:spcBef>
                <a:spcPts val="0"/>
              </a:spcBef>
              <a:spcAft>
                <a:spcPts val="800"/>
              </a:spcAft>
              <a:buNone/>
              <a:defRPr sz="22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noProof="0"/>
              <a:t>Click to edit Master text styles</a:t>
            </a:r>
          </a:p>
        </p:txBody>
      </p:sp>
      <p:sp>
        <p:nvSpPr>
          <p:cNvPr id="15" name="Placeholder image">
            <a:extLst>
              <a:ext uri="{FF2B5EF4-FFF2-40B4-BE49-F238E27FC236}">
                <a16:creationId xmlns:a16="http://schemas.microsoft.com/office/drawing/2014/main" id="{34A6783B-7879-D63F-C6D4-D37AE0E42F86}"/>
              </a:ext>
            </a:extLst>
          </p:cNvPr>
          <p:cNvSpPr>
            <a:spLocks noGrp="1"/>
          </p:cNvSpPr>
          <p:nvPr>
            <p:ph type="pic" sz="quarter" idx="12"/>
          </p:nvPr>
        </p:nvSpPr>
        <p:spPr>
          <a:xfrm>
            <a:off x="8724900" y="1052513"/>
            <a:ext cx="3203575" cy="5029167"/>
          </a:xfrm>
          <a:prstGeom prst="rect">
            <a:avLst/>
          </a:prstGeom>
        </p:spPr>
        <p:txBody>
          <a:bodyPr/>
          <a:lstStyle/>
          <a:p>
            <a:endParaRPr lang="en-GB" noProof="0"/>
          </a:p>
        </p:txBody>
      </p:sp>
      <p:sp>
        <p:nvSpPr>
          <p:cNvPr id="6" name="Glossary bkg">
            <a:extLst>
              <a:ext uri="{FF2B5EF4-FFF2-40B4-BE49-F238E27FC236}">
                <a16:creationId xmlns:a16="http://schemas.microsoft.com/office/drawing/2014/main" id="{5D4172AA-5164-201D-2C5C-1F28F4CDB5CB}"/>
              </a:ext>
              <a:ext uri="{C183D7F6-B498-43B3-948B-1728B52AA6E4}">
                <adec:decorative xmlns:adec="http://schemas.microsoft.com/office/drawing/2017/decorative" val="1"/>
              </a:ext>
            </a:extLst>
          </p:cNvPr>
          <p:cNvSpPr/>
          <p:nvPr userDrawn="1"/>
        </p:nvSpPr>
        <p:spPr>
          <a:xfrm>
            <a:off x="0" y="6335714"/>
            <a:ext cx="12192000" cy="536400"/>
          </a:xfrm>
          <a:prstGeom prst="rect">
            <a:avLst/>
          </a:prstGeom>
          <a:solidFill>
            <a:srgbClr val="E9F5FC"/>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endParaRPr lang="en-GB" noProof="0"/>
          </a:p>
        </p:txBody>
      </p:sp>
      <p:sp>
        <p:nvSpPr>
          <p:cNvPr id="10" name="Picture Placeholder" descr="Key words to use">
            <a:extLst>
              <a:ext uri="{FF2B5EF4-FFF2-40B4-BE49-F238E27FC236}">
                <a16:creationId xmlns:a16="http://schemas.microsoft.com/office/drawing/2014/main" id="{F5F8FE94-F222-E8DF-7869-04394FA1C581}"/>
              </a:ext>
            </a:extLst>
          </p:cNvPr>
          <p:cNvSpPr>
            <a:spLocks noGrp="1"/>
          </p:cNvSpPr>
          <p:nvPr>
            <p:ph type="pic" sz="quarter" idx="15"/>
          </p:nvPr>
        </p:nvSpPr>
        <p:spPr>
          <a:xfrm>
            <a:off x="263523" y="6423914"/>
            <a:ext cx="360000" cy="360000"/>
          </a:xfrm>
          <a:prstGeom prst="rect">
            <a:avLst/>
          </a:prstGeom>
        </p:spPr>
        <p:txBody>
          <a:bodyPr wrap="none" lIns="0" tIns="0" rIns="0" bIns="0" anchor="ctr" anchorCtr="0"/>
          <a:lstStyle/>
          <a:p>
            <a:endParaRPr lang="en-GB" noProof="0"/>
          </a:p>
        </p:txBody>
      </p:sp>
      <p:sp>
        <p:nvSpPr>
          <p:cNvPr id="3" name="Glossary">
            <a:extLst>
              <a:ext uri="{FF2B5EF4-FFF2-40B4-BE49-F238E27FC236}">
                <a16:creationId xmlns:a16="http://schemas.microsoft.com/office/drawing/2014/main" id="{5E6E0240-6FA0-45DB-5DD1-49A9679912EB}"/>
              </a:ext>
            </a:extLst>
          </p:cNvPr>
          <p:cNvSpPr>
            <a:spLocks noGrp="1"/>
          </p:cNvSpPr>
          <p:nvPr>
            <p:ph type="body" sz="quarter" idx="14"/>
          </p:nvPr>
        </p:nvSpPr>
        <p:spPr>
          <a:xfrm>
            <a:off x="891372" y="6336533"/>
            <a:ext cx="9000000" cy="536400"/>
          </a:xfrm>
          <a:prstGeom prst="rect">
            <a:avLst/>
          </a:prstGeom>
          <a:noFill/>
          <a:effectLst/>
        </p:spPr>
        <p:txBody>
          <a:bodyPr lIns="0" tIns="180000" rIns="0" bIns="180000" anchor="ctr" anchorCtr="0"/>
          <a:lstStyle>
            <a:lvl1pPr marL="0" indent="0">
              <a:lnSpc>
                <a:spcPct val="100000"/>
              </a:lnSpc>
              <a:spcBef>
                <a:spcPts val="0"/>
              </a:spcBef>
              <a:buNone/>
              <a:defRPr sz="2000">
                <a:solidFill>
                  <a:schemeClr val="tx1"/>
                </a:solidFill>
              </a:defRPr>
            </a:lvl1pPr>
            <a:lvl2pPr>
              <a:defRPr sz="2000"/>
            </a:lvl2pPr>
            <a:lvl3pPr>
              <a:defRPr sz="2000"/>
            </a:lvl3pPr>
            <a:lvl4pPr>
              <a:defRPr sz="2000"/>
            </a:lvl4pPr>
            <a:lvl5pPr>
              <a:defRPr sz="2000"/>
            </a:lvl5pPr>
          </a:lstStyle>
          <a:p>
            <a:pPr lvl="0"/>
            <a:r>
              <a:rPr lang="en-GB" noProof="0"/>
              <a:t>Click to edit Master text styles</a:t>
            </a:r>
          </a:p>
        </p:txBody>
      </p:sp>
      <p:sp>
        <p:nvSpPr>
          <p:cNvPr id="4" name="©">
            <a:extLst>
              <a:ext uri="{FF2B5EF4-FFF2-40B4-BE49-F238E27FC236}">
                <a16:creationId xmlns:a16="http://schemas.microsoft.com/office/drawing/2014/main" id="{02CE666C-9BF4-93E9-D146-4DE6BEF36D29}"/>
              </a:ext>
              <a:ext uri="{C183D7F6-B498-43B3-948B-1728B52AA6E4}">
                <adec:decorative xmlns:adec="http://schemas.microsoft.com/office/drawing/2017/decorative" val="1"/>
              </a:ext>
            </a:extLst>
          </p:cNvPr>
          <p:cNvSpPr txBox="1"/>
          <p:nvPr userDrawn="1"/>
        </p:nvSpPr>
        <p:spPr>
          <a:xfrm>
            <a:off x="10032000" y="6335714"/>
            <a:ext cx="2160000" cy="536399"/>
          </a:xfrm>
          <a:prstGeom prst="rect">
            <a:avLst/>
          </a:prstGeom>
          <a:noFill/>
          <a:ln>
            <a:noFill/>
          </a:ln>
        </p:spPr>
        <p:txBody>
          <a:bodyPr spcFirstLastPara="1" wrap="square" lIns="0" tIns="0" rIns="270000" bIns="0" anchor="ctr" anchorCtr="0">
            <a:noAutofit/>
          </a:bodyPr>
          <a:lstStyle/>
          <a:p>
            <a:pPr marL="0" lvl="0" indent="0" algn="r" rtl="0">
              <a:spcBef>
                <a:spcPts val="0"/>
              </a:spcBef>
              <a:spcAft>
                <a:spcPts val="0"/>
              </a:spcAft>
              <a:buNone/>
            </a:pPr>
            <a:r>
              <a:rPr lang="en-GB" sz="1000" noProof="0">
                <a:effectLst/>
                <a:latin typeface="Calibri" panose="020F0502020204030204" pitchFamily="34" charset="0"/>
                <a:ea typeface="Times New Roman" panose="02020603050405020304" pitchFamily="18" charset="0"/>
                <a:cs typeface="Calibri" panose="020F0502020204030204" pitchFamily="34" charset="0"/>
              </a:rPr>
              <a:t>© Oxford University Press 2024</a:t>
            </a:r>
            <a:endParaRPr lang="en-GB" sz="1000" noProof="0">
              <a:latin typeface="Calibri" panose="020F0502020204030204" pitchFamily="34" charset="0"/>
              <a:ea typeface="Calibri"/>
              <a:cs typeface="Calibri" panose="020F0502020204030204" pitchFamily="34" charset="0"/>
              <a:sym typeface="Calibri"/>
            </a:endParaRPr>
          </a:p>
        </p:txBody>
      </p:sp>
    </p:spTree>
    <p:extLst>
      <p:ext uri="{BB962C8B-B14F-4D97-AF65-F5344CB8AC3E}">
        <p14:creationId xmlns:p14="http://schemas.microsoft.com/office/powerpoint/2010/main" val="1699203950"/>
      </p:ext>
    </p:extLst>
  </p:cSld>
  <p:clrMapOvr>
    <a:masterClrMapping/>
  </p:clrMapOvr>
  <p:extLst>
    <p:ext uri="{DCECCB84-F9BA-43D5-87BE-67443E8EF086}">
      <p15:sldGuideLst xmlns:p15="http://schemas.microsoft.com/office/powerpoint/2012/main">
        <p15:guide id="2" pos="5269">
          <p15:clr>
            <a:srgbClr val="FBAE40"/>
          </p15:clr>
        </p15:guide>
        <p15:guide id="3" pos="5496">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12" name="Title">
            <a:extLst>
              <a:ext uri="{FF2B5EF4-FFF2-40B4-BE49-F238E27FC236}">
                <a16:creationId xmlns:a16="http://schemas.microsoft.com/office/drawing/2014/main" id="{0F432154-D9CD-B6DF-07CB-2AD99663D109}"/>
              </a:ext>
            </a:extLst>
          </p:cNvPr>
          <p:cNvSpPr>
            <a:spLocks noGrp="1"/>
          </p:cNvSpPr>
          <p:nvPr>
            <p:ph type="title"/>
          </p:nvPr>
        </p:nvSpPr>
        <p:spPr>
          <a:xfrm>
            <a:off x="891373" y="307050"/>
            <a:ext cx="4680000" cy="415498"/>
          </a:xfrm>
          <a:prstGeom prst="rect">
            <a:avLst/>
          </a:prstGeom>
        </p:spPr>
        <p:txBody>
          <a:bodyPr wrap="square" lIns="0" tIns="0" rIns="0" bIns="0" anchor="ctr" anchorCtr="0">
            <a:spAutoFit/>
          </a:bodyPr>
          <a:lstStyle>
            <a:lvl1pPr>
              <a:defRPr sz="3000" b="1" i="0" baseline="0">
                <a:solidFill>
                  <a:srgbClr val="757070"/>
                </a:solidFill>
                <a:latin typeface="Calibri" panose="020F0502020204030204" pitchFamily="34" charset="0"/>
                <a:cs typeface="Calibri" panose="020F0502020204030204" pitchFamily="34" charset="0"/>
              </a:defRPr>
            </a:lvl1pPr>
          </a:lstStyle>
          <a:p>
            <a:pPr>
              <a:buClrTx/>
              <a:buFontTx/>
            </a:pPr>
            <a:r>
              <a:rPr lang="en-GB" noProof="0"/>
              <a:t>Click to edit Master title style</a:t>
            </a:r>
          </a:p>
        </p:txBody>
      </p:sp>
      <p:sp>
        <p:nvSpPr>
          <p:cNvPr id="5" name="Placeholder text">
            <a:extLst>
              <a:ext uri="{FF2B5EF4-FFF2-40B4-BE49-F238E27FC236}">
                <a16:creationId xmlns:a16="http://schemas.microsoft.com/office/drawing/2014/main" id="{6470EED3-CF5F-175C-251E-8A0EEB0CAE65}"/>
              </a:ext>
            </a:extLst>
          </p:cNvPr>
          <p:cNvSpPr>
            <a:spLocks noGrp="1"/>
          </p:cNvSpPr>
          <p:nvPr>
            <p:ph type="body" sz="quarter" idx="11"/>
          </p:nvPr>
        </p:nvSpPr>
        <p:spPr>
          <a:xfrm>
            <a:off x="263523" y="1052513"/>
            <a:ext cx="11664952" cy="507831"/>
          </a:xfrm>
          <a:prstGeom prst="rect">
            <a:avLst/>
          </a:prstGeom>
        </p:spPr>
        <p:txBody>
          <a:bodyPr wrap="square" lIns="0" tIns="0" rIns="0" bIns="0">
            <a:spAutoFit/>
          </a:bodyPr>
          <a:lstStyle>
            <a:lvl1pPr marL="0" indent="0" fontAlgn="t">
              <a:lnSpc>
                <a:spcPct val="150000"/>
              </a:lnSpc>
              <a:spcBef>
                <a:spcPts val="0"/>
              </a:spcBef>
              <a:spcAft>
                <a:spcPts val="800"/>
              </a:spcAft>
              <a:buNone/>
              <a:defRPr sz="22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noProof="0"/>
              <a:t>Click to edit Master text styles</a:t>
            </a:r>
          </a:p>
        </p:txBody>
      </p:sp>
      <p:sp>
        <p:nvSpPr>
          <p:cNvPr id="16" name="Placeholder text">
            <a:extLst>
              <a:ext uri="{FF2B5EF4-FFF2-40B4-BE49-F238E27FC236}">
                <a16:creationId xmlns:a16="http://schemas.microsoft.com/office/drawing/2014/main" id="{32EE08AD-0D1B-F5BA-242E-018BCD076246}"/>
              </a:ext>
            </a:extLst>
          </p:cNvPr>
          <p:cNvSpPr>
            <a:spLocks noGrp="1"/>
          </p:cNvSpPr>
          <p:nvPr>
            <p:ph type="body" sz="quarter" idx="12"/>
          </p:nvPr>
        </p:nvSpPr>
        <p:spPr>
          <a:xfrm>
            <a:off x="261870" y="1584274"/>
            <a:ext cx="5443775" cy="547650"/>
          </a:xfrm>
          <a:prstGeom prst="rect">
            <a:avLst/>
          </a:prstGeom>
        </p:spPr>
        <p:txBody>
          <a:bodyPr>
            <a:spAutoFit/>
          </a:bodyPr>
          <a:lstStyle>
            <a:lvl1pPr marL="180000" indent="-180000">
              <a:lnSpc>
                <a:spcPct val="150000"/>
              </a:lnSpc>
              <a:spcBef>
                <a:spcPts val="0"/>
              </a:spcBef>
              <a:spcAft>
                <a:spcPts val="800"/>
              </a:spcAft>
              <a:defRPr sz="2200"/>
            </a:lvl1pPr>
            <a:lvl2pPr>
              <a:defRPr sz="2200"/>
            </a:lvl2pPr>
            <a:lvl3pPr>
              <a:defRPr sz="2200"/>
            </a:lvl3pPr>
            <a:lvl4pPr>
              <a:defRPr sz="2200"/>
            </a:lvl4pPr>
            <a:lvl5pPr>
              <a:defRPr sz="2200"/>
            </a:lvl5pPr>
          </a:lstStyle>
          <a:p>
            <a:pPr lvl="0"/>
            <a:r>
              <a:rPr lang="en-GB" noProof="0"/>
              <a:t>Click to edit Master text styles</a:t>
            </a:r>
          </a:p>
        </p:txBody>
      </p:sp>
      <p:sp>
        <p:nvSpPr>
          <p:cNvPr id="19" name="Placeholder picture">
            <a:extLst>
              <a:ext uri="{FF2B5EF4-FFF2-40B4-BE49-F238E27FC236}">
                <a16:creationId xmlns:a16="http://schemas.microsoft.com/office/drawing/2014/main" id="{ECC4FB94-25B4-C395-D75C-BA40A4B71D59}"/>
              </a:ext>
            </a:extLst>
          </p:cNvPr>
          <p:cNvSpPr>
            <a:spLocks noGrp="1"/>
          </p:cNvSpPr>
          <p:nvPr>
            <p:ph type="pic" sz="quarter" idx="14"/>
          </p:nvPr>
        </p:nvSpPr>
        <p:spPr>
          <a:xfrm>
            <a:off x="263525" y="2222372"/>
            <a:ext cx="5442115" cy="3919029"/>
          </a:xfrm>
          <a:prstGeom prst="rect">
            <a:avLst/>
          </a:prstGeom>
        </p:spPr>
        <p:txBody>
          <a:bodyPr/>
          <a:lstStyle/>
          <a:p>
            <a:endParaRPr lang="en-GB" noProof="0"/>
          </a:p>
        </p:txBody>
      </p:sp>
      <p:cxnSp>
        <p:nvCxnSpPr>
          <p:cNvPr id="8" name="Straight Connector">
            <a:extLst>
              <a:ext uri="{FF2B5EF4-FFF2-40B4-BE49-F238E27FC236}">
                <a16:creationId xmlns:a16="http://schemas.microsoft.com/office/drawing/2014/main" id="{6B3CB08E-8319-1656-501F-578939AACA1D}"/>
              </a:ext>
              <a:ext uri="{C183D7F6-B498-43B3-948B-1728B52AA6E4}">
                <adec:decorative xmlns:adec="http://schemas.microsoft.com/office/drawing/2017/decorative" val="1"/>
              </a:ext>
            </a:extLst>
          </p:cNvPr>
          <p:cNvCxnSpPr>
            <a:cxnSpLocks/>
          </p:cNvCxnSpPr>
          <p:nvPr userDrawn="1"/>
        </p:nvCxnSpPr>
        <p:spPr>
          <a:xfrm>
            <a:off x="6096000" y="1699615"/>
            <a:ext cx="0" cy="4416893"/>
          </a:xfrm>
          <a:prstGeom prst="line">
            <a:avLst/>
          </a:prstGeom>
          <a:ln w="38100" cap="rnd">
            <a:solidFill>
              <a:schemeClr val="tx2">
                <a:lumMod val="75000"/>
              </a:schemeClr>
            </a:solidFill>
            <a:prstDash val="sysDot"/>
          </a:ln>
        </p:spPr>
        <p:style>
          <a:lnRef idx="1">
            <a:schemeClr val="dk1"/>
          </a:lnRef>
          <a:fillRef idx="0">
            <a:schemeClr val="dk1"/>
          </a:fillRef>
          <a:effectRef idx="0">
            <a:schemeClr val="dk1"/>
          </a:effectRef>
          <a:fontRef idx="minor">
            <a:schemeClr val="tx1"/>
          </a:fontRef>
        </p:style>
      </p:cxnSp>
      <p:sp>
        <p:nvSpPr>
          <p:cNvPr id="17" name="Placeholder text">
            <a:extLst>
              <a:ext uri="{FF2B5EF4-FFF2-40B4-BE49-F238E27FC236}">
                <a16:creationId xmlns:a16="http://schemas.microsoft.com/office/drawing/2014/main" id="{7C978D59-6827-71B2-58FD-CC85B4620B3F}"/>
              </a:ext>
            </a:extLst>
          </p:cNvPr>
          <p:cNvSpPr>
            <a:spLocks noGrp="1"/>
          </p:cNvSpPr>
          <p:nvPr>
            <p:ph type="body" sz="quarter" idx="13"/>
          </p:nvPr>
        </p:nvSpPr>
        <p:spPr>
          <a:xfrm>
            <a:off x="6486355" y="1584274"/>
            <a:ext cx="5443775" cy="547650"/>
          </a:xfrm>
          <a:prstGeom prst="rect">
            <a:avLst/>
          </a:prstGeom>
        </p:spPr>
        <p:txBody>
          <a:bodyPr>
            <a:spAutoFit/>
          </a:bodyPr>
          <a:lstStyle>
            <a:lvl1pPr marL="180000" indent="-180000">
              <a:lnSpc>
                <a:spcPct val="150000"/>
              </a:lnSpc>
              <a:spcBef>
                <a:spcPts val="0"/>
              </a:spcBef>
              <a:spcAft>
                <a:spcPts val="800"/>
              </a:spcAft>
              <a:defRPr sz="2200"/>
            </a:lvl1pPr>
            <a:lvl2pPr>
              <a:defRPr sz="2200"/>
            </a:lvl2pPr>
            <a:lvl3pPr>
              <a:defRPr sz="2200"/>
            </a:lvl3pPr>
            <a:lvl4pPr>
              <a:defRPr sz="2200"/>
            </a:lvl4pPr>
            <a:lvl5pPr>
              <a:defRPr sz="2200"/>
            </a:lvl5pPr>
          </a:lstStyle>
          <a:p>
            <a:pPr lvl="0"/>
            <a:r>
              <a:rPr lang="en-GB" noProof="0"/>
              <a:t>Click to edit Master text styles</a:t>
            </a:r>
          </a:p>
        </p:txBody>
      </p:sp>
      <p:sp>
        <p:nvSpPr>
          <p:cNvPr id="20" name="Placeholder picture">
            <a:extLst>
              <a:ext uri="{FF2B5EF4-FFF2-40B4-BE49-F238E27FC236}">
                <a16:creationId xmlns:a16="http://schemas.microsoft.com/office/drawing/2014/main" id="{C76FBA73-7EBE-B25F-88EE-A3636E202BFD}"/>
              </a:ext>
            </a:extLst>
          </p:cNvPr>
          <p:cNvSpPr>
            <a:spLocks noGrp="1"/>
          </p:cNvSpPr>
          <p:nvPr>
            <p:ph type="pic" sz="quarter" idx="15"/>
          </p:nvPr>
        </p:nvSpPr>
        <p:spPr>
          <a:xfrm>
            <a:off x="6486356" y="2222372"/>
            <a:ext cx="5442120" cy="3919029"/>
          </a:xfrm>
          <a:prstGeom prst="rect">
            <a:avLst/>
          </a:prstGeom>
        </p:spPr>
        <p:txBody>
          <a:bodyPr/>
          <a:lstStyle/>
          <a:p>
            <a:endParaRPr lang="en-GB" noProof="0"/>
          </a:p>
        </p:txBody>
      </p:sp>
      <p:sp>
        <p:nvSpPr>
          <p:cNvPr id="2" name="Glossary bkg">
            <a:extLst>
              <a:ext uri="{FF2B5EF4-FFF2-40B4-BE49-F238E27FC236}">
                <a16:creationId xmlns:a16="http://schemas.microsoft.com/office/drawing/2014/main" id="{C6A52ED7-9955-CB55-B945-A341E5027AAA}"/>
              </a:ext>
              <a:ext uri="{C183D7F6-B498-43B3-948B-1728B52AA6E4}">
                <adec:decorative xmlns:adec="http://schemas.microsoft.com/office/drawing/2017/decorative" val="1"/>
              </a:ext>
            </a:extLst>
          </p:cNvPr>
          <p:cNvSpPr/>
          <p:nvPr userDrawn="1"/>
        </p:nvSpPr>
        <p:spPr>
          <a:xfrm>
            <a:off x="0" y="6335714"/>
            <a:ext cx="12192000" cy="536400"/>
          </a:xfrm>
          <a:prstGeom prst="rect">
            <a:avLst/>
          </a:prstGeom>
          <a:solidFill>
            <a:srgbClr val="E9F5FC"/>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endParaRPr lang="en-GB" noProof="0"/>
          </a:p>
        </p:txBody>
      </p:sp>
      <p:sp>
        <p:nvSpPr>
          <p:cNvPr id="6" name="Picture Placeholder" descr="Key words to use">
            <a:extLst>
              <a:ext uri="{FF2B5EF4-FFF2-40B4-BE49-F238E27FC236}">
                <a16:creationId xmlns:a16="http://schemas.microsoft.com/office/drawing/2014/main" id="{BE8B7DA9-D41C-528C-A1CB-FE9E82F3248E}"/>
              </a:ext>
            </a:extLst>
          </p:cNvPr>
          <p:cNvSpPr>
            <a:spLocks noGrp="1"/>
          </p:cNvSpPr>
          <p:nvPr>
            <p:ph type="pic" sz="quarter" idx="17"/>
          </p:nvPr>
        </p:nvSpPr>
        <p:spPr>
          <a:xfrm>
            <a:off x="263523" y="6423914"/>
            <a:ext cx="360000" cy="360000"/>
          </a:xfrm>
          <a:prstGeom prst="rect">
            <a:avLst/>
          </a:prstGeom>
        </p:spPr>
        <p:txBody>
          <a:bodyPr wrap="none" lIns="0" tIns="0" rIns="0" bIns="0" anchor="ctr" anchorCtr="0"/>
          <a:lstStyle/>
          <a:p>
            <a:endParaRPr lang="en-GB" noProof="0"/>
          </a:p>
        </p:txBody>
      </p:sp>
      <p:sp>
        <p:nvSpPr>
          <p:cNvPr id="4" name="Glossary">
            <a:extLst>
              <a:ext uri="{FF2B5EF4-FFF2-40B4-BE49-F238E27FC236}">
                <a16:creationId xmlns:a16="http://schemas.microsoft.com/office/drawing/2014/main" id="{D61ED559-E7AA-1B0F-1A67-7754B3D96CEE}"/>
              </a:ext>
            </a:extLst>
          </p:cNvPr>
          <p:cNvSpPr>
            <a:spLocks noGrp="1"/>
          </p:cNvSpPr>
          <p:nvPr>
            <p:ph type="body" sz="quarter" idx="16"/>
          </p:nvPr>
        </p:nvSpPr>
        <p:spPr>
          <a:xfrm>
            <a:off x="891373" y="6336533"/>
            <a:ext cx="9000000" cy="536400"/>
          </a:xfrm>
          <a:prstGeom prst="rect">
            <a:avLst/>
          </a:prstGeom>
          <a:noFill/>
          <a:effectLst/>
        </p:spPr>
        <p:txBody>
          <a:bodyPr lIns="0" tIns="180000" rIns="0" bIns="180000" anchor="ctr" anchorCtr="0"/>
          <a:lstStyle>
            <a:lvl1pPr marL="0" indent="0">
              <a:lnSpc>
                <a:spcPct val="100000"/>
              </a:lnSpc>
              <a:spcBef>
                <a:spcPts val="0"/>
              </a:spcBef>
              <a:buNone/>
              <a:defRPr sz="2000">
                <a:solidFill>
                  <a:schemeClr val="tx1"/>
                </a:solidFill>
              </a:defRPr>
            </a:lvl1pPr>
            <a:lvl2pPr>
              <a:defRPr sz="2000"/>
            </a:lvl2pPr>
            <a:lvl3pPr>
              <a:defRPr sz="2000"/>
            </a:lvl3pPr>
            <a:lvl4pPr>
              <a:defRPr sz="2000"/>
            </a:lvl4pPr>
            <a:lvl5pPr>
              <a:defRPr sz="2000"/>
            </a:lvl5pPr>
          </a:lstStyle>
          <a:p>
            <a:pPr lvl="0"/>
            <a:r>
              <a:rPr lang="en-GB" noProof="0"/>
              <a:t>Click to edit Master text styles</a:t>
            </a:r>
          </a:p>
        </p:txBody>
      </p:sp>
      <p:sp>
        <p:nvSpPr>
          <p:cNvPr id="7" name="©">
            <a:extLst>
              <a:ext uri="{FF2B5EF4-FFF2-40B4-BE49-F238E27FC236}">
                <a16:creationId xmlns:a16="http://schemas.microsoft.com/office/drawing/2014/main" id="{10E4B1FA-FEB8-D0C8-DED2-66FF482EF421}"/>
              </a:ext>
              <a:ext uri="{C183D7F6-B498-43B3-948B-1728B52AA6E4}">
                <adec:decorative xmlns:adec="http://schemas.microsoft.com/office/drawing/2017/decorative" val="1"/>
              </a:ext>
            </a:extLst>
          </p:cNvPr>
          <p:cNvSpPr txBox="1"/>
          <p:nvPr userDrawn="1"/>
        </p:nvSpPr>
        <p:spPr>
          <a:xfrm>
            <a:off x="10032000" y="6335714"/>
            <a:ext cx="2160000" cy="536399"/>
          </a:xfrm>
          <a:prstGeom prst="rect">
            <a:avLst/>
          </a:prstGeom>
          <a:noFill/>
          <a:ln>
            <a:noFill/>
          </a:ln>
        </p:spPr>
        <p:txBody>
          <a:bodyPr spcFirstLastPara="1" wrap="square" lIns="0" tIns="0" rIns="270000" bIns="0" anchor="ctr" anchorCtr="0">
            <a:noAutofit/>
          </a:bodyPr>
          <a:lstStyle/>
          <a:p>
            <a:pPr marL="0" lvl="0" indent="0" algn="r" rtl="0">
              <a:spcBef>
                <a:spcPts val="0"/>
              </a:spcBef>
              <a:spcAft>
                <a:spcPts val="0"/>
              </a:spcAft>
              <a:buNone/>
            </a:pPr>
            <a:r>
              <a:rPr lang="en-GB" sz="1000" noProof="0">
                <a:effectLst/>
                <a:latin typeface="Calibri" panose="020F0502020204030204" pitchFamily="34" charset="0"/>
                <a:ea typeface="Times New Roman" panose="02020603050405020304" pitchFamily="18" charset="0"/>
                <a:cs typeface="Calibri" panose="020F0502020204030204" pitchFamily="34" charset="0"/>
              </a:rPr>
              <a:t>© Oxford University Press 2024</a:t>
            </a:r>
            <a:endParaRPr lang="en-GB" sz="1000" noProof="0">
              <a:latin typeface="Calibri" panose="020F0502020204030204" pitchFamily="34" charset="0"/>
              <a:ea typeface="Calibri"/>
              <a:cs typeface="Calibri" panose="020F0502020204030204" pitchFamily="34" charset="0"/>
              <a:sym typeface="Calibri"/>
            </a:endParaRPr>
          </a:p>
        </p:txBody>
      </p:sp>
    </p:spTree>
    <p:extLst>
      <p:ext uri="{BB962C8B-B14F-4D97-AF65-F5344CB8AC3E}">
        <p14:creationId xmlns:p14="http://schemas.microsoft.com/office/powerpoint/2010/main" val="28119015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B605430D-BA2A-0E59-3B0C-5BE15567666F}"/>
              </a:ext>
            </a:extLst>
          </p:cNvPr>
          <p:cNvSpPr>
            <a:spLocks noGrp="1"/>
          </p:cNvSpPr>
          <p:nvPr>
            <p:ph type="title"/>
          </p:nvPr>
        </p:nvSpPr>
        <p:spPr>
          <a:xfrm>
            <a:off x="263524" y="262800"/>
            <a:ext cx="10080000" cy="415498"/>
          </a:xfrm>
          <a:prstGeom prst="rect">
            <a:avLst/>
          </a:prstGeom>
        </p:spPr>
        <p:txBody>
          <a:bodyPr wrap="square" lIns="0" tIns="0" rIns="0" bIns="0" anchor="t" anchorCtr="0">
            <a:spAutoFit/>
          </a:bodyPr>
          <a:lstStyle>
            <a:lvl1pPr>
              <a:defRPr sz="3000" b="1" i="0" baseline="0">
                <a:solidFill>
                  <a:srgbClr val="757070"/>
                </a:solidFill>
                <a:latin typeface="Calibri" panose="020F0502020204030204" pitchFamily="34" charset="0"/>
                <a:cs typeface="Calibri" panose="020F0502020204030204" pitchFamily="34" charset="0"/>
              </a:defRPr>
            </a:lvl1pPr>
          </a:lstStyle>
          <a:p>
            <a:pPr>
              <a:buClrTx/>
              <a:buFontTx/>
            </a:pPr>
            <a:r>
              <a:rPr lang="en-GB" noProof="0"/>
              <a:t>Click to edit Master title style</a:t>
            </a:r>
          </a:p>
        </p:txBody>
      </p:sp>
      <p:sp>
        <p:nvSpPr>
          <p:cNvPr id="7" name="Text Placeholder 6">
            <a:extLst>
              <a:ext uri="{FF2B5EF4-FFF2-40B4-BE49-F238E27FC236}">
                <a16:creationId xmlns:a16="http://schemas.microsoft.com/office/drawing/2014/main" id="{1E732CFA-90E3-2DDE-7B1A-7117F116B81C}"/>
              </a:ext>
            </a:extLst>
          </p:cNvPr>
          <p:cNvSpPr>
            <a:spLocks noGrp="1"/>
          </p:cNvSpPr>
          <p:nvPr>
            <p:ph type="body" sz="quarter" idx="10" hasCustomPrompt="1"/>
          </p:nvPr>
        </p:nvSpPr>
        <p:spPr>
          <a:xfrm>
            <a:off x="262800" y="1052513"/>
            <a:ext cx="5688000" cy="1113977"/>
          </a:xfrm>
          <a:prstGeom prst="rect">
            <a:avLst/>
          </a:prstGeom>
          <a:solidFill>
            <a:srgbClr val="14A5E3"/>
          </a:solidFill>
          <a:ln>
            <a:noFill/>
          </a:ln>
        </p:spPr>
        <p:txBody>
          <a:bodyPr lIns="180000" tIns="180000" rIns="180000" bIns="180000">
            <a:noAutofit/>
          </a:bodyPr>
          <a:lstStyle>
            <a:lvl1pPr marL="0" indent="0">
              <a:lnSpc>
                <a:spcPct val="100000"/>
              </a:lnSpc>
              <a:spcBef>
                <a:spcPts val="0"/>
              </a:spcBef>
              <a:spcAft>
                <a:spcPts val="800"/>
              </a:spcAft>
              <a:buNone/>
              <a:defRPr sz="2400" b="1"/>
            </a:lvl1pPr>
            <a:lvl2pPr marL="0" indent="0">
              <a:lnSpc>
                <a:spcPct val="100000"/>
              </a:lnSpc>
              <a:spcBef>
                <a:spcPts val="0"/>
              </a:spcBef>
              <a:spcAft>
                <a:spcPts val="800"/>
              </a:spcAft>
              <a:buNone/>
              <a:defRPr sz="2000"/>
            </a:lvl2pPr>
          </a:lstStyle>
          <a:p>
            <a:pPr lvl="0"/>
            <a:r>
              <a:rPr lang="en-GB" noProof="0"/>
              <a:t>[Title]</a:t>
            </a:r>
          </a:p>
          <a:p>
            <a:pPr lvl="1"/>
            <a:r>
              <a:rPr lang="en-GB" noProof="0"/>
              <a:t>[details]</a:t>
            </a:r>
          </a:p>
        </p:txBody>
      </p:sp>
      <p:sp>
        <p:nvSpPr>
          <p:cNvPr id="19" name="Text Placeholder 18">
            <a:extLst>
              <a:ext uri="{FF2B5EF4-FFF2-40B4-BE49-F238E27FC236}">
                <a16:creationId xmlns:a16="http://schemas.microsoft.com/office/drawing/2014/main" id="{32C9B42F-37E4-BB3B-CEC6-48CFCCB5D0E6}"/>
              </a:ext>
            </a:extLst>
          </p:cNvPr>
          <p:cNvSpPr>
            <a:spLocks noGrp="1"/>
          </p:cNvSpPr>
          <p:nvPr>
            <p:ph type="body" sz="quarter" idx="21"/>
          </p:nvPr>
        </p:nvSpPr>
        <p:spPr>
          <a:xfrm>
            <a:off x="263525" y="2166490"/>
            <a:ext cx="5687275" cy="978043"/>
          </a:xfrm>
          <a:prstGeom prst="rect">
            <a:avLst/>
          </a:prstGeom>
        </p:spPr>
        <p:txBody>
          <a:bodyPr wrap="square" lIns="0" tIns="180000" rIns="0" bIns="180000">
            <a:spAutoFit/>
          </a:bodyPr>
          <a:lstStyle>
            <a:lvl1pPr marL="0" indent="0" defTabSz="180000">
              <a:lnSpc>
                <a:spcPct val="100000"/>
              </a:lnSpc>
              <a:spcBef>
                <a:spcPts val="0"/>
              </a:spcBef>
              <a:spcAft>
                <a:spcPts val="1600"/>
              </a:spcAft>
              <a:buNone/>
              <a:tabLst>
                <a:tab pos="540000" algn="l"/>
              </a:tabLst>
              <a:defRPr sz="1400" i="1"/>
            </a:lvl1pPr>
            <a:lvl2pPr marL="0" indent="0" defTabSz="360000">
              <a:spcBef>
                <a:spcPts val="0"/>
              </a:spcBef>
              <a:spcAft>
                <a:spcPts val="800"/>
              </a:spcAft>
              <a:buNone/>
              <a:tabLst>
                <a:tab pos="540000" algn="l"/>
              </a:tabLst>
              <a:defRPr sz="1400" i="0"/>
            </a:lvl2pPr>
          </a:lstStyle>
          <a:p>
            <a:pPr lvl="0"/>
            <a:r>
              <a:rPr lang="en-GB" noProof="0"/>
              <a:t>Click to edit Master text styles</a:t>
            </a:r>
          </a:p>
          <a:p>
            <a:pPr lvl="1"/>
            <a:r>
              <a:rPr lang="en-GB" noProof="0"/>
              <a:t>Second level</a:t>
            </a:r>
          </a:p>
        </p:txBody>
      </p:sp>
      <p:sp>
        <p:nvSpPr>
          <p:cNvPr id="4" name="Text Placeholder 3">
            <a:extLst>
              <a:ext uri="{FF2B5EF4-FFF2-40B4-BE49-F238E27FC236}">
                <a16:creationId xmlns:a16="http://schemas.microsoft.com/office/drawing/2014/main" id="{C12A9E46-335C-ADF1-E052-5CCF32458D58}"/>
              </a:ext>
            </a:extLst>
          </p:cNvPr>
          <p:cNvSpPr>
            <a:spLocks noGrp="1"/>
          </p:cNvSpPr>
          <p:nvPr>
            <p:ph type="body" sz="quarter" idx="22"/>
          </p:nvPr>
        </p:nvSpPr>
        <p:spPr>
          <a:xfrm>
            <a:off x="263525" y="6304547"/>
            <a:ext cx="5687275" cy="285222"/>
          </a:xfrm>
          <a:prstGeom prst="rect">
            <a:avLst/>
          </a:prstGeom>
        </p:spPr>
        <p:txBody>
          <a:bodyPr lIns="0" tIns="0" rIns="0" bIns="0"/>
          <a:lstStyle>
            <a:lvl1pPr marL="0" indent="0">
              <a:lnSpc>
                <a:spcPct val="100000"/>
              </a:lnSpc>
              <a:spcBef>
                <a:spcPts val="0"/>
              </a:spcBef>
              <a:buNone/>
              <a:defRPr sz="1400"/>
            </a:lvl1pPr>
          </a:lstStyle>
          <a:p>
            <a:pPr lvl="0"/>
            <a:r>
              <a:rPr lang="en-GB" noProof="0"/>
              <a:t>Click to edit Master text styles</a:t>
            </a:r>
          </a:p>
        </p:txBody>
      </p:sp>
      <p:sp>
        <p:nvSpPr>
          <p:cNvPr id="16" name="Text Placeholder">
            <a:extLst>
              <a:ext uri="{FF2B5EF4-FFF2-40B4-BE49-F238E27FC236}">
                <a16:creationId xmlns:a16="http://schemas.microsoft.com/office/drawing/2014/main" id="{982B0EE3-46C5-A69C-9306-565144A83790}"/>
              </a:ext>
            </a:extLst>
          </p:cNvPr>
          <p:cNvSpPr>
            <a:spLocks noGrp="1"/>
          </p:cNvSpPr>
          <p:nvPr>
            <p:ph type="body" sz="quarter" idx="16"/>
          </p:nvPr>
        </p:nvSpPr>
        <p:spPr>
          <a:xfrm>
            <a:off x="6240475" y="1052513"/>
            <a:ext cx="5688000" cy="1050883"/>
          </a:xfrm>
          <a:prstGeom prst="rect">
            <a:avLst/>
          </a:prstGeom>
          <a:solidFill>
            <a:schemeClr val="bg1"/>
          </a:solidFill>
          <a:ln>
            <a:noFill/>
          </a:ln>
          <a:effectLst>
            <a:outerShdw dist="50800" dir="16200000" rotWithShape="0">
              <a:srgbClr val="97AACC"/>
            </a:outerShdw>
          </a:effectLst>
        </p:spPr>
        <p:txBody>
          <a:bodyPr wrap="square" lIns="180000" tIns="180000" rIns="180000" bIns="180000">
            <a:spAutoFit/>
          </a:bodyPr>
          <a:lstStyle>
            <a:lvl1pPr marL="0" indent="0">
              <a:lnSpc>
                <a:spcPct val="100000"/>
              </a:lnSpc>
              <a:spcBef>
                <a:spcPts val="0"/>
              </a:spcBef>
              <a:spcAft>
                <a:spcPts val="800"/>
              </a:spcAft>
              <a:buNone/>
              <a:defRPr sz="2400" b="1">
                <a:solidFill>
                  <a:srgbClr val="757070"/>
                </a:solidFill>
                <a:latin typeface="+mn-lt"/>
                <a:cs typeface="Calibri" panose="020F0502020204030204" pitchFamily="34" charset="0"/>
              </a:defRPr>
            </a:lvl1pPr>
            <a:lvl2pPr marL="0" indent="0">
              <a:lnSpc>
                <a:spcPct val="100000"/>
              </a:lnSpc>
              <a:spcBef>
                <a:spcPts val="0"/>
              </a:spcBef>
              <a:spcAft>
                <a:spcPts val="800"/>
              </a:spcAft>
              <a:buNone/>
              <a:defRPr sz="1400"/>
            </a:lvl2pPr>
            <a:lvl3pPr>
              <a:defRPr sz="1400"/>
            </a:lvl3pPr>
            <a:lvl4pPr>
              <a:defRPr sz="1400"/>
            </a:lvl4pPr>
            <a:lvl5pPr>
              <a:defRPr sz="1400"/>
            </a:lvl5pPr>
          </a:lstStyle>
          <a:p>
            <a:pPr lvl="0"/>
            <a:r>
              <a:rPr lang="en-GB" noProof="0"/>
              <a:t>Click to edit Master text styles</a:t>
            </a:r>
          </a:p>
          <a:p>
            <a:pPr lvl="1"/>
            <a:r>
              <a:rPr lang="en-GB" noProof="0"/>
              <a:t>Second level</a:t>
            </a:r>
          </a:p>
        </p:txBody>
      </p:sp>
    </p:spTree>
    <p:extLst>
      <p:ext uri="{BB962C8B-B14F-4D97-AF65-F5344CB8AC3E}">
        <p14:creationId xmlns:p14="http://schemas.microsoft.com/office/powerpoint/2010/main" val="291161195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10" name="Title">
            <a:extLst>
              <a:ext uri="{FF2B5EF4-FFF2-40B4-BE49-F238E27FC236}">
                <a16:creationId xmlns:a16="http://schemas.microsoft.com/office/drawing/2014/main" id="{2C9965DF-4ACB-2144-9275-056BE1763CBB}"/>
              </a:ext>
            </a:extLst>
          </p:cNvPr>
          <p:cNvSpPr>
            <a:spLocks noGrp="1"/>
          </p:cNvSpPr>
          <p:nvPr>
            <p:ph type="title"/>
          </p:nvPr>
        </p:nvSpPr>
        <p:spPr>
          <a:xfrm>
            <a:off x="891373" y="307050"/>
            <a:ext cx="4680000" cy="415498"/>
          </a:xfrm>
          <a:prstGeom prst="rect">
            <a:avLst/>
          </a:prstGeom>
        </p:spPr>
        <p:txBody>
          <a:bodyPr wrap="square" lIns="0" tIns="0" rIns="0" bIns="0" anchor="ctr" anchorCtr="0">
            <a:spAutoFit/>
          </a:bodyPr>
          <a:lstStyle>
            <a:lvl1pPr>
              <a:defRPr sz="3000" b="1" i="0" baseline="0">
                <a:solidFill>
                  <a:srgbClr val="757070"/>
                </a:solidFill>
                <a:latin typeface="Calibri" panose="020F0502020204030204" pitchFamily="34" charset="0"/>
                <a:cs typeface="Calibri" panose="020F0502020204030204" pitchFamily="34" charset="0"/>
              </a:defRPr>
            </a:lvl1pPr>
          </a:lstStyle>
          <a:p>
            <a:pPr>
              <a:buClrTx/>
              <a:buFontTx/>
            </a:pPr>
            <a:r>
              <a:rPr lang="en-GB" noProof="0"/>
              <a:t>Click to edit Master title style</a:t>
            </a:r>
          </a:p>
        </p:txBody>
      </p:sp>
      <p:sp>
        <p:nvSpPr>
          <p:cNvPr id="3" name="Placeholder text">
            <a:extLst>
              <a:ext uri="{FF2B5EF4-FFF2-40B4-BE49-F238E27FC236}">
                <a16:creationId xmlns:a16="http://schemas.microsoft.com/office/drawing/2014/main" id="{5F0C7931-47A0-6630-B89C-D17C92400D26}"/>
              </a:ext>
            </a:extLst>
          </p:cNvPr>
          <p:cNvSpPr>
            <a:spLocks noGrp="1"/>
          </p:cNvSpPr>
          <p:nvPr>
            <p:ph type="body" sz="quarter" idx="11"/>
          </p:nvPr>
        </p:nvSpPr>
        <p:spPr>
          <a:xfrm>
            <a:off x="263523" y="1052513"/>
            <a:ext cx="8101015" cy="507831"/>
          </a:xfrm>
          <a:prstGeom prst="rect">
            <a:avLst/>
          </a:prstGeom>
        </p:spPr>
        <p:txBody>
          <a:bodyPr wrap="square" lIns="0" tIns="0" rIns="0" bIns="0">
            <a:spAutoFit/>
          </a:bodyPr>
          <a:lstStyle>
            <a:lvl1pPr marL="0" indent="0" fontAlgn="t">
              <a:lnSpc>
                <a:spcPct val="150000"/>
              </a:lnSpc>
              <a:spcBef>
                <a:spcPts val="0"/>
              </a:spcBef>
              <a:spcAft>
                <a:spcPts val="800"/>
              </a:spcAft>
              <a:buNone/>
              <a:defRPr sz="22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noProof="0"/>
              <a:t>Click to edit Master text styles</a:t>
            </a:r>
          </a:p>
        </p:txBody>
      </p:sp>
      <p:sp>
        <p:nvSpPr>
          <p:cNvPr id="13" name="Picture Placeholder 1">
            <a:extLst>
              <a:ext uri="{FF2B5EF4-FFF2-40B4-BE49-F238E27FC236}">
                <a16:creationId xmlns:a16="http://schemas.microsoft.com/office/drawing/2014/main" id="{2FBD2393-E88C-2882-DA14-7CAAD38C949D}"/>
              </a:ext>
            </a:extLst>
          </p:cNvPr>
          <p:cNvSpPr>
            <a:spLocks noGrp="1"/>
          </p:cNvSpPr>
          <p:nvPr>
            <p:ph type="pic" sz="quarter" idx="12"/>
          </p:nvPr>
        </p:nvSpPr>
        <p:spPr>
          <a:xfrm>
            <a:off x="8724900" y="1052513"/>
            <a:ext cx="3203575" cy="2376487"/>
          </a:xfrm>
          <a:prstGeom prst="rect">
            <a:avLst/>
          </a:prstGeom>
        </p:spPr>
        <p:txBody>
          <a:bodyPr/>
          <a:lstStyle/>
          <a:p>
            <a:endParaRPr lang="en-GB" noProof="0"/>
          </a:p>
        </p:txBody>
      </p:sp>
      <p:sp>
        <p:nvSpPr>
          <p:cNvPr id="15" name="Picture Placeholder 2">
            <a:extLst>
              <a:ext uri="{FF2B5EF4-FFF2-40B4-BE49-F238E27FC236}">
                <a16:creationId xmlns:a16="http://schemas.microsoft.com/office/drawing/2014/main" id="{B257105C-CD56-9803-E6AC-B9C2179EF60F}"/>
              </a:ext>
            </a:extLst>
          </p:cNvPr>
          <p:cNvSpPr>
            <a:spLocks noGrp="1"/>
          </p:cNvSpPr>
          <p:nvPr>
            <p:ph type="pic" sz="quarter" idx="13"/>
          </p:nvPr>
        </p:nvSpPr>
        <p:spPr>
          <a:xfrm>
            <a:off x="8724900" y="3694114"/>
            <a:ext cx="3203575" cy="2376487"/>
          </a:xfrm>
          <a:prstGeom prst="rect">
            <a:avLst/>
          </a:prstGeom>
        </p:spPr>
        <p:txBody>
          <a:bodyPr/>
          <a:lstStyle/>
          <a:p>
            <a:endParaRPr lang="en-GB" noProof="0"/>
          </a:p>
        </p:txBody>
      </p:sp>
      <p:sp>
        <p:nvSpPr>
          <p:cNvPr id="2" name="Glossary bkg">
            <a:extLst>
              <a:ext uri="{FF2B5EF4-FFF2-40B4-BE49-F238E27FC236}">
                <a16:creationId xmlns:a16="http://schemas.microsoft.com/office/drawing/2014/main" id="{91314233-877D-4B3C-4D4A-518D6C2D8B30}"/>
              </a:ext>
              <a:ext uri="{C183D7F6-B498-43B3-948B-1728B52AA6E4}">
                <adec:decorative xmlns:adec="http://schemas.microsoft.com/office/drawing/2017/decorative" val="1"/>
              </a:ext>
            </a:extLst>
          </p:cNvPr>
          <p:cNvSpPr/>
          <p:nvPr userDrawn="1"/>
        </p:nvSpPr>
        <p:spPr>
          <a:xfrm>
            <a:off x="0" y="6335714"/>
            <a:ext cx="12192000" cy="536400"/>
          </a:xfrm>
          <a:prstGeom prst="rect">
            <a:avLst/>
          </a:prstGeom>
          <a:solidFill>
            <a:srgbClr val="E9F5FC"/>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endParaRPr lang="en-GB" noProof="0"/>
          </a:p>
        </p:txBody>
      </p:sp>
      <p:sp>
        <p:nvSpPr>
          <p:cNvPr id="16" name="Picture Placeholder" descr="Key words to use">
            <a:extLst>
              <a:ext uri="{FF2B5EF4-FFF2-40B4-BE49-F238E27FC236}">
                <a16:creationId xmlns:a16="http://schemas.microsoft.com/office/drawing/2014/main" id="{BE538338-AEDD-F429-01BC-F339E4047D60}"/>
              </a:ext>
            </a:extLst>
          </p:cNvPr>
          <p:cNvSpPr>
            <a:spLocks noGrp="1"/>
          </p:cNvSpPr>
          <p:nvPr>
            <p:ph type="pic" sz="quarter" idx="15"/>
          </p:nvPr>
        </p:nvSpPr>
        <p:spPr>
          <a:xfrm>
            <a:off x="263523" y="6423914"/>
            <a:ext cx="360000" cy="360000"/>
          </a:xfrm>
          <a:prstGeom prst="rect">
            <a:avLst/>
          </a:prstGeom>
        </p:spPr>
        <p:txBody>
          <a:bodyPr wrap="none" lIns="0" tIns="0" rIns="0" bIns="0" anchor="ctr" anchorCtr="0"/>
          <a:lstStyle/>
          <a:p>
            <a:endParaRPr lang="en-GB" noProof="0"/>
          </a:p>
        </p:txBody>
      </p:sp>
      <p:sp>
        <p:nvSpPr>
          <p:cNvPr id="6" name="Glossary">
            <a:extLst>
              <a:ext uri="{FF2B5EF4-FFF2-40B4-BE49-F238E27FC236}">
                <a16:creationId xmlns:a16="http://schemas.microsoft.com/office/drawing/2014/main" id="{BB132430-854C-81C8-DFFF-09D954BFC2AB}"/>
              </a:ext>
            </a:extLst>
          </p:cNvPr>
          <p:cNvSpPr>
            <a:spLocks noGrp="1"/>
          </p:cNvSpPr>
          <p:nvPr>
            <p:ph type="body" sz="quarter" idx="14"/>
          </p:nvPr>
        </p:nvSpPr>
        <p:spPr>
          <a:xfrm>
            <a:off x="891373" y="6336533"/>
            <a:ext cx="9000000" cy="536400"/>
          </a:xfrm>
          <a:prstGeom prst="rect">
            <a:avLst/>
          </a:prstGeom>
          <a:noFill/>
          <a:effectLst/>
        </p:spPr>
        <p:txBody>
          <a:bodyPr lIns="0" tIns="180000" rIns="0" bIns="180000" anchor="ctr" anchorCtr="0"/>
          <a:lstStyle>
            <a:lvl1pPr marL="0" indent="0">
              <a:lnSpc>
                <a:spcPct val="100000"/>
              </a:lnSpc>
              <a:spcBef>
                <a:spcPts val="0"/>
              </a:spcBef>
              <a:buNone/>
              <a:defRPr sz="2000">
                <a:solidFill>
                  <a:schemeClr val="tx1"/>
                </a:solidFill>
              </a:defRPr>
            </a:lvl1pPr>
            <a:lvl2pPr>
              <a:defRPr sz="2000"/>
            </a:lvl2pPr>
            <a:lvl3pPr>
              <a:defRPr sz="2000"/>
            </a:lvl3pPr>
            <a:lvl4pPr>
              <a:defRPr sz="2000"/>
            </a:lvl4pPr>
            <a:lvl5pPr>
              <a:defRPr sz="2000"/>
            </a:lvl5pPr>
          </a:lstStyle>
          <a:p>
            <a:pPr lvl="0"/>
            <a:r>
              <a:rPr lang="en-GB" noProof="0"/>
              <a:t>Click to edit Master text styles</a:t>
            </a:r>
          </a:p>
        </p:txBody>
      </p:sp>
      <p:sp>
        <p:nvSpPr>
          <p:cNvPr id="8" name="©">
            <a:extLst>
              <a:ext uri="{FF2B5EF4-FFF2-40B4-BE49-F238E27FC236}">
                <a16:creationId xmlns:a16="http://schemas.microsoft.com/office/drawing/2014/main" id="{1D427E0F-746D-D113-D1DE-5DD47F7C39FE}"/>
              </a:ext>
              <a:ext uri="{C183D7F6-B498-43B3-948B-1728B52AA6E4}">
                <adec:decorative xmlns:adec="http://schemas.microsoft.com/office/drawing/2017/decorative" val="1"/>
              </a:ext>
            </a:extLst>
          </p:cNvPr>
          <p:cNvSpPr txBox="1"/>
          <p:nvPr userDrawn="1"/>
        </p:nvSpPr>
        <p:spPr>
          <a:xfrm>
            <a:off x="10032000" y="6335714"/>
            <a:ext cx="2160000" cy="536399"/>
          </a:xfrm>
          <a:prstGeom prst="rect">
            <a:avLst/>
          </a:prstGeom>
          <a:noFill/>
          <a:ln>
            <a:noFill/>
          </a:ln>
        </p:spPr>
        <p:txBody>
          <a:bodyPr spcFirstLastPara="1" wrap="square" lIns="0" tIns="0" rIns="270000" bIns="0" anchor="ctr" anchorCtr="0">
            <a:noAutofit/>
          </a:bodyPr>
          <a:lstStyle/>
          <a:p>
            <a:pPr marL="0" lvl="0" indent="0" algn="r" rtl="0">
              <a:spcBef>
                <a:spcPts val="0"/>
              </a:spcBef>
              <a:spcAft>
                <a:spcPts val="0"/>
              </a:spcAft>
              <a:buNone/>
            </a:pPr>
            <a:r>
              <a:rPr lang="en-GB" sz="1000" noProof="0">
                <a:effectLst/>
                <a:latin typeface="Calibri" panose="020F0502020204030204" pitchFamily="34" charset="0"/>
                <a:ea typeface="Times New Roman" panose="02020603050405020304" pitchFamily="18" charset="0"/>
                <a:cs typeface="Calibri" panose="020F0502020204030204" pitchFamily="34" charset="0"/>
              </a:rPr>
              <a:t>© Oxford University Press 2024</a:t>
            </a:r>
            <a:endParaRPr lang="en-GB" sz="1000" noProof="0">
              <a:latin typeface="Calibri" panose="020F0502020204030204" pitchFamily="34" charset="0"/>
              <a:ea typeface="Calibri"/>
              <a:cs typeface="Calibri" panose="020F0502020204030204" pitchFamily="34" charset="0"/>
              <a:sym typeface="Calibri"/>
            </a:endParaRPr>
          </a:p>
        </p:txBody>
      </p:sp>
    </p:spTree>
    <p:extLst>
      <p:ext uri="{BB962C8B-B14F-4D97-AF65-F5344CB8AC3E}">
        <p14:creationId xmlns:p14="http://schemas.microsoft.com/office/powerpoint/2010/main" val="299327208"/>
      </p:ext>
    </p:extLst>
  </p:cSld>
  <p:clrMapOvr>
    <a:masterClrMapping/>
  </p:clrMapOvr>
  <p:extLst>
    <p:ext uri="{DCECCB84-F9BA-43D5-87BE-67443E8EF086}">
      <p15:sldGuideLst xmlns:p15="http://schemas.microsoft.com/office/powerpoint/2012/main">
        <p15:guide id="1" pos="5269">
          <p15:clr>
            <a:srgbClr val="FBAE40"/>
          </p15:clr>
        </p15:guide>
        <p15:guide id="2" pos="5496">
          <p15:clr>
            <a:srgbClr val="FBAE4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12" name="Title">
            <a:extLst>
              <a:ext uri="{FF2B5EF4-FFF2-40B4-BE49-F238E27FC236}">
                <a16:creationId xmlns:a16="http://schemas.microsoft.com/office/drawing/2014/main" id="{0F432154-D9CD-B6DF-07CB-2AD99663D109}"/>
              </a:ext>
            </a:extLst>
          </p:cNvPr>
          <p:cNvSpPr>
            <a:spLocks noGrp="1"/>
          </p:cNvSpPr>
          <p:nvPr>
            <p:ph type="title"/>
          </p:nvPr>
        </p:nvSpPr>
        <p:spPr>
          <a:xfrm>
            <a:off x="891373" y="307050"/>
            <a:ext cx="4680000" cy="415498"/>
          </a:xfrm>
          <a:prstGeom prst="rect">
            <a:avLst/>
          </a:prstGeom>
        </p:spPr>
        <p:txBody>
          <a:bodyPr wrap="square" lIns="0" tIns="0" rIns="0" bIns="0" anchor="ctr" anchorCtr="0">
            <a:spAutoFit/>
          </a:bodyPr>
          <a:lstStyle>
            <a:lvl1pPr>
              <a:defRPr sz="3000" b="1" i="0" baseline="0">
                <a:solidFill>
                  <a:srgbClr val="757070"/>
                </a:solidFill>
                <a:latin typeface="Calibri" panose="020F0502020204030204" pitchFamily="34" charset="0"/>
                <a:cs typeface="Calibri" panose="020F0502020204030204" pitchFamily="34" charset="0"/>
              </a:defRPr>
            </a:lvl1pPr>
          </a:lstStyle>
          <a:p>
            <a:pPr>
              <a:buClrTx/>
              <a:buFontTx/>
            </a:pPr>
            <a:r>
              <a:rPr lang="en-GB" noProof="0"/>
              <a:t>Click to edit Master title style</a:t>
            </a:r>
          </a:p>
        </p:txBody>
      </p:sp>
      <p:sp>
        <p:nvSpPr>
          <p:cNvPr id="5" name="Placeholder text">
            <a:extLst>
              <a:ext uri="{FF2B5EF4-FFF2-40B4-BE49-F238E27FC236}">
                <a16:creationId xmlns:a16="http://schemas.microsoft.com/office/drawing/2014/main" id="{6470EED3-CF5F-175C-251E-8A0EEB0CAE65}"/>
              </a:ext>
            </a:extLst>
          </p:cNvPr>
          <p:cNvSpPr>
            <a:spLocks noGrp="1"/>
          </p:cNvSpPr>
          <p:nvPr>
            <p:ph type="body" sz="quarter" idx="11"/>
          </p:nvPr>
        </p:nvSpPr>
        <p:spPr>
          <a:xfrm>
            <a:off x="263522" y="1052513"/>
            <a:ext cx="11666011" cy="507831"/>
          </a:xfrm>
          <a:prstGeom prst="rect">
            <a:avLst/>
          </a:prstGeom>
        </p:spPr>
        <p:txBody>
          <a:bodyPr wrap="square" lIns="0" tIns="0" rIns="0" bIns="0">
            <a:spAutoFit/>
          </a:bodyPr>
          <a:lstStyle>
            <a:lvl1pPr marL="0" indent="0" fontAlgn="t">
              <a:lnSpc>
                <a:spcPct val="150000"/>
              </a:lnSpc>
              <a:spcBef>
                <a:spcPts val="0"/>
              </a:spcBef>
              <a:spcAft>
                <a:spcPts val="800"/>
              </a:spcAft>
              <a:buNone/>
              <a:defRPr sz="22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noProof="0"/>
              <a:t>Click to edit Master text styles</a:t>
            </a:r>
          </a:p>
        </p:txBody>
      </p:sp>
      <p:sp>
        <p:nvSpPr>
          <p:cNvPr id="19" name="Placeholder picture">
            <a:extLst>
              <a:ext uri="{FF2B5EF4-FFF2-40B4-BE49-F238E27FC236}">
                <a16:creationId xmlns:a16="http://schemas.microsoft.com/office/drawing/2014/main" id="{ECC4FB94-25B4-C395-D75C-BA40A4B71D59}"/>
              </a:ext>
            </a:extLst>
          </p:cNvPr>
          <p:cNvSpPr>
            <a:spLocks noGrp="1"/>
          </p:cNvSpPr>
          <p:nvPr>
            <p:ph type="pic" sz="quarter" idx="14"/>
          </p:nvPr>
        </p:nvSpPr>
        <p:spPr>
          <a:xfrm>
            <a:off x="263525" y="1771450"/>
            <a:ext cx="3650400" cy="3650400"/>
          </a:xfrm>
          <a:prstGeom prst="rect">
            <a:avLst/>
          </a:prstGeom>
        </p:spPr>
        <p:txBody>
          <a:bodyPr/>
          <a:lstStyle/>
          <a:p>
            <a:endParaRPr lang="en-GB" noProof="0"/>
          </a:p>
        </p:txBody>
      </p:sp>
      <p:sp>
        <p:nvSpPr>
          <p:cNvPr id="16" name="Placeholder text">
            <a:extLst>
              <a:ext uri="{FF2B5EF4-FFF2-40B4-BE49-F238E27FC236}">
                <a16:creationId xmlns:a16="http://schemas.microsoft.com/office/drawing/2014/main" id="{32EE08AD-0D1B-F5BA-242E-018BCD076246}"/>
              </a:ext>
            </a:extLst>
          </p:cNvPr>
          <p:cNvSpPr>
            <a:spLocks noGrp="1"/>
          </p:cNvSpPr>
          <p:nvPr>
            <p:ph type="body" sz="quarter" idx="12"/>
          </p:nvPr>
        </p:nvSpPr>
        <p:spPr>
          <a:xfrm>
            <a:off x="261870" y="5633516"/>
            <a:ext cx="11667664" cy="547650"/>
          </a:xfrm>
          <a:prstGeom prst="rect">
            <a:avLst/>
          </a:prstGeom>
        </p:spPr>
        <p:txBody>
          <a:bodyPr wrap="square">
            <a:spAutoFit/>
          </a:bodyPr>
          <a:lstStyle>
            <a:lvl1pPr marL="180000" indent="-180000">
              <a:lnSpc>
                <a:spcPct val="150000"/>
              </a:lnSpc>
              <a:spcBef>
                <a:spcPts val="0"/>
              </a:spcBef>
              <a:spcAft>
                <a:spcPts val="800"/>
              </a:spcAft>
              <a:defRPr sz="2200"/>
            </a:lvl1pPr>
            <a:lvl2pPr>
              <a:defRPr sz="2200"/>
            </a:lvl2pPr>
            <a:lvl3pPr>
              <a:defRPr sz="2200"/>
            </a:lvl3pPr>
            <a:lvl4pPr>
              <a:defRPr sz="2200"/>
            </a:lvl4pPr>
            <a:lvl5pPr>
              <a:defRPr sz="2200"/>
            </a:lvl5pPr>
          </a:lstStyle>
          <a:p>
            <a:pPr lvl="0"/>
            <a:r>
              <a:rPr lang="en-GB" noProof="0"/>
              <a:t>Click to edit Master text styles</a:t>
            </a:r>
          </a:p>
        </p:txBody>
      </p:sp>
      <p:sp>
        <p:nvSpPr>
          <p:cNvPr id="2" name="Glossary bkg">
            <a:extLst>
              <a:ext uri="{FF2B5EF4-FFF2-40B4-BE49-F238E27FC236}">
                <a16:creationId xmlns:a16="http://schemas.microsoft.com/office/drawing/2014/main" id="{C6A52ED7-9955-CB55-B945-A341E5027AAA}"/>
              </a:ext>
              <a:ext uri="{C183D7F6-B498-43B3-948B-1728B52AA6E4}">
                <adec:decorative xmlns:adec="http://schemas.microsoft.com/office/drawing/2017/decorative" val="1"/>
              </a:ext>
            </a:extLst>
          </p:cNvPr>
          <p:cNvSpPr/>
          <p:nvPr userDrawn="1"/>
        </p:nvSpPr>
        <p:spPr>
          <a:xfrm>
            <a:off x="0" y="6335714"/>
            <a:ext cx="12192000" cy="536400"/>
          </a:xfrm>
          <a:prstGeom prst="rect">
            <a:avLst/>
          </a:prstGeom>
          <a:solidFill>
            <a:srgbClr val="E9F5FC"/>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endParaRPr lang="en-GB" noProof="0"/>
          </a:p>
        </p:txBody>
      </p:sp>
      <p:sp>
        <p:nvSpPr>
          <p:cNvPr id="6" name="Picture Placeholder" descr="Key words to use">
            <a:extLst>
              <a:ext uri="{FF2B5EF4-FFF2-40B4-BE49-F238E27FC236}">
                <a16:creationId xmlns:a16="http://schemas.microsoft.com/office/drawing/2014/main" id="{BE8B7DA9-D41C-528C-A1CB-FE9E82F3248E}"/>
              </a:ext>
            </a:extLst>
          </p:cNvPr>
          <p:cNvSpPr>
            <a:spLocks noGrp="1"/>
          </p:cNvSpPr>
          <p:nvPr>
            <p:ph type="pic" sz="quarter" idx="17"/>
          </p:nvPr>
        </p:nvSpPr>
        <p:spPr>
          <a:xfrm>
            <a:off x="263523" y="6423914"/>
            <a:ext cx="360000" cy="360000"/>
          </a:xfrm>
          <a:prstGeom prst="rect">
            <a:avLst/>
          </a:prstGeom>
        </p:spPr>
        <p:txBody>
          <a:bodyPr wrap="none" lIns="0" tIns="0" rIns="0" bIns="0" anchor="ctr" anchorCtr="0"/>
          <a:lstStyle/>
          <a:p>
            <a:endParaRPr lang="en-GB" noProof="0"/>
          </a:p>
        </p:txBody>
      </p:sp>
      <p:sp>
        <p:nvSpPr>
          <p:cNvPr id="4" name="Glossary">
            <a:extLst>
              <a:ext uri="{FF2B5EF4-FFF2-40B4-BE49-F238E27FC236}">
                <a16:creationId xmlns:a16="http://schemas.microsoft.com/office/drawing/2014/main" id="{D61ED559-E7AA-1B0F-1A67-7754B3D96CEE}"/>
              </a:ext>
            </a:extLst>
          </p:cNvPr>
          <p:cNvSpPr>
            <a:spLocks noGrp="1"/>
          </p:cNvSpPr>
          <p:nvPr>
            <p:ph type="body" sz="quarter" idx="16"/>
          </p:nvPr>
        </p:nvSpPr>
        <p:spPr>
          <a:xfrm>
            <a:off x="891373" y="6336533"/>
            <a:ext cx="9000000" cy="536400"/>
          </a:xfrm>
          <a:prstGeom prst="rect">
            <a:avLst/>
          </a:prstGeom>
          <a:noFill/>
          <a:effectLst/>
        </p:spPr>
        <p:txBody>
          <a:bodyPr lIns="0" tIns="180000" rIns="0" bIns="180000" anchor="ctr" anchorCtr="0"/>
          <a:lstStyle>
            <a:lvl1pPr marL="0" indent="0">
              <a:lnSpc>
                <a:spcPct val="100000"/>
              </a:lnSpc>
              <a:spcBef>
                <a:spcPts val="0"/>
              </a:spcBef>
              <a:buNone/>
              <a:defRPr sz="2000">
                <a:solidFill>
                  <a:schemeClr val="tx1"/>
                </a:solidFill>
              </a:defRPr>
            </a:lvl1pPr>
            <a:lvl2pPr>
              <a:defRPr sz="2000"/>
            </a:lvl2pPr>
            <a:lvl3pPr>
              <a:defRPr sz="2000"/>
            </a:lvl3pPr>
            <a:lvl4pPr>
              <a:defRPr sz="2000"/>
            </a:lvl4pPr>
            <a:lvl5pPr>
              <a:defRPr sz="2000"/>
            </a:lvl5pPr>
          </a:lstStyle>
          <a:p>
            <a:pPr lvl="0"/>
            <a:r>
              <a:rPr lang="en-GB" noProof="0"/>
              <a:t>Click to edit Master text styles</a:t>
            </a:r>
          </a:p>
        </p:txBody>
      </p:sp>
      <p:sp>
        <p:nvSpPr>
          <p:cNvPr id="7" name="©">
            <a:extLst>
              <a:ext uri="{FF2B5EF4-FFF2-40B4-BE49-F238E27FC236}">
                <a16:creationId xmlns:a16="http://schemas.microsoft.com/office/drawing/2014/main" id="{10E4B1FA-FEB8-D0C8-DED2-66FF482EF421}"/>
              </a:ext>
              <a:ext uri="{C183D7F6-B498-43B3-948B-1728B52AA6E4}">
                <adec:decorative xmlns:adec="http://schemas.microsoft.com/office/drawing/2017/decorative" val="1"/>
              </a:ext>
            </a:extLst>
          </p:cNvPr>
          <p:cNvSpPr txBox="1"/>
          <p:nvPr userDrawn="1"/>
        </p:nvSpPr>
        <p:spPr>
          <a:xfrm>
            <a:off x="10032000" y="6335714"/>
            <a:ext cx="2160000" cy="536399"/>
          </a:xfrm>
          <a:prstGeom prst="rect">
            <a:avLst/>
          </a:prstGeom>
          <a:noFill/>
          <a:ln>
            <a:noFill/>
          </a:ln>
        </p:spPr>
        <p:txBody>
          <a:bodyPr spcFirstLastPara="1" wrap="square" lIns="0" tIns="0" rIns="270000" bIns="0" anchor="ctr" anchorCtr="0">
            <a:noAutofit/>
          </a:bodyPr>
          <a:lstStyle/>
          <a:p>
            <a:pPr marL="0" lvl="0" indent="0" algn="r" rtl="0">
              <a:spcBef>
                <a:spcPts val="0"/>
              </a:spcBef>
              <a:spcAft>
                <a:spcPts val="0"/>
              </a:spcAft>
              <a:buNone/>
            </a:pPr>
            <a:r>
              <a:rPr lang="en-GB" sz="1000" noProof="0">
                <a:effectLst/>
                <a:latin typeface="Calibri" panose="020F0502020204030204" pitchFamily="34" charset="0"/>
                <a:ea typeface="Times New Roman" panose="02020603050405020304" pitchFamily="18" charset="0"/>
                <a:cs typeface="Calibri" panose="020F0502020204030204" pitchFamily="34" charset="0"/>
              </a:rPr>
              <a:t>© Oxford University Press 2024</a:t>
            </a:r>
            <a:endParaRPr lang="en-GB" sz="1000" noProof="0">
              <a:latin typeface="Calibri" panose="020F0502020204030204" pitchFamily="34" charset="0"/>
              <a:ea typeface="Calibri"/>
              <a:cs typeface="Calibri" panose="020F0502020204030204" pitchFamily="34" charset="0"/>
              <a:sym typeface="Calibri"/>
            </a:endParaRPr>
          </a:p>
        </p:txBody>
      </p:sp>
      <p:sp>
        <p:nvSpPr>
          <p:cNvPr id="9" name="Placeholder picture">
            <a:extLst>
              <a:ext uri="{FF2B5EF4-FFF2-40B4-BE49-F238E27FC236}">
                <a16:creationId xmlns:a16="http://schemas.microsoft.com/office/drawing/2014/main" id="{594B03E3-0242-983D-03C7-17257B4CB8CA}"/>
              </a:ext>
            </a:extLst>
          </p:cNvPr>
          <p:cNvSpPr>
            <a:spLocks noGrp="1"/>
          </p:cNvSpPr>
          <p:nvPr>
            <p:ph type="pic" sz="quarter" idx="18"/>
          </p:nvPr>
        </p:nvSpPr>
        <p:spPr>
          <a:xfrm>
            <a:off x="4270800" y="1771450"/>
            <a:ext cx="3650400" cy="3650400"/>
          </a:xfrm>
          <a:prstGeom prst="rect">
            <a:avLst/>
          </a:prstGeom>
        </p:spPr>
        <p:txBody>
          <a:bodyPr/>
          <a:lstStyle/>
          <a:p>
            <a:endParaRPr lang="en-GB" noProof="0"/>
          </a:p>
        </p:txBody>
      </p:sp>
      <p:sp>
        <p:nvSpPr>
          <p:cNvPr id="10" name="Placeholder picture">
            <a:extLst>
              <a:ext uri="{FF2B5EF4-FFF2-40B4-BE49-F238E27FC236}">
                <a16:creationId xmlns:a16="http://schemas.microsoft.com/office/drawing/2014/main" id="{3905A610-49DB-E593-01A1-7EF53120492A}"/>
              </a:ext>
            </a:extLst>
          </p:cNvPr>
          <p:cNvSpPr>
            <a:spLocks noGrp="1"/>
          </p:cNvSpPr>
          <p:nvPr>
            <p:ph type="pic" sz="quarter" idx="19"/>
          </p:nvPr>
        </p:nvSpPr>
        <p:spPr>
          <a:xfrm>
            <a:off x="8278075" y="1771450"/>
            <a:ext cx="3650400" cy="3650400"/>
          </a:xfrm>
          <a:prstGeom prst="rect">
            <a:avLst/>
          </a:prstGeom>
        </p:spPr>
        <p:txBody>
          <a:bodyPr/>
          <a:lstStyle/>
          <a:p>
            <a:endParaRPr lang="en-GB" noProof="0"/>
          </a:p>
        </p:txBody>
      </p:sp>
    </p:spTree>
    <p:extLst>
      <p:ext uri="{BB962C8B-B14F-4D97-AF65-F5344CB8AC3E}">
        <p14:creationId xmlns:p14="http://schemas.microsoft.com/office/powerpoint/2010/main" val="176203206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10" name="Title">
            <a:extLst>
              <a:ext uri="{FF2B5EF4-FFF2-40B4-BE49-F238E27FC236}">
                <a16:creationId xmlns:a16="http://schemas.microsoft.com/office/drawing/2014/main" id="{2C9965DF-4ACB-2144-9275-056BE1763CBB}"/>
              </a:ext>
            </a:extLst>
          </p:cNvPr>
          <p:cNvSpPr>
            <a:spLocks noGrp="1"/>
          </p:cNvSpPr>
          <p:nvPr>
            <p:ph type="title"/>
          </p:nvPr>
        </p:nvSpPr>
        <p:spPr>
          <a:xfrm>
            <a:off x="891373" y="307050"/>
            <a:ext cx="4680000" cy="415498"/>
          </a:xfrm>
          <a:prstGeom prst="rect">
            <a:avLst/>
          </a:prstGeom>
        </p:spPr>
        <p:txBody>
          <a:bodyPr wrap="square" lIns="0" tIns="0" rIns="0" bIns="0" anchor="ctr" anchorCtr="0">
            <a:spAutoFit/>
          </a:bodyPr>
          <a:lstStyle>
            <a:lvl1pPr>
              <a:defRPr sz="3000" b="1" i="0" baseline="0">
                <a:solidFill>
                  <a:srgbClr val="757070"/>
                </a:solidFill>
                <a:latin typeface="Calibri" panose="020F0502020204030204" pitchFamily="34" charset="0"/>
                <a:cs typeface="Calibri" panose="020F0502020204030204" pitchFamily="34" charset="0"/>
              </a:defRPr>
            </a:lvl1pPr>
          </a:lstStyle>
          <a:p>
            <a:pPr>
              <a:buClrTx/>
              <a:buFontTx/>
            </a:pPr>
            <a:r>
              <a:rPr lang="en-GB" noProof="0"/>
              <a:t>Click to edit Master title style</a:t>
            </a:r>
          </a:p>
        </p:txBody>
      </p:sp>
      <p:sp>
        <p:nvSpPr>
          <p:cNvPr id="3" name="Placeholder text 1">
            <a:extLst>
              <a:ext uri="{FF2B5EF4-FFF2-40B4-BE49-F238E27FC236}">
                <a16:creationId xmlns:a16="http://schemas.microsoft.com/office/drawing/2014/main" id="{5F0C7931-47A0-6630-B89C-D17C92400D26}"/>
              </a:ext>
            </a:extLst>
          </p:cNvPr>
          <p:cNvSpPr>
            <a:spLocks noGrp="1"/>
          </p:cNvSpPr>
          <p:nvPr>
            <p:ph type="body" sz="quarter" idx="11"/>
          </p:nvPr>
        </p:nvSpPr>
        <p:spPr>
          <a:xfrm>
            <a:off x="263522" y="1052513"/>
            <a:ext cx="5652000" cy="507830"/>
          </a:xfrm>
          <a:prstGeom prst="rect">
            <a:avLst/>
          </a:prstGeom>
        </p:spPr>
        <p:txBody>
          <a:bodyPr wrap="square" lIns="0" tIns="0" rIns="0" bIns="0">
            <a:spAutoFit/>
          </a:bodyPr>
          <a:lstStyle>
            <a:lvl1pPr marL="0" indent="0" fontAlgn="t">
              <a:lnSpc>
                <a:spcPct val="150000"/>
              </a:lnSpc>
              <a:spcBef>
                <a:spcPts val="0"/>
              </a:spcBef>
              <a:spcAft>
                <a:spcPts val="800"/>
              </a:spcAft>
              <a:buNone/>
              <a:defRPr sz="22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noProof="0"/>
              <a:t>Click to edit Master text styles</a:t>
            </a:r>
          </a:p>
        </p:txBody>
      </p:sp>
      <p:sp>
        <p:nvSpPr>
          <p:cNvPr id="4" name="Placeholder text 2">
            <a:extLst>
              <a:ext uri="{FF2B5EF4-FFF2-40B4-BE49-F238E27FC236}">
                <a16:creationId xmlns:a16="http://schemas.microsoft.com/office/drawing/2014/main" id="{91C37F32-0A3A-C842-F803-50887BD04406}"/>
              </a:ext>
            </a:extLst>
          </p:cNvPr>
          <p:cNvSpPr>
            <a:spLocks noGrp="1"/>
          </p:cNvSpPr>
          <p:nvPr>
            <p:ph type="body" sz="quarter" idx="16"/>
          </p:nvPr>
        </p:nvSpPr>
        <p:spPr>
          <a:xfrm>
            <a:off x="263524" y="1849989"/>
            <a:ext cx="5652000" cy="507831"/>
          </a:xfrm>
          <a:prstGeom prst="rect">
            <a:avLst/>
          </a:prstGeom>
        </p:spPr>
        <p:txBody>
          <a:bodyPr wrap="square" lIns="0" tIns="0" rIns="0" bIns="0">
            <a:spAutoFit/>
          </a:bodyPr>
          <a:lstStyle>
            <a:lvl1pPr marL="0" indent="0" fontAlgn="t">
              <a:lnSpc>
                <a:spcPct val="150000"/>
              </a:lnSpc>
              <a:spcBef>
                <a:spcPts val="0"/>
              </a:spcBef>
              <a:spcAft>
                <a:spcPts val="800"/>
              </a:spcAft>
              <a:buNone/>
              <a:defRPr sz="22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noProof="0"/>
              <a:t>Click to edit Master text styles</a:t>
            </a:r>
          </a:p>
        </p:txBody>
      </p:sp>
      <p:sp>
        <p:nvSpPr>
          <p:cNvPr id="5" name="Placeholder text 2">
            <a:extLst>
              <a:ext uri="{FF2B5EF4-FFF2-40B4-BE49-F238E27FC236}">
                <a16:creationId xmlns:a16="http://schemas.microsoft.com/office/drawing/2014/main" id="{7BAACE9D-05B8-B186-8CCE-F81AD3613DF9}"/>
              </a:ext>
            </a:extLst>
          </p:cNvPr>
          <p:cNvSpPr>
            <a:spLocks noGrp="1"/>
          </p:cNvSpPr>
          <p:nvPr>
            <p:ph type="body" sz="quarter" idx="17"/>
          </p:nvPr>
        </p:nvSpPr>
        <p:spPr>
          <a:xfrm>
            <a:off x="263524" y="2647465"/>
            <a:ext cx="5652000" cy="507831"/>
          </a:xfrm>
          <a:prstGeom prst="rect">
            <a:avLst/>
          </a:prstGeom>
        </p:spPr>
        <p:txBody>
          <a:bodyPr wrap="square" lIns="0" tIns="0" rIns="0" bIns="0">
            <a:spAutoFit/>
          </a:bodyPr>
          <a:lstStyle>
            <a:lvl1pPr marL="0" indent="0" fontAlgn="t">
              <a:lnSpc>
                <a:spcPct val="150000"/>
              </a:lnSpc>
              <a:spcBef>
                <a:spcPts val="0"/>
              </a:spcBef>
              <a:spcAft>
                <a:spcPts val="800"/>
              </a:spcAft>
              <a:buNone/>
              <a:defRPr sz="22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noProof="0"/>
              <a:t>Click to edit Master text styles</a:t>
            </a:r>
          </a:p>
        </p:txBody>
      </p:sp>
      <p:sp>
        <p:nvSpPr>
          <p:cNvPr id="7" name="Placeholder text 4">
            <a:extLst>
              <a:ext uri="{FF2B5EF4-FFF2-40B4-BE49-F238E27FC236}">
                <a16:creationId xmlns:a16="http://schemas.microsoft.com/office/drawing/2014/main" id="{F9338864-DA90-A101-A263-0D51CB5D1DA4}"/>
              </a:ext>
            </a:extLst>
          </p:cNvPr>
          <p:cNvSpPr>
            <a:spLocks noGrp="1"/>
          </p:cNvSpPr>
          <p:nvPr>
            <p:ph type="body" sz="quarter" idx="18"/>
          </p:nvPr>
        </p:nvSpPr>
        <p:spPr>
          <a:xfrm>
            <a:off x="263524" y="3444941"/>
            <a:ext cx="5652000" cy="507831"/>
          </a:xfrm>
          <a:prstGeom prst="rect">
            <a:avLst/>
          </a:prstGeom>
        </p:spPr>
        <p:txBody>
          <a:bodyPr wrap="square" lIns="0" tIns="0" rIns="0" bIns="0">
            <a:spAutoFit/>
          </a:bodyPr>
          <a:lstStyle>
            <a:lvl1pPr marL="0" indent="0" fontAlgn="t">
              <a:lnSpc>
                <a:spcPct val="150000"/>
              </a:lnSpc>
              <a:spcBef>
                <a:spcPts val="0"/>
              </a:spcBef>
              <a:spcAft>
                <a:spcPts val="800"/>
              </a:spcAft>
              <a:buNone/>
              <a:defRPr sz="22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noProof="0"/>
              <a:t>Click to edit Master text styles</a:t>
            </a:r>
          </a:p>
        </p:txBody>
      </p:sp>
      <p:sp>
        <p:nvSpPr>
          <p:cNvPr id="9" name="Placeholder text 5">
            <a:extLst>
              <a:ext uri="{FF2B5EF4-FFF2-40B4-BE49-F238E27FC236}">
                <a16:creationId xmlns:a16="http://schemas.microsoft.com/office/drawing/2014/main" id="{288EE4BE-22AB-80B7-E37C-36792BB71D3E}"/>
              </a:ext>
            </a:extLst>
          </p:cNvPr>
          <p:cNvSpPr>
            <a:spLocks noGrp="1"/>
          </p:cNvSpPr>
          <p:nvPr>
            <p:ph type="body" sz="quarter" idx="19"/>
          </p:nvPr>
        </p:nvSpPr>
        <p:spPr>
          <a:xfrm>
            <a:off x="263524" y="4242417"/>
            <a:ext cx="5652000" cy="507831"/>
          </a:xfrm>
          <a:prstGeom prst="rect">
            <a:avLst/>
          </a:prstGeom>
        </p:spPr>
        <p:txBody>
          <a:bodyPr wrap="square" lIns="0" tIns="0" rIns="0" bIns="0">
            <a:spAutoFit/>
          </a:bodyPr>
          <a:lstStyle>
            <a:lvl1pPr marL="0" indent="0" fontAlgn="t">
              <a:lnSpc>
                <a:spcPct val="150000"/>
              </a:lnSpc>
              <a:spcBef>
                <a:spcPts val="0"/>
              </a:spcBef>
              <a:spcAft>
                <a:spcPts val="800"/>
              </a:spcAft>
              <a:buNone/>
              <a:defRPr sz="22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noProof="0"/>
              <a:t>Click to edit Master text styles</a:t>
            </a:r>
          </a:p>
        </p:txBody>
      </p:sp>
      <p:sp>
        <p:nvSpPr>
          <p:cNvPr id="13" name="Picture Placeholder 1">
            <a:extLst>
              <a:ext uri="{FF2B5EF4-FFF2-40B4-BE49-F238E27FC236}">
                <a16:creationId xmlns:a16="http://schemas.microsoft.com/office/drawing/2014/main" id="{2FBD2393-E88C-2882-DA14-7CAAD38C949D}"/>
              </a:ext>
            </a:extLst>
          </p:cNvPr>
          <p:cNvSpPr>
            <a:spLocks noGrp="1"/>
          </p:cNvSpPr>
          <p:nvPr>
            <p:ph type="pic" sz="quarter" idx="12"/>
          </p:nvPr>
        </p:nvSpPr>
        <p:spPr>
          <a:xfrm>
            <a:off x="6276475" y="1052513"/>
            <a:ext cx="5652000" cy="507831"/>
          </a:xfrm>
          <a:prstGeom prst="rect">
            <a:avLst/>
          </a:prstGeom>
        </p:spPr>
        <p:txBody>
          <a:bodyPr/>
          <a:lstStyle/>
          <a:p>
            <a:endParaRPr lang="en-GB" noProof="0"/>
          </a:p>
        </p:txBody>
      </p:sp>
      <p:sp>
        <p:nvSpPr>
          <p:cNvPr id="15" name="Picture Placeholder 2">
            <a:extLst>
              <a:ext uri="{FF2B5EF4-FFF2-40B4-BE49-F238E27FC236}">
                <a16:creationId xmlns:a16="http://schemas.microsoft.com/office/drawing/2014/main" id="{B257105C-CD56-9803-E6AC-B9C2179EF60F}"/>
              </a:ext>
            </a:extLst>
          </p:cNvPr>
          <p:cNvSpPr>
            <a:spLocks noGrp="1"/>
          </p:cNvSpPr>
          <p:nvPr>
            <p:ph type="pic" sz="quarter" idx="13"/>
          </p:nvPr>
        </p:nvSpPr>
        <p:spPr>
          <a:xfrm>
            <a:off x="6276475" y="1828562"/>
            <a:ext cx="5652000" cy="536400"/>
          </a:xfrm>
          <a:prstGeom prst="rect">
            <a:avLst/>
          </a:prstGeom>
        </p:spPr>
        <p:txBody>
          <a:bodyPr/>
          <a:lstStyle/>
          <a:p>
            <a:endParaRPr lang="en-GB" noProof="0"/>
          </a:p>
        </p:txBody>
      </p:sp>
      <p:sp>
        <p:nvSpPr>
          <p:cNvPr id="11" name="Picture Placeholder 3">
            <a:extLst>
              <a:ext uri="{FF2B5EF4-FFF2-40B4-BE49-F238E27FC236}">
                <a16:creationId xmlns:a16="http://schemas.microsoft.com/office/drawing/2014/main" id="{B4D83748-E2EB-416E-C184-9C910047040F}"/>
              </a:ext>
            </a:extLst>
          </p:cNvPr>
          <p:cNvSpPr>
            <a:spLocks noGrp="1"/>
          </p:cNvSpPr>
          <p:nvPr>
            <p:ph type="pic" sz="quarter" idx="20"/>
          </p:nvPr>
        </p:nvSpPr>
        <p:spPr>
          <a:xfrm>
            <a:off x="6276475" y="2633180"/>
            <a:ext cx="5652000" cy="536400"/>
          </a:xfrm>
          <a:prstGeom prst="rect">
            <a:avLst/>
          </a:prstGeom>
        </p:spPr>
        <p:txBody>
          <a:bodyPr/>
          <a:lstStyle/>
          <a:p>
            <a:endParaRPr lang="en-GB" noProof="0"/>
          </a:p>
        </p:txBody>
      </p:sp>
      <p:sp>
        <p:nvSpPr>
          <p:cNvPr id="12" name="Picture Placeholder 4">
            <a:extLst>
              <a:ext uri="{FF2B5EF4-FFF2-40B4-BE49-F238E27FC236}">
                <a16:creationId xmlns:a16="http://schemas.microsoft.com/office/drawing/2014/main" id="{E96C083E-B35E-D5DE-E1EA-8FCC33CDA286}"/>
              </a:ext>
            </a:extLst>
          </p:cNvPr>
          <p:cNvSpPr>
            <a:spLocks noGrp="1"/>
          </p:cNvSpPr>
          <p:nvPr>
            <p:ph type="pic" sz="quarter" idx="21"/>
          </p:nvPr>
        </p:nvSpPr>
        <p:spPr>
          <a:xfrm>
            <a:off x="6276475" y="3444941"/>
            <a:ext cx="5652000" cy="536400"/>
          </a:xfrm>
          <a:prstGeom prst="rect">
            <a:avLst/>
          </a:prstGeom>
        </p:spPr>
        <p:txBody>
          <a:bodyPr/>
          <a:lstStyle/>
          <a:p>
            <a:endParaRPr lang="en-GB" noProof="0"/>
          </a:p>
        </p:txBody>
      </p:sp>
      <p:sp>
        <p:nvSpPr>
          <p:cNvPr id="14" name="Picture Placeholder 5">
            <a:extLst>
              <a:ext uri="{FF2B5EF4-FFF2-40B4-BE49-F238E27FC236}">
                <a16:creationId xmlns:a16="http://schemas.microsoft.com/office/drawing/2014/main" id="{CBDD959F-8C68-0F7D-0710-413DF3B6FA10}"/>
              </a:ext>
            </a:extLst>
          </p:cNvPr>
          <p:cNvSpPr>
            <a:spLocks noGrp="1"/>
          </p:cNvSpPr>
          <p:nvPr>
            <p:ph type="pic" sz="quarter" idx="22"/>
          </p:nvPr>
        </p:nvSpPr>
        <p:spPr>
          <a:xfrm>
            <a:off x="6276475" y="4242417"/>
            <a:ext cx="5652000" cy="536400"/>
          </a:xfrm>
          <a:prstGeom prst="rect">
            <a:avLst/>
          </a:prstGeom>
        </p:spPr>
        <p:txBody>
          <a:bodyPr/>
          <a:lstStyle/>
          <a:p>
            <a:endParaRPr lang="en-GB" noProof="0"/>
          </a:p>
        </p:txBody>
      </p:sp>
      <p:sp>
        <p:nvSpPr>
          <p:cNvPr id="2" name="Glossary bkg">
            <a:extLst>
              <a:ext uri="{FF2B5EF4-FFF2-40B4-BE49-F238E27FC236}">
                <a16:creationId xmlns:a16="http://schemas.microsoft.com/office/drawing/2014/main" id="{91314233-877D-4B3C-4D4A-518D6C2D8B30}"/>
              </a:ext>
              <a:ext uri="{C183D7F6-B498-43B3-948B-1728B52AA6E4}">
                <adec:decorative xmlns:adec="http://schemas.microsoft.com/office/drawing/2017/decorative" val="1"/>
              </a:ext>
            </a:extLst>
          </p:cNvPr>
          <p:cNvSpPr/>
          <p:nvPr userDrawn="1"/>
        </p:nvSpPr>
        <p:spPr>
          <a:xfrm>
            <a:off x="0" y="6335714"/>
            <a:ext cx="12192000" cy="536400"/>
          </a:xfrm>
          <a:prstGeom prst="rect">
            <a:avLst/>
          </a:prstGeom>
          <a:solidFill>
            <a:srgbClr val="E9F5FC"/>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endParaRPr lang="en-GB" noProof="0"/>
          </a:p>
        </p:txBody>
      </p:sp>
      <p:sp>
        <p:nvSpPr>
          <p:cNvPr id="16" name="Picture Placeholder" descr="Key words to use">
            <a:extLst>
              <a:ext uri="{FF2B5EF4-FFF2-40B4-BE49-F238E27FC236}">
                <a16:creationId xmlns:a16="http://schemas.microsoft.com/office/drawing/2014/main" id="{BE538338-AEDD-F429-01BC-F339E4047D60}"/>
              </a:ext>
            </a:extLst>
          </p:cNvPr>
          <p:cNvSpPr>
            <a:spLocks noGrp="1"/>
          </p:cNvSpPr>
          <p:nvPr>
            <p:ph type="pic" sz="quarter" idx="15"/>
          </p:nvPr>
        </p:nvSpPr>
        <p:spPr>
          <a:xfrm>
            <a:off x="263523" y="6423914"/>
            <a:ext cx="360000" cy="360000"/>
          </a:xfrm>
          <a:prstGeom prst="rect">
            <a:avLst/>
          </a:prstGeom>
        </p:spPr>
        <p:txBody>
          <a:bodyPr wrap="none" lIns="0" tIns="0" rIns="0" bIns="0" anchor="ctr" anchorCtr="0"/>
          <a:lstStyle/>
          <a:p>
            <a:endParaRPr lang="en-GB" noProof="0"/>
          </a:p>
        </p:txBody>
      </p:sp>
      <p:sp>
        <p:nvSpPr>
          <p:cNvPr id="6" name="Glossary">
            <a:extLst>
              <a:ext uri="{FF2B5EF4-FFF2-40B4-BE49-F238E27FC236}">
                <a16:creationId xmlns:a16="http://schemas.microsoft.com/office/drawing/2014/main" id="{BB132430-854C-81C8-DFFF-09D954BFC2AB}"/>
              </a:ext>
            </a:extLst>
          </p:cNvPr>
          <p:cNvSpPr>
            <a:spLocks noGrp="1"/>
          </p:cNvSpPr>
          <p:nvPr>
            <p:ph type="body" sz="quarter" idx="14"/>
          </p:nvPr>
        </p:nvSpPr>
        <p:spPr>
          <a:xfrm>
            <a:off x="891373" y="6336533"/>
            <a:ext cx="9000000" cy="536400"/>
          </a:xfrm>
          <a:prstGeom prst="rect">
            <a:avLst/>
          </a:prstGeom>
          <a:noFill/>
          <a:effectLst/>
        </p:spPr>
        <p:txBody>
          <a:bodyPr lIns="0" tIns="180000" rIns="0" bIns="180000" anchor="ctr" anchorCtr="0"/>
          <a:lstStyle>
            <a:lvl1pPr marL="0" indent="0">
              <a:lnSpc>
                <a:spcPct val="100000"/>
              </a:lnSpc>
              <a:spcBef>
                <a:spcPts val="0"/>
              </a:spcBef>
              <a:buNone/>
              <a:defRPr sz="2000">
                <a:solidFill>
                  <a:schemeClr val="tx1"/>
                </a:solidFill>
              </a:defRPr>
            </a:lvl1pPr>
            <a:lvl2pPr>
              <a:defRPr sz="2000"/>
            </a:lvl2pPr>
            <a:lvl3pPr>
              <a:defRPr sz="2000"/>
            </a:lvl3pPr>
            <a:lvl4pPr>
              <a:defRPr sz="2000"/>
            </a:lvl4pPr>
            <a:lvl5pPr>
              <a:defRPr sz="2000"/>
            </a:lvl5pPr>
          </a:lstStyle>
          <a:p>
            <a:pPr lvl="0"/>
            <a:r>
              <a:rPr lang="en-GB" noProof="0"/>
              <a:t>Click to edit Master text styles</a:t>
            </a:r>
          </a:p>
        </p:txBody>
      </p:sp>
      <p:sp>
        <p:nvSpPr>
          <p:cNvPr id="8" name="©">
            <a:extLst>
              <a:ext uri="{FF2B5EF4-FFF2-40B4-BE49-F238E27FC236}">
                <a16:creationId xmlns:a16="http://schemas.microsoft.com/office/drawing/2014/main" id="{1D427E0F-746D-D113-D1DE-5DD47F7C39FE}"/>
              </a:ext>
              <a:ext uri="{C183D7F6-B498-43B3-948B-1728B52AA6E4}">
                <adec:decorative xmlns:adec="http://schemas.microsoft.com/office/drawing/2017/decorative" val="1"/>
              </a:ext>
            </a:extLst>
          </p:cNvPr>
          <p:cNvSpPr txBox="1"/>
          <p:nvPr userDrawn="1"/>
        </p:nvSpPr>
        <p:spPr>
          <a:xfrm>
            <a:off x="10032000" y="6335714"/>
            <a:ext cx="2160000" cy="536399"/>
          </a:xfrm>
          <a:prstGeom prst="rect">
            <a:avLst/>
          </a:prstGeom>
          <a:noFill/>
          <a:ln>
            <a:noFill/>
          </a:ln>
        </p:spPr>
        <p:txBody>
          <a:bodyPr spcFirstLastPara="1" wrap="square" lIns="0" tIns="0" rIns="270000" bIns="0" anchor="ctr" anchorCtr="0">
            <a:noAutofit/>
          </a:bodyPr>
          <a:lstStyle/>
          <a:p>
            <a:pPr marL="0" lvl="0" indent="0" algn="r" rtl="0">
              <a:spcBef>
                <a:spcPts val="0"/>
              </a:spcBef>
              <a:spcAft>
                <a:spcPts val="0"/>
              </a:spcAft>
              <a:buNone/>
            </a:pPr>
            <a:r>
              <a:rPr lang="en-GB" sz="1000" noProof="0">
                <a:effectLst/>
                <a:latin typeface="Calibri" panose="020F0502020204030204" pitchFamily="34" charset="0"/>
                <a:ea typeface="Times New Roman" panose="02020603050405020304" pitchFamily="18" charset="0"/>
                <a:cs typeface="Calibri" panose="020F0502020204030204" pitchFamily="34" charset="0"/>
              </a:rPr>
              <a:t>© Oxford University Press 2024</a:t>
            </a:r>
            <a:endParaRPr lang="en-GB" sz="1000" noProof="0">
              <a:latin typeface="Calibri" panose="020F0502020204030204" pitchFamily="34" charset="0"/>
              <a:ea typeface="Calibri"/>
              <a:cs typeface="Calibri" panose="020F0502020204030204" pitchFamily="34" charset="0"/>
              <a:sym typeface="Calibri"/>
            </a:endParaRPr>
          </a:p>
        </p:txBody>
      </p:sp>
    </p:spTree>
    <p:extLst>
      <p:ext uri="{BB962C8B-B14F-4D97-AF65-F5344CB8AC3E}">
        <p14:creationId xmlns:p14="http://schemas.microsoft.com/office/powerpoint/2010/main" val="3799046671"/>
      </p:ext>
    </p:extLst>
  </p:cSld>
  <p:clrMapOvr>
    <a:masterClrMapping/>
  </p:clrMapOvr>
  <p:extLst>
    <p:ext uri="{DCECCB84-F9BA-43D5-87BE-67443E8EF086}">
      <p15:sldGuideLst xmlns:p15="http://schemas.microsoft.com/office/powerpoint/2012/main"/>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4" name="Title">
            <a:extLst>
              <a:ext uri="{FF2B5EF4-FFF2-40B4-BE49-F238E27FC236}">
                <a16:creationId xmlns:a16="http://schemas.microsoft.com/office/drawing/2014/main" id="{E5FFFE15-6447-7394-F2F6-0E5CAE2E6490}"/>
              </a:ext>
            </a:extLst>
          </p:cNvPr>
          <p:cNvSpPr>
            <a:spLocks noGrp="1"/>
          </p:cNvSpPr>
          <p:nvPr>
            <p:ph type="title"/>
          </p:nvPr>
        </p:nvSpPr>
        <p:spPr>
          <a:xfrm>
            <a:off x="891373" y="307050"/>
            <a:ext cx="4680000" cy="415498"/>
          </a:xfrm>
          <a:prstGeom prst="rect">
            <a:avLst/>
          </a:prstGeom>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txBody>
          <a:bodyPr wrap="square" lIns="0" tIns="0" rIns="0" bIns="0" anchor="ctr" anchorCtr="0">
            <a:spAutoFit/>
          </a:bodyPr>
          <a:lstStyle>
            <a:lvl1pPr>
              <a:defRPr sz="3000" b="1" i="0" baseline="0">
                <a:solidFill>
                  <a:srgbClr val="757070"/>
                </a:solidFill>
                <a:latin typeface="Calibri" panose="020F0502020204030204" pitchFamily="34" charset="0"/>
                <a:cs typeface="Calibri" panose="020F0502020204030204" pitchFamily="34" charset="0"/>
              </a:defRPr>
            </a:lvl1pPr>
          </a:lstStyle>
          <a:p>
            <a:pPr>
              <a:buClrTx/>
              <a:buFontTx/>
            </a:pPr>
            <a:r>
              <a:rPr lang="en-GB" noProof="0"/>
              <a:t>Click to edit Master title style</a:t>
            </a:r>
          </a:p>
        </p:txBody>
      </p:sp>
      <p:sp>
        <p:nvSpPr>
          <p:cNvPr id="14" name="Placeholder text">
            <a:extLst>
              <a:ext uri="{FF2B5EF4-FFF2-40B4-BE49-F238E27FC236}">
                <a16:creationId xmlns:a16="http://schemas.microsoft.com/office/drawing/2014/main" id="{DBF72287-5004-4713-EAEC-C6A3A09184F6}"/>
              </a:ext>
            </a:extLst>
          </p:cNvPr>
          <p:cNvSpPr>
            <a:spLocks noGrp="1"/>
          </p:cNvSpPr>
          <p:nvPr>
            <p:ph type="body" sz="quarter" idx="10"/>
          </p:nvPr>
        </p:nvSpPr>
        <p:spPr>
          <a:xfrm>
            <a:off x="263525" y="956130"/>
            <a:ext cx="8303037" cy="1487587"/>
          </a:xfrm>
          <a:prstGeom prst="rect">
            <a:avLst/>
          </a:prstGeom>
        </p:spPr>
        <p:txBody>
          <a:bodyPr wrap="square" lIns="0" tIns="0" rIns="0" bIns="0">
            <a:spAutoFit/>
          </a:bodyPr>
          <a:lstStyle>
            <a:lvl1pPr marL="180000" indent="-180000">
              <a:lnSpc>
                <a:spcPct val="100000"/>
              </a:lnSpc>
              <a:spcBef>
                <a:spcPts val="0"/>
              </a:spcBef>
              <a:spcAft>
                <a:spcPts val="800"/>
              </a:spcAft>
              <a:defRPr sz="1400"/>
            </a:lvl1pPr>
            <a:lvl2pPr marL="180000" indent="-180000">
              <a:lnSpc>
                <a:spcPct val="100000"/>
              </a:lnSpc>
              <a:spcBef>
                <a:spcPts val="0"/>
              </a:spcBef>
              <a:spcAft>
                <a:spcPts val="800"/>
              </a:spcAft>
              <a:defRPr sz="1400"/>
            </a:lvl2pPr>
            <a:lvl3pPr marL="180000" indent="-180000">
              <a:lnSpc>
                <a:spcPct val="100000"/>
              </a:lnSpc>
              <a:spcBef>
                <a:spcPts val="0"/>
              </a:spcBef>
              <a:spcAft>
                <a:spcPts val="800"/>
              </a:spcAft>
              <a:defRPr sz="1400"/>
            </a:lvl3pPr>
            <a:lvl4pPr marL="180000" indent="-180000">
              <a:lnSpc>
                <a:spcPct val="100000"/>
              </a:lnSpc>
              <a:spcBef>
                <a:spcPts val="0"/>
              </a:spcBef>
              <a:spcAft>
                <a:spcPts val="800"/>
              </a:spcAft>
              <a:defRPr sz="1400"/>
            </a:lvl4pPr>
            <a:lvl5pPr marL="180000" indent="-180000">
              <a:lnSpc>
                <a:spcPct val="100000"/>
              </a:lnSpc>
              <a:spcBef>
                <a:spcPts val="0"/>
              </a:spcBef>
              <a:spcAft>
                <a:spcPts val="800"/>
              </a:spcAft>
              <a:defRPr sz="1400"/>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6" name="Button">
            <a:extLst>
              <a:ext uri="{FF2B5EF4-FFF2-40B4-BE49-F238E27FC236}">
                <a16:creationId xmlns:a16="http://schemas.microsoft.com/office/drawing/2014/main" id="{F3075A41-A968-2123-D4AA-6C5FBB3EDB8B}"/>
              </a:ext>
            </a:extLst>
          </p:cNvPr>
          <p:cNvSpPr>
            <a:spLocks noGrp="1"/>
          </p:cNvSpPr>
          <p:nvPr>
            <p:ph type="body" sz="quarter" idx="13" hasCustomPrompt="1"/>
          </p:nvPr>
        </p:nvSpPr>
        <p:spPr>
          <a:xfrm>
            <a:off x="253566" y="6237050"/>
            <a:ext cx="3256748" cy="369332"/>
          </a:xfrm>
          <a:prstGeom prst="rect">
            <a:avLst/>
          </a:prstGeom>
          <a:solidFill>
            <a:srgbClr val="0091C6"/>
          </a:solidFill>
          <a:ln w="25400" cap="rnd">
            <a:solidFill>
              <a:schemeClr val="bg1"/>
            </a:solidFill>
            <a:round/>
          </a:ln>
          <a:effectLst>
            <a:outerShdw dist="50800" dir="5400000" algn="ctr" rotWithShape="0">
              <a:srgbClr val="000000">
                <a:alpha val="10088"/>
              </a:srgbClr>
            </a:outerShdw>
          </a:effectLst>
        </p:spPr>
        <p:txBody>
          <a:bodyPr wrap="square" anchor="ctr" anchorCtr="0">
            <a:spAutoFit/>
          </a:bodyPr>
          <a:lstStyle>
            <a:lvl1pPr marL="0" indent="0" algn="ctr">
              <a:buNone/>
              <a:defRPr sz="2000"/>
            </a:lvl1pPr>
          </a:lstStyle>
          <a:p>
            <a:pPr lvl="0"/>
            <a:r>
              <a:rPr lang="en-GB" noProof="0"/>
              <a:t>Return to previous screen</a:t>
            </a:r>
          </a:p>
        </p:txBody>
      </p:sp>
      <p:sp>
        <p:nvSpPr>
          <p:cNvPr id="2" name="©">
            <a:extLst>
              <a:ext uri="{FF2B5EF4-FFF2-40B4-BE49-F238E27FC236}">
                <a16:creationId xmlns:a16="http://schemas.microsoft.com/office/drawing/2014/main" id="{B963FE0E-5B26-0E9E-B66E-9C101679E853}"/>
              </a:ext>
              <a:ext uri="{C183D7F6-B498-43B3-948B-1728B52AA6E4}">
                <adec:decorative xmlns:adec="http://schemas.microsoft.com/office/drawing/2017/decorative" val="1"/>
              </a:ext>
            </a:extLst>
          </p:cNvPr>
          <p:cNvSpPr txBox="1"/>
          <p:nvPr userDrawn="1"/>
        </p:nvSpPr>
        <p:spPr>
          <a:xfrm>
            <a:off x="10032000" y="6335714"/>
            <a:ext cx="2160000" cy="536399"/>
          </a:xfrm>
          <a:prstGeom prst="rect">
            <a:avLst/>
          </a:prstGeom>
          <a:noFill/>
          <a:ln>
            <a:noFill/>
          </a:ln>
        </p:spPr>
        <p:txBody>
          <a:bodyPr spcFirstLastPara="1" wrap="square" lIns="0" tIns="0" rIns="270000" bIns="0" anchor="ctr" anchorCtr="0">
            <a:noAutofit/>
          </a:bodyPr>
          <a:lstStyle/>
          <a:p>
            <a:pPr marL="0" lvl="0" indent="0" algn="r" rtl="0">
              <a:spcBef>
                <a:spcPts val="0"/>
              </a:spcBef>
              <a:spcAft>
                <a:spcPts val="0"/>
              </a:spcAft>
              <a:buNone/>
            </a:pPr>
            <a:r>
              <a:rPr lang="en-GB" sz="1000" noProof="0">
                <a:effectLst/>
                <a:latin typeface="Calibri" panose="020F0502020204030204" pitchFamily="34" charset="0"/>
                <a:ea typeface="Times New Roman" panose="02020603050405020304" pitchFamily="18" charset="0"/>
                <a:cs typeface="Calibri" panose="020F0502020204030204" pitchFamily="34" charset="0"/>
              </a:rPr>
              <a:t>© Oxford University Press 2024</a:t>
            </a:r>
            <a:endParaRPr lang="en-GB" sz="1000" noProof="0">
              <a:latin typeface="Calibri" panose="020F0502020204030204" pitchFamily="34" charset="0"/>
              <a:ea typeface="Calibri"/>
              <a:cs typeface="Calibri" panose="020F0502020204030204" pitchFamily="34" charset="0"/>
              <a:sym typeface="Calibri"/>
            </a:endParaRPr>
          </a:p>
        </p:txBody>
      </p:sp>
    </p:spTree>
    <p:extLst>
      <p:ext uri="{BB962C8B-B14F-4D97-AF65-F5344CB8AC3E}">
        <p14:creationId xmlns:p14="http://schemas.microsoft.com/office/powerpoint/2010/main" val="27620381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4" name="Title">
            <a:extLst>
              <a:ext uri="{FF2B5EF4-FFF2-40B4-BE49-F238E27FC236}">
                <a16:creationId xmlns:a16="http://schemas.microsoft.com/office/drawing/2014/main" id="{9902B4A0-1D2E-B6C3-30F1-B5EE12BD571C}"/>
              </a:ext>
            </a:extLst>
          </p:cNvPr>
          <p:cNvSpPr>
            <a:spLocks noGrp="1"/>
          </p:cNvSpPr>
          <p:nvPr>
            <p:ph type="title"/>
          </p:nvPr>
        </p:nvSpPr>
        <p:spPr>
          <a:xfrm>
            <a:off x="263524" y="262800"/>
            <a:ext cx="10080000" cy="415498"/>
          </a:xfrm>
          <a:prstGeom prst="rect">
            <a:avLst/>
          </a:prstGeom>
        </p:spPr>
        <p:txBody>
          <a:bodyPr wrap="square" lIns="0" tIns="0" rIns="0" bIns="0" anchor="t" anchorCtr="0">
            <a:spAutoFit/>
          </a:bodyPr>
          <a:lstStyle>
            <a:lvl1pPr>
              <a:defRPr sz="3000" b="1" i="0" baseline="0">
                <a:solidFill>
                  <a:srgbClr val="757070"/>
                </a:solidFill>
                <a:latin typeface="Calibri" panose="020F0502020204030204" pitchFamily="34" charset="0"/>
                <a:cs typeface="Calibri" panose="020F0502020204030204" pitchFamily="34" charset="0"/>
              </a:defRPr>
            </a:lvl1pPr>
          </a:lstStyle>
          <a:p>
            <a:pPr>
              <a:buClrTx/>
              <a:buFontTx/>
            </a:pPr>
            <a:r>
              <a:rPr lang="en-GB"/>
              <a:t>Click to edit Master title style</a:t>
            </a:r>
            <a:endParaRPr lang="en-US"/>
          </a:p>
        </p:txBody>
      </p:sp>
      <p:sp>
        <p:nvSpPr>
          <p:cNvPr id="12" name="Placeholder Text">
            <a:extLst>
              <a:ext uri="{FF2B5EF4-FFF2-40B4-BE49-F238E27FC236}">
                <a16:creationId xmlns:a16="http://schemas.microsoft.com/office/drawing/2014/main" id="{95CF9DD1-41BC-E87D-65E7-635C40F3E46D}"/>
              </a:ext>
            </a:extLst>
          </p:cNvPr>
          <p:cNvSpPr>
            <a:spLocks noGrp="1"/>
          </p:cNvSpPr>
          <p:nvPr>
            <p:ph type="body" sz="quarter" idx="14"/>
          </p:nvPr>
        </p:nvSpPr>
        <p:spPr>
          <a:xfrm>
            <a:off x="269874" y="1052513"/>
            <a:ext cx="3600000" cy="1050883"/>
          </a:xfrm>
          <a:prstGeom prst="rect">
            <a:avLst/>
          </a:prstGeom>
          <a:solidFill>
            <a:srgbClr val="E9F5FC"/>
          </a:solidFill>
          <a:effectLst>
            <a:outerShdw dist="50800" dir="16200000" rotWithShape="0">
              <a:srgbClr val="00ABC4"/>
            </a:outerShdw>
          </a:effectLst>
        </p:spPr>
        <p:txBody>
          <a:bodyPr wrap="square" lIns="180000" tIns="180000" rIns="180000" bIns="180000">
            <a:spAutoFit/>
          </a:bodyPr>
          <a:lstStyle>
            <a:lvl1pPr marL="0" indent="0">
              <a:lnSpc>
                <a:spcPct val="100000"/>
              </a:lnSpc>
              <a:spcBef>
                <a:spcPts val="0"/>
              </a:spcBef>
              <a:spcAft>
                <a:spcPts val="800"/>
              </a:spcAft>
              <a:buNone/>
              <a:defRPr sz="2400" b="1">
                <a:solidFill>
                  <a:srgbClr val="757070"/>
                </a:solidFill>
                <a:latin typeface="+mn-lt"/>
                <a:cs typeface="Calibri" panose="020F0502020204030204" pitchFamily="34" charset="0"/>
              </a:defRPr>
            </a:lvl1pPr>
            <a:lvl2pPr marL="0" indent="0">
              <a:lnSpc>
                <a:spcPct val="100000"/>
              </a:lnSpc>
              <a:spcBef>
                <a:spcPts val="0"/>
              </a:spcBef>
              <a:spcAft>
                <a:spcPts val="800"/>
              </a:spcAft>
              <a:buNone/>
              <a:defRPr sz="1400"/>
            </a:lvl2pPr>
            <a:lvl3pPr>
              <a:defRPr sz="1400"/>
            </a:lvl3pPr>
            <a:lvl4pPr>
              <a:defRPr sz="1400"/>
            </a:lvl4pPr>
            <a:lvl5pPr>
              <a:defRPr sz="1400"/>
            </a:lvl5pPr>
          </a:lstStyle>
          <a:p>
            <a:pPr lvl="0"/>
            <a:r>
              <a:rPr lang="en-GB"/>
              <a:t>Click to edit Master text styles</a:t>
            </a:r>
          </a:p>
          <a:p>
            <a:pPr lvl="1"/>
            <a:r>
              <a:rPr lang="en-GB"/>
              <a:t>Second level</a:t>
            </a:r>
          </a:p>
        </p:txBody>
      </p:sp>
      <p:sp>
        <p:nvSpPr>
          <p:cNvPr id="11" name="Placeholder Text">
            <a:extLst>
              <a:ext uri="{FF2B5EF4-FFF2-40B4-BE49-F238E27FC236}">
                <a16:creationId xmlns:a16="http://schemas.microsoft.com/office/drawing/2014/main" id="{0D55DAB7-AA5E-8883-1E9B-CBC4935CA646}"/>
              </a:ext>
            </a:extLst>
          </p:cNvPr>
          <p:cNvSpPr>
            <a:spLocks noGrp="1"/>
          </p:cNvSpPr>
          <p:nvPr>
            <p:ph type="body" sz="quarter" idx="10"/>
          </p:nvPr>
        </p:nvSpPr>
        <p:spPr>
          <a:xfrm>
            <a:off x="4299175" y="1052513"/>
            <a:ext cx="3600000" cy="1420215"/>
          </a:xfrm>
          <a:prstGeom prst="rect">
            <a:avLst/>
          </a:prstGeom>
          <a:solidFill>
            <a:schemeClr val="bg1"/>
          </a:solidFill>
          <a:effectLst>
            <a:outerShdw dist="50800" dir="16200000" rotWithShape="0">
              <a:srgbClr val="FF0000"/>
            </a:outerShdw>
          </a:effectLst>
        </p:spPr>
        <p:txBody>
          <a:bodyPr wrap="square" lIns="180000" tIns="180000" rIns="180000" bIns="180000">
            <a:spAutoFit/>
          </a:bodyPr>
          <a:lstStyle>
            <a:lvl1pPr marL="0" indent="0">
              <a:lnSpc>
                <a:spcPct val="100000"/>
              </a:lnSpc>
              <a:spcBef>
                <a:spcPts val="0"/>
              </a:spcBef>
              <a:spcAft>
                <a:spcPts val="800"/>
              </a:spcAft>
              <a:buNone/>
              <a:defRPr sz="2400" b="1">
                <a:solidFill>
                  <a:srgbClr val="757070"/>
                </a:solidFill>
                <a:latin typeface="+mn-lt"/>
                <a:cs typeface="Calibri" panose="020F0502020204030204" pitchFamily="34" charset="0"/>
              </a:defRPr>
            </a:lvl1pPr>
            <a:lvl2pPr marL="0" indent="0">
              <a:lnSpc>
                <a:spcPct val="100000"/>
              </a:lnSpc>
              <a:spcBef>
                <a:spcPts val="0"/>
              </a:spcBef>
              <a:spcAft>
                <a:spcPts val="800"/>
              </a:spcAft>
              <a:buNone/>
              <a:defRPr sz="1400"/>
            </a:lvl2pPr>
            <a:lvl3pPr>
              <a:defRPr sz="1400"/>
            </a:lvl3pPr>
            <a:lvl4pPr>
              <a:defRPr sz="1400"/>
            </a:lvl4pPr>
            <a:lvl5pPr>
              <a:defRPr sz="1400"/>
            </a:lvl5pPr>
          </a:lstStyle>
          <a:p>
            <a:pPr lvl="0"/>
            <a:r>
              <a:rPr lang="en-GB"/>
              <a:t>Click to edit Master text styles</a:t>
            </a:r>
          </a:p>
          <a:p>
            <a:pPr lvl="1"/>
            <a:r>
              <a:rPr lang="en-GB"/>
              <a:t>Second level</a:t>
            </a:r>
          </a:p>
        </p:txBody>
      </p:sp>
      <p:sp>
        <p:nvSpPr>
          <p:cNvPr id="2" name="Placeholder Text">
            <a:extLst>
              <a:ext uri="{FF2B5EF4-FFF2-40B4-BE49-F238E27FC236}">
                <a16:creationId xmlns:a16="http://schemas.microsoft.com/office/drawing/2014/main" id="{82AAA06C-92C9-D164-000E-399C163B4E53}"/>
              </a:ext>
            </a:extLst>
          </p:cNvPr>
          <p:cNvSpPr>
            <a:spLocks noGrp="1"/>
          </p:cNvSpPr>
          <p:nvPr>
            <p:ph type="body" sz="quarter" idx="18"/>
          </p:nvPr>
        </p:nvSpPr>
        <p:spPr>
          <a:xfrm>
            <a:off x="8328475" y="1052513"/>
            <a:ext cx="3600000" cy="1420215"/>
          </a:xfrm>
          <a:prstGeom prst="rect">
            <a:avLst/>
          </a:prstGeom>
          <a:solidFill>
            <a:schemeClr val="bg1"/>
          </a:solidFill>
          <a:effectLst>
            <a:outerShdw dist="50800" dir="16200000" rotWithShape="0">
              <a:srgbClr val="FF0000"/>
            </a:outerShdw>
          </a:effectLst>
        </p:spPr>
        <p:txBody>
          <a:bodyPr wrap="square" lIns="180000" tIns="180000" rIns="180000" bIns="180000">
            <a:spAutoFit/>
          </a:bodyPr>
          <a:lstStyle>
            <a:lvl1pPr marL="0" indent="0">
              <a:lnSpc>
                <a:spcPct val="100000"/>
              </a:lnSpc>
              <a:spcBef>
                <a:spcPts val="0"/>
              </a:spcBef>
              <a:spcAft>
                <a:spcPts val="800"/>
              </a:spcAft>
              <a:buNone/>
              <a:defRPr sz="2400" b="1">
                <a:solidFill>
                  <a:srgbClr val="757070"/>
                </a:solidFill>
                <a:latin typeface="+mn-lt"/>
                <a:cs typeface="Calibri" panose="020F0502020204030204" pitchFamily="34" charset="0"/>
              </a:defRPr>
            </a:lvl1pPr>
            <a:lvl2pPr marL="0" indent="0">
              <a:lnSpc>
                <a:spcPct val="100000"/>
              </a:lnSpc>
              <a:spcBef>
                <a:spcPts val="0"/>
              </a:spcBef>
              <a:spcAft>
                <a:spcPts val="800"/>
              </a:spcAft>
              <a:buNone/>
              <a:defRPr sz="1400"/>
            </a:lvl2pPr>
            <a:lvl3pPr>
              <a:defRPr sz="1400"/>
            </a:lvl3pPr>
            <a:lvl4pPr>
              <a:defRPr sz="1400"/>
            </a:lvl4pPr>
            <a:lvl5pPr>
              <a:defRPr sz="1400"/>
            </a:lvl5pPr>
          </a:lstStyle>
          <a:p>
            <a:pPr lvl="0"/>
            <a:r>
              <a:rPr lang="en-GB"/>
              <a:t>Click to edit Master text styles</a:t>
            </a:r>
          </a:p>
          <a:p>
            <a:pPr lvl="1"/>
            <a:r>
              <a:rPr lang="en-GB"/>
              <a:t>Second level</a:t>
            </a:r>
          </a:p>
        </p:txBody>
      </p:sp>
      <p:sp>
        <p:nvSpPr>
          <p:cNvPr id="14" name="Placeholder Text">
            <a:extLst>
              <a:ext uri="{FF2B5EF4-FFF2-40B4-BE49-F238E27FC236}">
                <a16:creationId xmlns:a16="http://schemas.microsoft.com/office/drawing/2014/main" id="{B64EE1D7-FCF0-69EB-6BDA-30758F6C7375}"/>
              </a:ext>
            </a:extLst>
          </p:cNvPr>
          <p:cNvSpPr>
            <a:spLocks noGrp="1"/>
          </p:cNvSpPr>
          <p:nvPr>
            <p:ph type="body" sz="quarter" idx="16"/>
          </p:nvPr>
        </p:nvSpPr>
        <p:spPr>
          <a:xfrm>
            <a:off x="4299175" y="2846943"/>
            <a:ext cx="3600000" cy="1420215"/>
          </a:xfrm>
          <a:prstGeom prst="rect">
            <a:avLst/>
          </a:prstGeom>
          <a:solidFill>
            <a:schemeClr val="bg1"/>
          </a:solidFill>
          <a:effectLst>
            <a:outerShdw dist="50800" dir="16200000" rotWithShape="0">
              <a:srgbClr val="FF0000"/>
            </a:outerShdw>
          </a:effectLst>
        </p:spPr>
        <p:txBody>
          <a:bodyPr wrap="square" lIns="180000" tIns="180000" rIns="180000" bIns="180000">
            <a:spAutoFit/>
          </a:bodyPr>
          <a:lstStyle>
            <a:lvl1pPr marL="0" indent="0">
              <a:lnSpc>
                <a:spcPct val="100000"/>
              </a:lnSpc>
              <a:spcBef>
                <a:spcPts val="0"/>
              </a:spcBef>
              <a:spcAft>
                <a:spcPts val="800"/>
              </a:spcAft>
              <a:buNone/>
              <a:defRPr sz="2400" b="1">
                <a:solidFill>
                  <a:srgbClr val="757070"/>
                </a:solidFill>
                <a:latin typeface="+mn-lt"/>
                <a:cs typeface="Calibri" panose="020F0502020204030204" pitchFamily="34" charset="0"/>
              </a:defRPr>
            </a:lvl1pPr>
            <a:lvl2pPr marL="0" indent="0">
              <a:lnSpc>
                <a:spcPct val="100000"/>
              </a:lnSpc>
              <a:spcBef>
                <a:spcPts val="0"/>
              </a:spcBef>
              <a:spcAft>
                <a:spcPts val="800"/>
              </a:spcAft>
              <a:buNone/>
              <a:defRPr sz="1400"/>
            </a:lvl2pPr>
            <a:lvl3pPr>
              <a:defRPr sz="1400"/>
            </a:lvl3pPr>
            <a:lvl4pPr>
              <a:defRPr sz="1400"/>
            </a:lvl4pPr>
            <a:lvl5pPr>
              <a:defRPr sz="1400"/>
            </a:lvl5pPr>
          </a:lstStyle>
          <a:p>
            <a:pPr lvl="0"/>
            <a:r>
              <a:rPr lang="en-GB"/>
              <a:t>Click to edit Master text styles</a:t>
            </a:r>
          </a:p>
          <a:p>
            <a:pPr lvl="1"/>
            <a:r>
              <a:rPr lang="en-GB"/>
              <a:t>Second level</a:t>
            </a:r>
          </a:p>
        </p:txBody>
      </p:sp>
      <p:sp>
        <p:nvSpPr>
          <p:cNvPr id="13" name="Placeholder Text">
            <a:extLst>
              <a:ext uri="{FF2B5EF4-FFF2-40B4-BE49-F238E27FC236}">
                <a16:creationId xmlns:a16="http://schemas.microsoft.com/office/drawing/2014/main" id="{3CA789C8-7C98-1832-69FC-AE77D183EC61}"/>
              </a:ext>
            </a:extLst>
          </p:cNvPr>
          <p:cNvSpPr>
            <a:spLocks noGrp="1"/>
          </p:cNvSpPr>
          <p:nvPr>
            <p:ph type="body" sz="quarter" idx="15"/>
          </p:nvPr>
        </p:nvSpPr>
        <p:spPr>
          <a:xfrm>
            <a:off x="8326800" y="2846943"/>
            <a:ext cx="3600000" cy="1420215"/>
          </a:xfrm>
          <a:prstGeom prst="rect">
            <a:avLst/>
          </a:prstGeom>
          <a:solidFill>
            <a:schemeClr val="bg1"/>
          </a:solidFill>
          <a:effectLst>
            <a:outerShdw dist="50800" dir="16200000" rotWithShape="0">
              <a:srgbClr val="00B050"/>
            </a:outerShdw>
          </a:effectLst>
        </p:spPr>
        <p:txBody>
          <a:bodyPr wrap="square" lIns="180000" tIns="180000" rIns="180000" bIns="180000">
            <a:spAutoFit/>
          </a:bodyPr>
          <a:lstStyle>
            <a:lvl1pPr marL="0" indent="0">
              <a:lnSpc>
                <a:spcPct val="100000"/>
              </a:lnSpc>
              <a:spcBef>
                <a:spcPts val="0"/>
              </a:spcBef>
              <a:spcAft>
                <a:spcPts val="800"/>
              </a:spcAft>
              <a:buNone/>
              <a:defRPr sz="2400" b="1">
                <a:solidFill>
                  <a:srgbClr val="757070"/>
                </a:solidFill>
                <a:latin typeface="+mn-lt"/>
                <a:cs typeface="Calibri" panose="020F0502020204030204" pitchFamily="34" charset="0"/>
              </a:defRPr>
            </a:lvl1pPr>
            <a:lvl2pPr marL="0" indent="0">
              <a:lnSpc>
                <a:spcPct val="100000"/>
              </a:lnSpc>
              <a:spcBef>
                <a:spcPts val="0"/>
              </a:spcBef>
              <a:spcAft>
                <a:spcPts val="800"/>
              </a:spcAft>
              <a:buNone/>
              <a:defRPr sz="1400"/>
            </a:lvl2pPr>
            <a:lvl3pPr>
              <a:defRPr sz="1400"/>
            </a:lvl3pPr>
            <a:lvl4pPr>
              <a:defRPr sz="1400"/>
            </a:lvl4pPr>
            <a:lvl5pPr>
              <a:defRPr sz="1400"/>
            </a:lvl5pPr>
          </a:lstStyle>
          <a:p>
            <a:pPr lvl="0"/>
            <a:r>
              <a:rPr lang="en-GB"/>
              <a:t>Click to edit Master text styles</a:t>
            </a:r>
          </a:p>
          <a:p>
            <a:pPr lvl="1"/>
            <a:r>
              <a:rPr lang="en-GB"/>
              <a:t>Second level</a:t>
            </a:r>
          </a:p>
        </p:txBody>
      </p:sp>
      <p:sp>
        <p:nvSpPr>
          <p:cNvPr id="15" name="Placeholder Text">
            <a:extLst>
              <a:ext uri="{FF2B5EF4-FFF2-40B4-BE49-F238E27FC236}">
                <a16:creationId xmlns:a16="http://schemas.microsoft.com/office/drawing/2014/main" id="{5F3AD3E9-53DF-AD81-1D74-66A3DBEE7CAB}"/>
              </a:ext>
            </a:extLst>
          </p:cNvPr>
          <p:cNvSpPr>
            <a:spLocks noGrp="1"/>
          </p:cNvSpPr>
          <p:nvPr>
            <p:ph type="body" sz="quarter" idx="17"/>
          </p:nvPr>
        </p:nvSpPr>
        <p:spPr>
          <a:xfrm>
            <a:off x="263524" y="4647891"/>
            <a:ext cx="11658602" cy="1050883"/>
          </a:xfrm>
          <a:prstGeom prst="rect">
            <a:avLst/>
          </a:prstGeom>
          <a:solidFill>
            <a:schemeClr val="bg1"/>
          </a:solidFill>
          <a:effectLst>
            <a:outerShdw dist="50800" dir="16200000" rotWithShape="0">
              <a:srgbClr val="F0A456"/>
            </a:outerShdw>
          </a:effectLst>
        </p:spPr>
        <p:txBody>
          <a:bodyPr wrap="square" lIns="180000" tIns="180000" rIns="180000" bIns="180000">
            <a:spAutoFit/>
          </a:bodyPr>
          <a:lstStyle>
            <a:lvl1pPr marL="0" indent="0">
              <a:lnSpc>
                <a:spcPct val="100000"/>
              </a:lnSpc>
              <a:spcBef>
                <a:spcPts val="0"/>
              </a:spcBef>
              <a:spcAft>
                <a:spcPts val="800"/>
              </a:spcAft>
              <a:buNone/>
              <a:defRPr sz="2400" b="1">
                <a:solidFill>
                  <a:srgbClr val="757070"/>
                </a:solidFill>
                <a:latin typeface="+mn-lt"/>
                <a:cs typeface="Calibri" panose="020F0502020204030204" pitchFamily="34" charset="0"/>
              </a:defRPr>
            </a:lvl1pPr>
            <a:lvl2pPr marL="0" indent="0">
              <a:lnSpc>
                <a:spcPct val="100000"/>
              </a:lnSpc>
              <a:spcBef>
                <a:spcPts val="0"/>
              </a:spcBef>
              <a:spcAft>
                <a:spcPts val="800"/>
              </a:spcAft>
              <a:buNone/>
              <a:defRPr sz="1400"/>
            </a:lvl2pPr>
            <a:lvl3pPr>
              <a:defRPr sz="1400"/>
            </a:lvl3pPr>
            <a:lvl4pPr>
              <a:defRPr sz="1400"/>
            </a:lvl4pPr>
            <a:lvl5pPr>
              <a:defRPr sz="1400"/>
            </a:lvl5pPr>
          </a:lstStyle>
          <a:p>
            <a:pPr lvl="0"/>
            <a:r>
              <a:rPr lang="en-GB"/>
              <a:t>Click to edit Master text styles</a:t>
            </a:r>
          </a:p>
          <a:p>
            <a:pPr lvl="1"/>
            <a:r>
              <a:rPr lang="en-GB"/>
              <a:t>Second level</a:t>
            </a:r>
          </a:p>
        </p:txBody>
      </p:sp>
    </p:spTree>
    <p:extLst>
      <p:ext uri="{BB962C8B-B14F-4D97-AF65-F5344CB8AC3E}">
        <p14:creationId xmlns:p14="http://schemas.microsoft.com/office/powerpoint/2010/main" val="63403676"/>
      </p:ext>
    </p:extLst>
  </p:cSld>
  <p:clrMapOvr>
    <a:masterClrMapping/>
  </p:clrMapOvr>
  <p:extLst>
    <p:ext uri="{DCECCB84-F9BA-43D5-87BE-67443E8EF086}">
      <p15:sldGuideLst xmlns:p15="http://schemas.microsoft.com/office/powerpoint/2012/main">
        <p15:guide id="1" orient="horz" pos="663"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4" name="Title">
            <a:extLst>
              <a:ext uri="{FF2B5EF4-FFF2-40B4-BE49-F238E27FC236}">
                <a16:creationId xmlns:a16="http://schemas.microsoft.com/office/drawing/2014/main" id="{9902B4A0-1D2E-B6C3-30F1-B5EE12BD571C}"/>
              </a:ext>
            </a:extLst>
          </p:cNvPr>
          <p:cNvSpPr>
            <a:spLocks noGrp="1"/>
          </p:cNvSpPr>
          <p:nvPr>
            <p:ph type="title"/>
          </p:nvPr>
        </p:nvSpPr>
        <p:spPr>
          <a:xfrm>
            <a:off x="263524" y="262800"/>
            <a:ext cx="10080000" cy="415498"/>
          </a:xfrm>
          <a:prstGeom prst="rect">
            <a:avLst/>
          </a:prstGeom>
        </p:spPr>
        <p:txBody>
          <a:bodyPr wrap="square" lIns="0" tIns="0" rIns="0" bIns="0" anchor="t" anchorCtr="0">
            <a:spAutoFit/>
          </a:bodyPr>
          <a:lstStyle>
            <a:lvl1pPr>
              <a:defRPr sz="3000" b="1" i="0" baseline="0">
                <a:solidFill>
                  <a:srgbClr val="757070"/>
                </a:solidFill>
                <a:latin typeface="Calibri" panose="020F0502020204030204" pitchFamily="34" charset="0"/>
                <a:cs typeface="Calibri" panose="020F0502020204030204" pitchFamily="34" charset="0"/>
              </a:defRPr>
            </a:lvl1pPr>
          </a:lstStyle>
          <a:p>
            <a:pPr>
              <a:buClrTx/>
              <a:buFontTx/>
            </a:pPr>
            <a:r>
              <a:rPr lang="en-GB"/>
              <a:t>Click to edit Master title style</a:t>
            </a:r>
            <a:endParaRPr lang="en-US"/>
          </a:p>
        </p:txBody>
      </p:sp>
      <p:sp>
        <p:nvSpPr>
          <p:cNvPr id="12" name="Placeholder Text">
            <a:extLst>
              <a:ext uri="{FF2B5EF4-FFF2-40B4-BE49-F238E27FC236}">
                <a16:creationId xmlns:a16="http://schemas.microsoft.com/office/drawing/2014/main" id="{95CF9DD1-41BC-E87D-65E7-635C40F3E46D}"/>
              </a:ext>
            </a:extLst>
          </p:cNvPr>
          <p:cNvSpPr>
            <a:spLocks noGrp="1"/>
          </p:cNvSpPr>
          <p:nvPr>
            <p:ph type="body" sz="quarter" idx="14"/>
          </p:nvPr>
        </p:nvSpPr>
        <p:spPr>
          <a:xfrm>
            <a:off x="269874" y="1052513"/>
            <a:ext cx="3600000" cy="1050883"/>
          </a:xfrm>
          <a:prstGeom prst="rect">
            <a:avLst/>
          </a:prstGeom>
          <a:solidFill>
            <a:srgbClr val="E9F5FC"/>
          </a:solidFill>
          <a:effectLst>
            <a:outerShdw dist="50800" dir="16200000" rotWithShape="0">
              <a:srgbClr val="00ABC4"/>
            </a:outerShdw>
          </a:effectLst>
        </p:spPr>
        <p:txBody>
          <a:bodyPr wrap="square" lIns="180000" tIns="180000" rIns="180000" bIns="180000">
            <a:spAutoFit/>
          </a:bodyPr>
          <a:lstStyle>
            <a:lvl1pPr marL="0" indent="0">
              <a:lnSpc>
                <a:spcPct val="100000"/>
              </a:lnSpc>
              <a:spcBef>
                <a:spcPts val="0"/>
              </a:spcBef>
              <a:spcAft>
                <a:spcPts val="800"/>
              </a:spcAft>
              <a:buNone/>
              <a:defRPr sz="2400" b="1">
                <a:solidFill>
                  <a:srgbClr val="757070"/>
                </a:solidFill>
                <a:latin typeface="+mn-lt"/>
                <a:cs typeface="Calibri" panose="020F0502020204030204" pitchFamily="34" charset="0"/>
              </a:defRPr>
            </a:lvl1pPr>
            <a:lvl2pPr marL="0" indent="0">
              <a:lnSpc>
                <a:spcPct val="100000"/>
              </a:lnSpc>
              <a:spcBef>
                <a:spcPts val="0"/>
              </a:spcBef>
              <a:spcAft>
                <a:spcPts val="800"/>
              </a:spcAft>
              <a:buNone/>
              <a:defRPr sz="1400"/>
            </a:lvl2pPr>
            <a:lvl3pPr>
              <a:defRPr sz="1400"/>
            </a:lvl3pPr>
            <a:lvl4pPr>
              <a:defRPr sz="1400"/>
            </a:lvl4pPr>
            <a:lvl5pPr>
              <a:defRPr sz="1400"/>
            </a:lvl5pPr>
          </a:lstStyle>
          <a:p>
            <a:pPr lvl="0"/>
            <a:r>
              <a:rPr lang="en-GB"/>
              <a:t>Click to edit Master text styles</a:t>
            </a:r>
          </a:p>
          <a:p>
            <a:pPr lvl="1"/>
            <a:r>
              <a:rPr lang="en-GB"/>
              <a:t>Second level</a:t>
            </a:r>
          </a:p>
        </p:txBody>
      </p:sp>
      <p:sp>
        <p:nvSpPr>
          <p:cNvPr id="11" name="Placeholder Text">
            <a:extLst>
              <a:ext uri="{FF2B5EF4-FFF2-40B4-BE49-F238E27FC236}">
                <a16:creationId xmlns:a16="http://schemas.microsoft.com/office/drawing/2014/main" id="{0D55DAB7-AA5E-8883-1E9B-CBC4935CA646}"/>
              </a:ext>
            </a:extLst>
          </p:cNvPr>
          <p:cNvSpPr>
            <a:spLocks noGrp="1"/>
          </p:cNvSpPr>
          <p:nvPr>
            <p:ph type="body" sz="quarter" idx="10"/>
          </p:nvPr>
        </p:nvSpPr>
        <p:spPr>
          <a:xfrm>
            <a:off x="4299175" y="1052513"/>
            <a:ext cx="3600000" cy="1420215"/>
          </a:xfrm>
          <a:prstGeom prst="rect">
            <a:avLst/>
          </a:prstGeom>
          <a:solidFill>
            <a:schemeClr val="bg1"/>
          </a:solidFill>
          <a:effectLst>
            <a:outerShdw dist="50800" dir="16200000" rotWithShape="0">
              <a:srgbClr val="FF0000"/>
            </a:outerShdw>
          </a:effectLst>
        </p:spPr>
        <p:txBody>
          <a:bodyPr wrap="square" lIns="180000" tIns="180000" rIns="180000" bIns="180000">
            <a:spAutoFit/>
          </a:bodyPr>
          <a:lstStyle>
            <a:lvl1pPr marL="0" indent="0">
              <a:lnSpc>
                <a:spcPct val="100000"/>
              </a:lnSpc>
              <a:spcBef>
                <a:spcPts val="0"/>
              </a:spcBef>
              <a:spcAft>
                <a:spcPts val="800"/>
              </a:spcAft>
              <a:buNone/>
              <a:defRPr sz="2400" b="1">
                <a:solidFill>
                  <a:srgbClr val="757070"/>
                </a:solidFill>
                <a:latin typeface="+mn-lt"/>
                <a:cs typeface="Calibri" panose="020F0502020204030204" pitchFamily="34" charset="0"/>
              </a:defRPr>
            </a:lvl1pPr>
            <a:lvl2pPr marL="0" indent="0">
              <a:lnSpc>
                <a:spcPct val="100000"/>
              </a:lnSpc>
              <a:spcBef>
                <a:spcPts val="0"/>
              </a:spcBef>
              <a:spcAft>
                <a:spcPts val="800"/>
              </a:spcAft>
              <a:buNone/>
              <a:defRPr sz="1400"/>
            </a:lvl2pPr>
            <a:lvl3pPr>
              <a:defRPr sz="1400"/>
            </a:lvl3pPr>
            <a:lvl4pPr>
              <a:defRPr sz="1400"/>
            </a:lvl4pPr>
            <a:lvl5pPr>
              <a:defRPr sz="1400"/>
            </a:lvl5pPr>
          </a:lstStyle>
          <a:p>
            <a:pPr lvl="0"/>
            <a:r>
              <a:rPr lang="en-GB"/>
              <a:t>Click to edit Master text styles</a:t>
            </a:r>
          </a:p>
          <a:p>
            <a:pPr lvl="1"/>
            <a:r>
              <a:rPr lang="en-GB"/>
              <a:t>Second level</a:t>
            </a:r>
          </a:p>
        </p:txBody>
      </p:sp>
      <p:sp>
        <p:nvSpPr>
          <p:cNvPr id="14" name="Placeholder Text">
            <a:extLst>
              <a:ext uri="{FF2B5EF4-FFF2-40B4-BE49-F238E27FC236}">
                <a16:creationId xmlns:a16="http://schemas.microsoft.com/office/drawing/2014/main" id="{B64EE1D7-FCF0-69EB-6BDA-30758F6C7375}"/>
              </a:ext>
            </a:extLst>
          </p:cNvPr>
          <p:cNvSpPr>
            <a:spLocks noGrp="1"/>
          </p:cNvSpPr>
          <p:nvPr>
            <p:ph type="body" sz="quarter" idx="16"/>
          </p:nvPr>
        </p:nvSpPr>
        <p:spPr>
          <a:xfrm>
            <a:off x="4299175" y="2846943"/>
            <a:ext cx="3600000" cy="1420215"/>
          </a:xfrm>
          <a:prstGeom prst="rect">
            <a:avLst/>
          </a:prstGeom>
          <a:solidFill>
            <a:schemeClr val="bg1"/>
          </a:solidFill>
          <a:effectLst>
            <a:outerShdw dist="50800" dir="16200000" rotWithShape="0">
              <a:srgbClr val="FF0000"/>
            </a:outerShdw>
          </a:effectLst>
        </p:spPr>
        <p:txBody>
          <a:bodyPr wrap="square" lIns="180000" tIns="180000" rIns="180000" bIns="180000">
            <a:spAutoFit/>
          </a:bodyPr>
          <a:lstStyle>
            <a:lvl1pPr marL="0" indent="0">
              <a:lnSpc>
                <a:spcPct val="100000"/>
              </a:lnSpc>
              <a:spcBef>
                <a:spcPts val="0"/>
              </a:spcBef>
              <a:spcAft>
                <a:spcPts val="800"/>
              </a:spcAft>
              <a:buNone/>
              <a:defRPr sz="2400" b="1">
                <a:solidFill>
                  <a:srgbClr val="757070"/>
                </a:solidFill>
                <a:latin typeface="+mn-lt"/>
                <a:cs typeface="Calibri" panose="020F0502020204030204" pitchFamily="34" charset="0"/>
              </a:defRPr>
            </a:lvl1pPr>
            <a:lvl2pPr marL="0" indent="0">
              <a:lnSpc>
                <a:spcPct val="100000"/>
              </a:lnSpc>
              <a:spcBef>
                <a:spcPts val="0"/>
              </a:spcBef>
              <a:spcAft>
                <a:spcPts val="800"/>
              </a:spcAft>
              <a:buNone/>
              <a:defRPr sz="1400"/>
            </a:lvl2pPr>
            <a:lvl3pPr>
              <a:defRPr sz="1400"/>
            </a:lvl3pPr>
            <a:lvl4pPr>
              <a:defRPr sz="1400"/>
            </a:lvl4pPr>
            <a:lvl5pPr>
              <a:defRPr sz="1400"/>
            </a:lvl5pPr>
          </a:lstStyle>
          <a:p>
            <a:pPr lvl="0"/>
            <a:r>
              <a:rPr lang="en-GB"/>
              <a:t>Click to edit Master text styles</a:t>
            </a:r>
          </a:p>
          <a:p>
            <a:pPr lvl="1"/>
            <a:r>
              <a:rPr lang="en-GB"/>
              <a:t>Second level</a:t>
            </a:r>
          </a:p>
        </p:txBody>
      </p:sp>
      <p:sp>
        <p:nvSpPr>
          <p:cNvPr id="13" name="Placeholder Text">
            <a:extLst>
              <a:ext uri="{FF2B5EF4-FFF2-40B4-BE49-F238E27FC236}">
                <a16:creationId xmlns:a16="http://schemas.microsoft.com/office/drawing/2014/main" id="{3CA789C8-7C98-1832-69FC-AE77D183EC61}"/>
              </a:ext>
            </a:extLst>
          </p:cNvPr>
          <p:cNvSpPr>
            <a:spLocks noGrp="1"/>
          </p:cNvSpPr>
          <p:nvPr>
            <p:ph type="body" sz="quarter" idx="15"/>
          </p:nvPr>
        </p:nvSpPr>
        <p:spPr>
          <a:xfrm>
            <a:off x="8326800" y="1052513"/>
            <a:ext cx="3600000" cy="1420215"/>
          </a:xfrm>
          <a:prstGeom prst="rect">
            <a:avLst/>
          </a:prstGeom>
          <a:solidFill>
            <a:schemeClr val="bg1"/>
          </a:solidFill>
          <a:effectLst>
            <a:outerShdw dist="50800" dir="16200000" rotWithShape="0">
              <a:srgbClr val="00B050"/>
            </a:outerShdw>
          </a:effectLst>
        </p:spPr>
        <p:txBody>
          <a:bodyPr wrap="square" lIns="180000" tIns="180000" rIns="180000" bIns="180000">
            <a:spAutoFit/>
          </a:bodyPr>
          <a:lstStyle>
            <a:lvl1pPr marL="0" indent="0">
              <a:lnSpc>
                <a:spcPct val="100000"/>
              </a:lnSpc>
              <a:spcBef>
                <a:spcPts val="0"/>
              </a:spcBef>
              <a:spcAft>
                <a:spcPts val="800"/>
              </a:spcAft>
              <a:buNone/>
              <a:defRPr sz="2400" b="1">
                <a:solidFill>
                  <a:srgbClr val="757070"/>
                </a:solidFill>
                <a:latin typeface="+mn-lt"/>
                <a:cs typeface="Calibri" panose="020F0502020204030204" pitchFamily="34" charset="0"/>
              </a:defRPr>
            </a:lvl1pPr>
            <a:lvl2pPr marL="0" indent="0">
              <a:lnSpc>
                <a:spcPct val="100000"/>
              </a:lnSpc>
              <a:spcBef>
                <a:spcPts val="0"/>
              </a:spcBef>
              <a:spcAft>
                <a:spcPts val="800"/>
              </a:spcAft>
              <a:buNone/>
              <a:defRPr sz="1400"/>
            </a:lvl2pPr>
            <a:lvl3pPr>
              <a:defRPr sz="1400"/>
            </a:lvl3pPr>
            <a:lvl4pPr>
              <a:defRPr sz="1400"/>
            </a:lvl4pPr>
            <a:lvl5pPr>
              <a:defRPr sz="1400"/>
            </a:lvl5pPr>
          </a:lstStyle>
          <a:p>
            <a:pPr lvl="0"/>
            <a:r>
              <a:rPr lang="en-GB"/>
              <a:t>Click to edit Master text styles</a:t>
            </a:r>
          </a:p>
          <a:p>
            <a:pPr lvl="1"/>
            <a:r>
              <a:rPr lang="en-GB"/>
              <a:t>Second level</a:t>
            </a:r>
          </a:p>
        </p:txBody>
      </p:sp>
      <p:sp>
        <p:nvSpPr>
          <p:cNvPr id="15" name="Placeholder Text">
            <a:extLst>
              <a:ext uri="{FF2B5EF4-FFF2-40B4-BE49-F238E27FC236}">
                <a16:creationId xmlns:a16="http://schemas.microsoft.com/office/drawing/2014/main" id="{5F3AD3E9-53DF-AD81-1D74-66A3DBEE7CAB}"/>
              </a:ext>
            </a:extLst>
          </p:cNvPr>
          <p:cNvSpPr>
            <a:spLocks noGrp="1"/>
          </p:cNvSpPr>
          <p:nvPr>
            <p:ph type="body" sz="quarter" idx="17"/>
          </p:nvPr>
        </p:nvSpPr>
        <p:spPr>
          <a:xfrm>
            <a:off x="263524" y="4647891"/>
            <a:ext cx="11658602" cy="1050883"/>
          </a:xfrm>
          <a:prstGeom prst="rect">
            <a:avLst/>
          </a:prstGeom>
          <a:solidFill>
            <a:schemeClr val="bg1"/>
          </a:solidFill>
          <a:effectLst>
            <a:outerShdw dist="50800" dir="16200000" rotWithShape="0">
              <a:srgbClr val="F0A456"/>
            </a:outerShdw>
          </a:effectLst>
        </p:spPr>
        <p:txBody>
          <a:bodyPr wrap="square" lIns="180000" tIns="180000" rIns="180000" bIns="180000">
            <a:spAutoFit/>
          </a:bodyPr>
          <a:lstStyle>
            <a:lvl1pPr marL="0" indent="0">
              <a:lnSpc>
                <a:spcPct val="100000"/>
              </a:lnSpc>
              <a:spcBef>
                <a:spcPts val="0"/>
              </a:spcBef>
              <a:spcAft>
                <a:spcPts val="800"/>
              </a:spcAft>
              <a:buNone/>
              <a:defRPr sz="2400" b="1">
                <a:solidFill>
                  <a:srgbClr val="757070"/>
                </a:solidFill>
                <a:latin typeface="+mn-lt"/>
                <a:cs typeface="Calibri" panose="020F0502020204030204" pitchFamily="34" charset="0"/>
              </a:defRPr>
            </a:lvl1pPr>
            <a:lvl2pPr marL="0" indent="0">
              <a:lnSpc>
                <a:spcPct val="100000"/>
              </a:lnSpc>
              <a:spcBef>
                <a:spcPts val="0"/>
              </a:spcBef>
              <a:spcAft>
                <a:spcPts val="800"/>
              </a:spcAft>
              <a:buNone/>
              <a:defRPr sz="1400"/>
            </a:lvl2pPr>
            <a:lvl3pPr>
              <a:defRPr sz="1400"/>
            </a:lvl3pPr>
            <a:lvl4pPr>
              <a:defRPr sz="1400"/>
            </a:lvl4pPr>
            <a:lvl5pPr>
              <a:defRPr sz="1400"/>
            </a:lvl5pPr>
          </a:lstStyle>
          <a:p>
            <a:pPr lvl="0"/>
            <a:r>
              <a:rPr lang="en-GB"/>
              <a:t>Click to edit Master text styles</a:t>
            </a:r>
          </a:p>
          <a:p>
            <a:pPr lvl="1"/>
            <a:r>
              <a:rPr lang="en-GB"/>
              <a:t>Second level</a:t>
            </a:r>
          </a:p>
        </p:txBody>
      </p:sp>
    </p:spTree>
    <p:extLst>
      <p:ext uri="{BB962C8B-B14F-4D97-AF65-F5344CB8AC3E}">
        <p14:creationId xmlns:p14="http://schemas.microsoft.com/office/powerpoint/2010/main" val="1993840679"/>
      </p:ext>
    </p:extLst>
  </p:cSld>
  <p:clrMapOvr>
    <a:masterClrMapping/>
  </p:clrMapOvr>
  <p:extLst>
    <p:ext uri="{DCECCB84-F9BA-43D5-87BE-67443E8EF086}">
      <p15:sldGuideLst xmlns:p15="http://schemas.microsoft.com/office/powerpoint/2012/main">
        <p15:guide id="1" orient="horz" pos="663"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13" name="Title">
            <a:extLst>
              <a:ext uri="{FF2B5EF4-FFF2-40B4-BE49-F238E27FC236}">
                <a16:creationId xmlns:a16="http://schemas.microsoft.com/office/drawing/2014/main" id="{D7103AA6-90CE-6207-F787-3C95092D9A58}"/>
              </a:ext>
            </a:extLst>
          </p:cNvPr>
          <p:cNvSpPr>
            <a:spLocks noGrp="1"/>
          </p:cNvSpPr>
          <p:nvPr>
            <p:ph type="title"/>
          </p:nvPr>
        </p:nvSpPr>
        <p:spPr>
          <a:xfrm>
            <a:off x="891373" y="307050"/>
            <a:ext cx="4680000" cy="415498"/>
          </a:xfrm>
          <a:prstGeom prst="rect">
            <a:avLst/>
          </a:prstGeom>
        </p:spPr>
        <p:txBody>
          <a:bodyPr wrap="square" lIns="0" tIns="0" rIns="0" bIns="0" anchor="ctr" anchorCtr="0">
            <a:spAutoFit/>
          </a:bodyPr>
          <a:lstStyle>
            <a:lvl1pPr>
              <a:defRPr sz="3000" b="1" i="0" baseline="0">
                <a:solidFill>
                  <a:srgbClr val="757070"/>
                </a:solidFill>
                <a:latin typeface="Calibri" panose="020F0502020204030204" pitchFamily="34" charset="0"/>
                <a:cs typeface="Calibri" panose="020F0502020204030204" pitchFamily="34" charset="0"/>
              </a:defRPr>
            </a:lvl1pPr>
          </a:lstStyle>
          <a:p>
            <a:pPr>
              <a:buClrTx/>
              <a:buFontTx/>
            </a:pPr>
            <a:r>
              <a:rPr lang="en-GB" noProof="0"/>
              <a:t>Click to edit Master title style</a:t>
            </a:r>
          </a:p>
        </p:txBody>
      </p:sp>
      <p:sp>
        <p:nvSpPr>
          <p:cNvPr id="16" name="Placeholder text">
            <a:extLst>
              <a:ext uri="{FF2B5EF4-FFF2-40B4-BE49-F238E27FC236}">
                <a16:creationId xmlns:a16="http://schemas.microsoft.com/office/drawing/2014/main" id="{3FF8663B-072E-F902-B577-68CED30D8FE9}"/>
              </a:ext>
            </a:extLst>
          </p:cNvPr>
          <p:cNvSpPr>
            <a:spLocks noGrp="1"/>
          </p:cNvSpPr>
          <p:nvPr>
            <p:ph type="body" sz="quarter" idx="11"/>
          </p:nvPr>
        </p:nvSpPr>
        <p:spPr>
          <a:xfrm>
            <a:off x="263523" y="1052513"/>
            <a:ext cx="9000000" cy="507831"/>
          </a:xfrm>
          <a:prstGeom prst="rect">
            <a:avLst/>
          </a:prstGeom>
        </p:spPr>
        <p:txBody>
          <a:bodyPr wrap="square" lIns="0" tIns="0" rIns="0" bIns="0">
            <a:spAutoFit/>
          </a:bodyPr>
          <a:lstStyle>
            <a:lvl1pPr marL="0" indent="0" fontAlgn="t">
              <a:lnSpc>
                <a:spcPct val="150000"/>
              </a:lnSpc>
              <a:spcBef>
                <a:spcPts val="0"/>
              </a:spcBef>
              <a:spcAft>
                <a:spcPts val="800"/>
              </a:spcAft>
              <a:buNone/>
              <a:defRPr sz="22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noProof="0"/>
              <a:t>Click to edit Master text styles</a:t>
            </a:r>
          </a:p>
        </p:txBody>
      </p:sp>
      <p:sp>
        <p:nvSpPr>
          <p:cNvPr id="3" name="Placeholder picture">
            <a:extLst>
              <a:ext uri="{FF2B5EF4-FFF2-40B4-BE49-F238E27FC236}">
                <a16:creationId xmlns:a16="http://schemas.microsoft.com/office/drawing/2014/main" id="{12DCA219-6D6A-C33D-F3FE-685063ADA2BF}"/>
              </a:ext>
            </a:extLst>
          </p:cNvPr>
          <p:cNvSpPr>
            <a:spLocks noGrp="1"/>
          </p:cNvSpPr>
          <p:nvPr>
            <p:ph type="pic" sz="quarter" idx="12"/>
          </p:nvPr>
        </p:nvSpPr>
        <p:spPr>
          <a:xfrm>
            <a:off x="263525" y="1783325"/>
            <a:ext cx="8996400" cy="4823057"/>
          </a:xfrm>
          <a:prstGeom prst="rect">
            <a:avLst/>
          </a:prstGeom>
        </p:spPr>
        <p:txBody>
          <a:bodyPr/>
          <a:lstStyle/>
          <a:p>
            <a:endParaRPr lang="en-GB" noProof="0"/>
          </a:p>
        </p:txBody>
      </p:sp>
      <p:sp>
        <p:nvSpPr>
          <p:cNvPr id="7" name="Panel">
            <a:extLst>
              <a:ext uri="{FF2B5EF4-FFF2-40B4-BE49-F238E27FC236}">
                <a16:creationId xmlns:a16="http://schemas.microsoft.com/office/drawing/2014/main" id="{FD9B31B5-027B-1A4C-C28D-3F6E2AE6C7DB}"/>
              </a:ext>
              <a:ext uri="{C183D7F6-B498-43B3-948B-1728B52AA6E4}">
                <adec:decorative xmlns:adec="http://schemas.microsoft.com/office/drawing/2017/decorative" val="1"/>
              </a:ext>
            </a:extLst>
          </p:cNvPr>
          <p:cNvSpPr/>
          <p:nvPr userDrawn="1"/>
        </p:nvSpPr>
        <p:spPr>
          <a:xfrm>
            <a:off x="9672000" y="72000"/>
            <a:ext cx="2520000" cy="6786000"/>
          </a:xfrm>
          <a:prstGeom prst="rect">
            <a:avLst/>
          </a:prstGeom>
          <a:solidFill>
            <a:srgbClr val="E9F5FC"/>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lIns="0" tIns="0" rIns="0" bIns="0" rtlCol="0" anchor="ctr"/>
          <a:lstStyle/>
          <a:p>
            <a:pPr algn="ctr"/>
            <a:endParaRPr lang="en-GB" noProof="0"/>
          </a:p>
        </p:txBody>
      </p:sp>
      <p:sp>
        <p:nvSpPr>
          <p:cNvPr id="10" name="Key words">
            <a:extLst>
              <a:ext uri="{FF2B5EF4-FFF2-40B4-BE49-F238E27FC236}">
                <a16:creationId xmlns:a16="http://schemas.microsoft.com/office/drawing/2014/main" id="{AAEA834E-8ADA-D0E7-BC8D-83C65D130897}"/>
              </a:ext>
            </a:extLst>
          </p:cNvPr>
          <p:cNvSpPr>
            <a:spLocks noGrp="1"/>
          </p:cNvSpPr>
          <p:nvPr>
            <p:ph type="body" sz="quarter" idx="17"/>
          </p:nvPr>
        </p:nvSpPr>
        <p:spPr>
          <a:xfrm>
            <a:off x="10393200" y="1052513"/>
            <a:ext cx="1535275" cy="360000"/>
          </a:xfrm>
          <a:prstGeom prst="rect">
            <a:avLst/>
          </a:prstGeom>
        </p:spPr>
        <p:txBody>
          <a:bodyPr wrap="square" lIns="0" tIns="0" rIns="180000" bIns="0"/>
          <a:lstStyle>
            <a:lvl1pPr marL="0" indent="0">
              <a:lnSpc>
                <a:spcPct val="100000"/>
              </a:lnSpc>
              <a:spcBef>
                <a:spcPts val="0"/>
              </a:spcBef>
              <a:buNone/>
              <a:defRPr sz="2000" b="1">
                <a:solidFill>
                  <a:schemeClr val="tx1"/>
                </a:solidFill>
              </a:defRPr>
            </a:lvl1pPr>
          </a:lstStyle>
          <a:p>
            <a:pPr lvl="0"/>
            <a:r>
              <a:rPr lang="en-GB" noProof="0"/>
              <a:t>Click to edit Master text styles</a:t>
            </a:r>
          </a:p>
        </p:txBody>
      </p:sp>
      <p:sp>
        <p:nvSpPr>
          <p:cNvPr id="8" name="Glossary">
            <a:extLst>
              <a:ext uri="{FF2B5EF4-FFF2-40B4-BE49-F238E27FC236}">
                <a16:creationId xmlns:a16="http://schemas.microsoft.com/office/drawing/2014/main" id="{B4E79C2D-BE6C-34C3-5F89-01DFC4EF67C2}"/>
              </a:ext>
            </a:extLst>
          </p:cNvPr>
          <p:cNvSpPr>
            <a:spLocks noGrp="1"/>
          </p:cNvSpPr>
          <p:nvPr>
            <p:ph type="body" sz="quarter" idx="13"/>
          </p:nvPr>
        </p:nvSpPr>
        <p:spPr>
          <a:xfrm>
            <a:off x="9672000" y="1411200"/>
            <a:ext cx="2520000" cy="4905620"/>
          </a:xfrm>
          <a:prstGeom prst="rect">
            <a:avLst/>
          </a:prstGeom>
          <a:noFill/>
        </p:spPr>
        <p:txBody>
          <a:bodyPr lIns="180000" tIns="180000" rIns="180000" bIns="180000"/>
          <a:lstStyle>
            <a:lvl1pPr marL="0" indent="0">
              <a:lnSpc>
                <a:spcPct val="100000"/>
              </a:lnSpc>
              <a:spcBef>
                <a:spcPts val="0"/>
              </a:spcBef>
              <a:spcAft>
                <a:spcPts val="1600"/>
              </a:spcAft>
              <a:buNone/>
              <a:defRPr sz="2000" b="0">
                <a:solidFill>
                  <a:schemeClr val="tx1"/>
                </a:solidFill>
                <a:latin typeface="+mn-lt"/>
              </a:defRPr>
            </a:lvl1pPr>
            <a:lvl2pPr marL="0" indent="0">
              <a:lnSpc>
                <a:spcPct val="100000"/>
              </a:lnSpc>
              <a:spcBef>
                <a:spcPts val="0"/>
              </a:spcBef>
              <a:buNone/>
              <a:defRPr sz="2000">
                <a:solidFill>
                  <a:srgbClr val="0091C6"/>
                </a:solidFill>
                <a:latin typeface="+mn-lt"/>
              </a:defRPr>
            </a:lvl2pPr>
            <a:lvl3pPr>
              <a:defRPr sz="2000">
                <a:latin typeface="+mn-lt"/>
              </a:defRPr>
            </a:lvl3pPr>
            <a:lvl4pPr>
              <a:defRPr sz="2000">
                <a:latin typeface="+mn-lt"/>
              </a:defRPr>
            </a:lvl4pPr>
            <a:lvl5pPr>
              <a:defRPr sz="2000">
                <a:latin typeface="+mn-lt"/>
              </a:defRPr>
            </a:lvl5pPr>
          </a:lstStyle>
          <a:p>
            <a:pPr lvl="0"/>
            <a:r>
              <a:rPr lang="en-GB" noProof="0"/>
              <a:t>Click to edit Master text styles</a:t>
            </a:r>
          </a:p>
        </p:txBody>
      </p:sp>
      <p:sp>
        <p:nvSpPr>
          <p:cNvPr id="4" name="Key words icon">
            <a:extLst>
              <a:ext uri="{FF2B5EF4-FFF2-40B4-BE49-F238E27FC236}">
                <a16:creationId xmlns:a16="http://schemas.microsoft.com/office/drawing/2014/main" id="{BE713698-6C4A-FDD5-5D2B-02064EDD7A5D}"/>
              </a:ext>
              <a:ext uri="{C183D7F6-B498-43B3-948B-1728B52AA6E4}">
                <adec:decorative xmlns:adec="http://schemas.microsoft.com/office/drawing/2017/decorative" val="1"/>
              </a:ext>
            </a:extLst>
          </p:cNvPr>
          <p:cNvSpPr>
            <a:spLocks noGrp="1"/>
          </p:cNvSpPr>
          <p:nvPr>
            <p:ph type="pic" sz="quarter" idx="16"/>
          </p:nvPr>
        </p:nvSpPr>
        <p:spPr>
          <a:xfrm>
            <a:off x="9853200" y="1051200"/>
            <a:ext cx="360000" cy="360000"/>
          </a:xfrm>
          <a:prstGeom prst="rect">
            <a:avLst/>
          </a:prstGeom>
        </p:spPr>
        <p:txBody>
          <a:bodyPr wrap="none" lIns="0" tIns="0" rIns="0" bIns="0" anchor="ctr" anchorCtr="0"/>
          <a:lstStyle/>
          <a:p>
            <a:endParaRPr lang="en-GB" noProof="0"/>
          </a:p>
        </p:txBody>
      </p:sp>
      <p:sp>
        <p:nvSpPr>
          <p:cNvPr id="6" name="©">
            <a:extLst>
              <a:ext uri="{FF2B5EF4-FFF2-40B4-BE49-F238E27FC236}">
                <a16:creationId xmlns:a16="http://schemas.microsoft.com/office/drawing/2014/main" id="{2B0A2532-A691-85B9-C8C9-7360375B4ED8}"/>
              </a:ext>
              <a:ext uri="{C183D7F6-B498-43B3-948B-1728B52AA6E4}">
                <adec:decorative xmlns:adec="http://schemas.microsoft.com/office/drawing/2017/decorative" val="1"/>
              </a:ext>
            </a:extLst>
          </p:cNvPr>
          <p:cNvSpPr txBox="1"/>
          <p:nvPr userDrawn="1"/>
        </p:nvSpPr>
        <p:spPr>
          <a:xfrm>
            <a:off x="9668402" y="6335714"/>
            <a:ext cx="2523597" cy="536399"/>
          </a:xfrm>
          <a:prstGeom prst="rect">
            <a:avLst/>
          </a:prstGeom>
          <a:noFill/>
          <a:ln>
            <a:noFill/>
          </a:ln>
        </p:spPr>
        <p:txBody>
          <a:bodyPr spcFirstLastPara="1" wrap="square" lIns="0" tIns="0" rIns="270000" bIns="0" anchor="ctr" anchorCtr="0">
            <a:noAutofit/>
          </a:bodyPr>
          <a:lstStyle/>
          <a:p>
            <a:pPr marL="0" lvl="0" indent="0" algn="r" rtl="0">
              <a:spcBef>
                <a:spcPts val="0"/>
              </a:spcBef>
              <a:spcAft>
                <a:spcPts val="0"/>
              </a:spcAft>
              <a:buNone/>
            </a:pPr>
            <a:r>
              <a:rPr lang="en-GB" sz="1000" noProof="0">
                <a:effectLst/>
                <a:latin typeface="Calibri" panose="020F0502020204030204" pitchFamily="34" charset="0"/>
                <a:ea typeface="Times New Roman" panose="02020603050405020304" pitchFamily="18" charset="0"/>
                <a:cs typeface="Calibri" panose="020F0502020204030204" pitchFamily="34" charset="0"/>
              </a:rPr>
              <a:t>© Oxford University Press 2024</a:t>
            </a:r>
            <a:endParaRPr lang="en-GB" sz="1000" noProof="0">
              <a:latin typeface="Calibri" panose="020F0502020204030204" pitchFamily="34" charset="0"/>
              <a:ea typeface="Calibri"/>
              <a:cs typeface="Calibri" panose="020F0502020204030204" pitchFamily="34" charset="0"/>
              <a:sym typeface="Calibri"/>
            </a:endParaRPr>
          </a:p>
        </p:txBody>
      </p:sp>
      <p:pic>
        <p:nvPicPr>
          <p:cNvPr id="5" name="Numicon logo">
            <a:extLst>
              <a:ext uri="{FF2B5EF4-FFF2-40B4-BE49-F238E27FC236}">
                <a16:creationId xmlns:a16="http://schemas.microsoft.com/office/drawing/2014/main" id="{1F5498C9-2A63-AC64-D75F-F8206C72910F}"/>
              </a:ext>
              <a:ext uri="{C183D7F6-B498-43B3-948B-1728B52AA6E4}">
                <adec:decorative xmlns:adec="http://schemas.microsoft.com/office/drawing/2017/decorative" val="1"/>
              </a:ext>
            </a:extLst>
          </p:cNvPr>
          <p:cNvPicPr preferRelativeResize="0"/>
          <p:nvPr userDrawn="1"/>
        </p:nvPicPr>
        <p:blipFill rotWithShape="1">
          <a:blip r:embed="rId2">
            <a:alphaModFix/>
          </a:blip>
          <a:srcRect/>
          <a:stretch/>
        </p:blipFill>
        <p:spPr>
          <a:xfrm>
            <a:off x="10830832" y="260350"/>
            <a:ext cx="1102428" cy="420859"/>
          </a:xfrm>
          <a:prstGeom prst="rect">
            <a:avLst/>
          </a:prstGeom>
          <a:noFill/>
          <a:ln>
            <a:noFill/>
          </a:ln>
        </p:spPr>
      </p:pic>
    </p:spTree>
    <p:extLst>
      <p:ext uri="{BB962C8B-B14F-4D97-AF65-F5344CB8AC3E}">
        <p14:creationId xmlns:p14="http://schemas.microsoft.com/office/powerpoint/2010/main" val="2700247534"/>
      </p:ext>
    </p:extLst>
  </p:cSld>
  <p:clrMapOvr>
    <a:masterClrMapping/>
  </p:clrMapOvr>
  <p:extLst>
    <p:ext uri="{DCECCB84-F9BA-43D5-87BE-67443E8EF086}">
      <p15:sldGuideLst xmlns:p15="http://schemas.microsoft.com/office/powerpoint/2012/main">
        <p15:guide id="1" orient="horz" pos="663">
          <p15:clr>
            <a:srgbClr val="FBAE40"/>
          </p15:clr>
        </p15:guide>
        <p15:guide id="2" pos="6085">
          <p15:clr>
            <a:srgbClr val="FBAE40"/>
          </p15:clr>
        </p15:guide>
        <p15:guide id="3" pos="583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13" name="Title">
            <a:extLst>
              <a:ext uri="{FF2B5EF4-FFF2-40B4-BE49-F238E27FC236}">
                <a16:creationId xmlns:a16="http://schemas.microsoft.com/office/drawing/2014/main" id="{D7103AA6-90CE-6207-F787-3C95092D9A58}"/>
              </a:ext>
            </a:extLst>
          </p:cNvPr>
          <p:cNvSpPr>
            <a:spLocks noGrp="1"/>
          </p:cNvSpPr>
          <p:nvPr>
            <p:ph type="title"/>
          </p:nvPr>
        </p:nvSpPr>
        <p:spPr>
          <a:xfrm>
            <a:off x="891373" y="307050"/>
            <a:ext cx="4680000" cy="415498"/>
          </a:xfrm>
          <a:prstGeom prst="rect">
            <a:avLst/>
          </a:prstGeom>
        </p:spPr>
        <p:txBody>
          <a:bodyPr wrap="square" lIns="0" tIns="0" rIns="0" bIns="0" anchor="ctr" anchorCtr="0">
            <a:spAutoFit/>
          </a:bodyPr>
          <a:lstStyle>
            <a:lvl1pPr>
              <a:defRPr sz="3000" b="1" i="0" baseline="0">
                <a:solidFill>
                  <a:srgbClr val="757070"/>
                </a:solidFill>
                <a:latin typeface="Calibri" panose="020F0502020204030204" pitchFamily="34" charset="0"/>
                <a:cs typeface="Calibri" panose="020F0502020204030204" pitchFamily="34" charset="0"/>
              </a:defRPr>
            </a:lvl1pPr>
          </a:lstStyle>
          <a:p>
            <a:pPr>
              <a:buClrTx/>
              <a:buFontTx/>
            </a:pPr>
            <a:r>
              <a:rPr lang="en-GB" noProof="0"/>
              <a:t>Click to edit Master title style</a:t>
            </a:r>
          </a:p>
        </p:txBody>
      </p:sp>
      <p:sp>
        <p:nvSpPr>
          <p:cNvPr id="16" name="Placeholder text">
            <a:extLst>
              <a:ext uri="{FF2B5EF4-FFF2-40B4-BE49-F238E27FC236}">
                <a16:creationId xmlns:a16="http://schemas.microsoft.com/office/drawing/2014/main" id="{3FF8663B-072E-F902-B577-68CED30D8FE9}"/>
              </a:ext>
            </a:extLst>
          </p:cNvPr>
          <p:cNvSpPr>
            <a:spLocks noGrp="1"/>
          </p:cNvSpPr>
          <p:nvPr>
            <p:ph type="body" sz="quarter" idx="11"/>
          </p:nvPr>
        </p:nvSpPr>
        <p:spPr>
          <a:xfrm>
            <a:off x="263523" y="1052513"/>
            <a:ext cx="9000000" cy="507831"/>
          </a:xfrm>
          <a:prstGeom prst="rect">
            <a:avLst/>
          </a:prstGeom>
        </p:spPr>
        <p:txBody>
          <a:bodyPr wrap="square" lIns="0" tIns="0" rIns="0" bIns="0">
            <a:spAutoFit/>
          </a:bodyPr>
          <a:lstStyle>
            <a:lvl1pPr marL="0" indent="0" fontAlgn="t">
              <a:lnSpc>
                <a:spcPct val="150000"/>
              </a:lnSpc>
              <a:spcBef>
                <a:spcPts val="0"/>
              </a:spcBef>
              <a:spcAft>
                <a:spcPts val="800"/>
              </a:spcAft>
              <a:buNone/>
              <a:defRPr sz="22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noProof="0"/>
              <a:t>Click to edit Master text styles</a:t>
            </a:r>
          </a:p>
        </p:txBody>
      </p:sp>
      <p:sp>
        <p:nvSpPr>
          <p:cNvPr id="3" name="Placeholder picture">
            <a:extLst>
              <a:ext uri="{FF2B5EF4-FFF2-40B4-BE49-F238E27FC236}">
                <a16:creationId xmlns:a16="http://schemas.microsoft.com/office/drawing/2014/main" id="{12DCA219-6D6A-C33D-F3FE-685063ADA2BF}"/>
              </a:ext>
            </a:extLst>
          </p:cNvPr>
          <p:cNvSpPr>
            <a:spLocks noGrp="1"/>
          </p:cNvSpPr>
          <p:nvPr>
            <p:ph type="pic" sz="quarter" idx="12"/>
          </p:nvPr>
        </p:nvSpPr>
        <p:spPr>
          <a:xfrm>
            <a:off x="263525" y="1783325"/>
            <a:ext cx="5040000" cy="4823057"/>
          </a:xfrm>
          <a:prstGeom prst="rect">
            <a:avLst/>
          </a:prstGeom>
        </p:spPr>
        <p:txBody>
          <a:bodyPr/>
          <a:lstStyle/>
          <a:p>
            <a:endParaRPr lang="en-GB" noProof="0"/>
          </a:p>
        </p:txBody>
      </p:sp>
      <p:sp>
        <p:nvSpPr>
          <p:cNvPr id="2" name="Placeholder text">
            <a:extLst>
              <a:ext uri="{FF2B5EF4-FFF2-40B4-BE49-F238E27FC236}">
                <a16:creationId xmlns:a16="http://schemas.microsoft.com/office/drawing/2014/main" id="{535968F3-3B1A-A64D-2D67-EE295582196D}"/>
              </a:ext>
            </a:extLst>
          </p:cNvPr>
          <p:cNvSpPr>
            <a:spLocks noGrp="1"/>
          </p:cNvSpPr>
          <p:nvPr>
            <p:ph type="body" sz="quarter" idx="18"/>
          </p:nvPr>
        </p:nvSpPr>
        <p:spPr>
          <a:xfrm>
            <a:off x="5664650" y="1783325"/>
            <a:ext cx="3600000" cy="1379178"/>
          </a:xfrm>
          <a:prstGeom prst="rect">
            <a:avLst/>
          </a:prstGeom>
          <a:noFill/>
        </p:spPr>
        <p:txBody>
          <a:bodyPr wrap="square" lIns="180000" tIns="180000" rIns="180000" bIns="180000">
            <a:spAutoFit/>
          </a:bodyPr>
          <a:lstStyle>
            <a:lvl1pPr marL="0" indent="0" fontAlgn="t">
              <a:lnSpc>
                <a:spcPct val="150000"/>
              </a:lnSpc>
              <a:spcBef>
                <a:spcPts val="0"/>
              </a:spcBef>
              <a:spcAft>
                <a:spcPts val="800"/>
              </a:spcAft>
              <a:buNone/>
              <a:defRPr sz="22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noProof="0"/>
              <a:t>Click to edit Master text styles</a:t>
            </a:r>
          </a:p>
        </p:txBody>
      </p:sp>
      <p:sp>
        <p:nvSpPr>
          <p:cNvPr id="7" name="Panel">
            <a:extLst>
              <a:ext uri="{FF2B5EF4-FFF2-40B4-BE49-F238E27FC236}">
                <a16:creationId xmlns:a16="http://schemas.microsoft.com/office/drawing/2014/main" id="{FD9B31B5-027B-1A4C-C28D-3F6E2AE6C7DB}"/>
              </a:ext>
              <a:ext uri="{C183D7F6-B498-43B3-948B-1728B52AA6E4}">
                <adec:decorative xmlns:adec="http://schemas.microsoft.com/office/drawing/2017/decorative" val="1"/>
              </a:ext>
            </a:extLst>
          </p:cNvPr>
          <p:cNvSpPr/>
          <p:nvPr userDrawn="1"/>
        </p:nvSpPr>
        <p:spPr>
          <a:xfrm>
            <a:off x="9672000" y="72000"/>
            <a:ext cx="2520000" cy="6786000"/>
          </a:xfrm>
          <a:prstGeom prst="rect">
            <a:avLst/>
          </a:prstGeom>
          <a:solidFill>
            <a:srgbClr val="E9F5FC"/>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lIns="0" tIns="0" rIns="0" bIns="0" rtlCol="0" anchor="ctr"/>
          <a:lstStyle/>
          <a:p>
            <a:pPr algn="ctr"/>
            <a:endParaRPr lang="en-GB" noProof="0"/>
          </a:p>
        </p:txBody>
      </p:sp>
      <p:sp>
        <p:nvSpPr>
          <p:cNvPr id="10" name="Key words">
            <a:extLst>
              <a:ext uri="{FF2B5EF4-FFF2-40B4-BE49-F238E27FC236}">
                <a16:creationId xmlns:a16="http://schemas.microsoft.com/office/drawing/2014/main" id="{AAEA834E-8ADA-D0E7-BC8D-83C65D130897}"/>
              </a:ext>
            </a:extLst>
          </p:cNvPr>
          <p:cNvSpPr>
            <a:spLocks noGrp="1"/>
          </p:cNvSpPr>
          <p:nvPr>
            <p:ph type="body" sz="quarter" idx="17"/>
          </p:nvPr>
        </p:nvSpPr>
        <p:spPr>
          <a:xfrm>
            <a:off x="10393200" y="1052513"/>
            <a:ext cx="1535275" cy="360000"/>
          </a:xfrm>
          <a:prstGeom prst="rect">
            <a:avLst/>
          </a:prstGeom>
        </p:spPr>
        <p:txBody>
          <a:bodyPr wrap="square" lIns="0" tIns="0" rIns="180000" bIns="0"/>
          <a:lstStyle>
            <a:lvl1pPr marL="0" indent="0">
              <a:lnSpc>
                <a:spcPct val="100000"/>
              </a:lnSpc>
              <a:spcBef>
                <a:spcPts val="0"/>
              </a:spcBef>
              <a:buNone/>
              <a:defRPr sz="2000" b="1">
                <a:solidFill>
                  <a:schemeClr val="tx1"/>
                </a:solidFill>
              </a:defRPr>
            </a:lvl1pPr>
          </a:lstStyle>
          <a:p>
            <a:pPr lvl="0"/>
            <a:r>
              <a:rPr lang="en-GB" noProof="0"/>
              <a:t>Click to edit Master text styles</a:t>
            </a:r>
          </a:p>
        </p:txBody>
      </p:sp>
      <p:sp>
        <p:nvSpPr>
          <p:cNvPr id="8" name="Glossary">
            <a:extLst>
              <a:ext uri="{FF2B5EF4-FFF2-40B4-BE49-F238E27FC236}">
                <a16:creationId xmlns:a16="http://schemas.microsoft.com/office/drawing/2014/main" id="{B4E79C2D-BE6C-34C3-5F89-01DFC4EF67C2}"/>
              </a:ext>
            </a:extLst>
          </p:cNvPr>
          <p:cNvSpPr>
            <a:spLocks noGrp="1"/>
          </p:cNvSpPr>
          <p:nvPr>
            <p:ph type="body" sz="quarter" idx="13"/>
          </p:nvPr>
        </p:nvSpPr>
        <p:spPr>
          <a:xfrm>
            <a:off x="9672000" y="1411200"/>
            <a:ext cx="2520000" cy="4905620"/>
          </a:xfrm>
          <a:prstGeom prst="rect">
            <a:avLst/>
          </a:prstGeom>
          <a:noFill/>
        </p:spPr>
        <p:txBody>
          <a:bodyPr lIns="180000" tIns="180000" rIns="180000" bIns="180000"/>
          <a:lstStyle>
            <a:lvl1pPr marL="0" indent="0">
              <a:lnSpc>
                <a:spcPct val="100000"/>
              </a:lnSpc>
              <a:spcBef>
                <a:spcPts val="0"/>
              </a:spcBef>
              <a:spcAft>
                <a:spcPts val="1600"/>
              </a:spcAft>
              <a:buNone/>
              <a:defRPr sz="2000" b="0">
                <a:solidFill>
                  <a:schemeClr val="tx1"/>
                </a:solidFill>
                <a:latin typeface="+mn-lt"/>
              </a:defRPr>
            </a:lvl1pPr>
            <a:lvl2pPr marL="0" indent="0">
              <a:lnSpc>
                <a:spcPct val="100000"/>
              </a:lnSpc>
              <a:spcBef>
                <a:spcPts val="0"/>
              </a:spcBef>
              <a:buNone/>
              <a:defRPr sz="2000">
                <a:solidFill>
                  <a:srgbClr val="0091C6"/>
                </a:solidFill>
                <a:latin typeface="+mn-lt"/>
              </a:defRPr>
            </a:lvl2pPr>
            <a:lvl3pPr>
              <a:defRPr sz="2000">
                <a:latin typeface="+mn-lt"/>
              </a:defRPr>
            </a:lvl3pPr>
            <a:lvl4pPr>
              <a:defRPr sz="2000">
                <a:latin typeface="+mn-lt"/>
              </a:defRPr>
            </a:lvl4pPr>
            <a:lvl5pPr>
              <a:defRPr sz="2000">
                <a:latin typeface="+mn-lt"/>
              </a:defRPr>
            </a:lvl5pPr>
          </a:lstStyle>
          <a:p>
            <a:pPr lvl="0"/>
            <a:r>
              <a:rPr lang="en-GB" noProof="0"/>
              <a:t>Click to edit Master text styles</a:t>
            </a:r>
          </a:p>
        </p:txBody>
      </p:sp>
      <p:sp>
        <p:nvSpPr>
          <p:cNvPr id="4" name="Key words icon">
            <a:extLst>
              <a:ext uri="{FF2B5EF4-FFF2-40B4-BE49-F238E27FC236}">
                <a16:creationId xmlns:a16="http://schemas.microsoft.com/office/drawing/2014/main" id="{BE713698-6C4A-FDD5-5D2B-02064EDD7A5D}"/>
              </a:ext>
              <a:ext uri="{C183D7F6-B498-43B3-948B-1728B52AA6E4}">
                <adec:decorative xmlns:adec="http://schemas.microsoft.com/office/drawing/2017/decorative" val="1"/>
              </a:ext>
            </a:extLst>
          </p:cNvPr>
          <p:cNvSpPr>
            <a:spLocks noGrp="1"/>
          </p:cNvSpPr>
          <p:nvPr>
            <p:ph type="pic" sz="quarter" idx="16"/>
          </p:nvPr>
        </p:nvSpPr>
        <p:spPr>
          <a:xfrm>
            <a:off x="9853200" y="1051200"/>
            <a:ext cx="360000" cy="360000"/>
          </a:xfrm>
          <a:prstGeom prst="rect">
            <a:avLst/>
          </a:prstGeom>
        </p:spPr>
        <p:txBody>
          <a:bodyPr wrap="none" lIns="0" tIns="0" rIns="0" bIns="0" anchor="ctr" anchorCtr="0"/>
          <a:lstStyle/>
          <a:p>
            <a:endParaRPr lang="en-GB" noProof="0"/>
          </a:p>
        </p:txBody>
      </p:sp>
      <p:sp>
        <p:nvSpPr>
          <p:cNvPr id="6" name="©">
            <a:extLst>
              <a:ext uri="{FF2B5EF4-FFF2-40B4-BE49-F238E27FC236}">
                <a16:creationId xmlns:a16="http://schemas.microsoft.com/office/drawing/2014/main" id="{2B0A2532-A691-85B9-C8C9-7360375B4ED8}"/>
              </a:ext>
              <a:ext uri="{C183D7F6-B498-43B3-948B-1728B52AA6E4}">
                <adec:decorative xmlns:adec="http://schemas.microsoft.com/office/drawing/2017/decorative" val="1"/>
              </a:ext>
            </a:extLst>
          </p:cNvPr>
          <p:cNvSpPr txBox="1"/>
          <p:nvPr userDrawn="1"/>
        </p:nvSpPr>
        <p:spPr>
          <a:xfrm>
            <a:off x="9668402" y="6335714"/>
            <a:ext cx="2523597" cy="536399"/>
          </a:xfrm>
          <a:prstGeom prst="rect">
            <a:avLst/>
          </a:prstGeom>
          <a:noFill/>
          <a:ln>
            <a:noFill/>
          </a:ln>
        </p:spPr>
        <p:txBody>
          <a:bodyPr spcFirstLastPara="1" wrap="square" lIns="0" tIns="0" rIns="270000" bIns="0" anchor="ctr" anchorCtr="0">
            <a:noAutofit/>
          </a:bodyPr>
          <a:lstStyle/>
          <a:p>
            <a:pPr marL="0" lvl="0" indent="0" algn="r" rtl="0">
              <a:spcBef>
                <a:spcPts val="0"/>
              </a:spcBef>
              <a:spcAft>
                <a:spcPts val="0"/>
              </a:spcAft>
              <a:buNone/>
            </a:pPr>
            <a:r>
              <a:rPr lang="en-GB" sz="1000" noProof="0">
                <a:effectLst/>
                <a:latin typeface="Calibri" panose="020F0502020204030204" pitchFamily="34" charset="0"/>
                <a:ea typeface="Times New Roman" panose="02020603050405020304" pitchFamily="18" charset="0"/>
                <a:cs typeface="Calibri" panose="020F0502020204030204" pitchFamily="34" charset="0"/>
              </a:rPr>
              <a:t>© Oxford University Press 2024</a:t>
            </a:r>
            <a:endParaRPr lang="en-GB" sz="1000" noProof="0">
              <a:latin typeface="Calibri" panose="020F0502020204030204" pitchFamily="34" charset="0"/>
              <a:ea typeface="Calibri"/>
              <a:cs typeface="Calibri" panose="020F0502020204030204" pitchFamily="34" charset="0"/>
              <a:sym typeface="Calibri"/>
            </a:endParaRPr>
          </a:p>
        </p:txBody>
      </p:sp>
      <p:pic>
        <p:nvPicPr>
          <p:cNvPr id="5" name="Numicon logo">
            <a:extLst>
              <a:ext uri="{FF2B5EF4-FFF2-40B4-BE49-F238E27FC236}">
                <a16:creationId xmlns:a16="http://schemas.microsoft.com/office/drawing/2014/main" id="{1F5498C9-2A63-AC64-D75F-F8206C72910F}"/>
              </a:ext>
              <a:ext uri="{C183D7F6-B498-43B3-948B-1728B52AA6E4}">
                <adec:decorative xmlns:adec="http://schemas.microsoft.com/office/drawing/2017/decorative" val="1"/>
              </a:ext>
            </a:extLst>
          </p:cNvPr>
          <p:cNvPicPr preferRelativeResize="0"/>
          <p:nvPr userDrawn="1"/>
        </p:nvPicPr>
        <p:blipFill rotWithShape="1">
          <a:blip r:embed="rId2">
            <a:alphaModFix/>
          </a:blip>
          <a:srcRect/>
          <a:stretch/>
        </p:blipFill>
        <p:spPr>
          <a:xfrm>
            <a:off x="10830832" y="260350"/>
            <a:ext cx="1102428" cy="420859"/>
          </a:xfrm>
          <a:prstGeom prst="rect">
            <a:avLst/>
          </a:prstGeom>
          <a:noFill/>
          <a:ln>
            <a:noFill/>
          </a:ln>
        </p:spPr>
      </p:pic>
    </p:spTree>
    <p:extLst>
      <p:ext uri="{BB962C8B-B14F-4D97-AF65-F5344CB8AC3E}">
        <p14:creationId xmlns:p14="http://schemas.microsoft.com/office/powerpoint/2010/main" val="2133465944"/>
      </p:ext>
    </p:extLst>
  </p:cSld>
  <p:clrMapOvr>
    <a:masterClrMapping/>
  </p:clrMapOvr>
  <p:extLst>
    <p:ext uri="{DCECCB84-F9BA-43D5-87BE-67443E8EF086}">
      <p15:sldGuideLst xmlns:p15="http://schemas.microsoft.com/office/powerpoint/2012/main">
        <p15:guide id="1" orient="horz" pos="663">
          <p15:clr>
            <a:srgbClr val="FBAE40"/>
          </p15:clr>
        </p15:guide>
        <p15:guide id="2" pos="6085">
          <p15:clr>
            <a:srgbClr val="FBAE40"/>
          </p15:clr>
        </p15:guide>
        <p15:guide id="3" pos="5836">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10.xml.rels><?xml version="1.0" encoding="UTF-8" standalone="yes"?>
<Relationships xmlns="http://schemas.openxmlformats.org/package/2006/relationships"><Relationship Id="rId3" Type="http://schemas.openxmlformats.org/officeDocument/2006/relationships/slideLayout" Target="../slideLayouts/slideLayout43.xml"/><Relationship Id="rId7" Type="http://schemas.openxmlformats.org/officeDocument/2006/relationships/image" Target="../media/image31.svg"/><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image" Target="../media/image30.png"/><Relationship Id="rId5" Type="http://schemas.openxmlformats.org/officeDocument/2006/relationships/image" Target="../media/image2.png"/><Relationship Id="rId4" Type="http://schemas.openxmlformats.org/officeDocument/2006/relationships/theme" Target="../theme/theme10.xml"/></Relationships>
</file>

<file path=ppt/slideMasters/_rels/slideMaster11.xml.rels><?xml version="1.0" encoding="UTF-8" standalone="yes"?>
<Relationships xmlns="http://schemas.openxmlformats.org/package/2006/relationships"><Relationship Id="rId3" Type="http://schemas.openxmlformats.org/officeDocument/2006/relationships/slideLayout" Target="../slideLayouts/slideLayout46.xml"/><Relationship Id="rId7" Type="http://schemas.openxmlformats.org/officeDocument/2006/relationships/image" Target="../media/image33.svg"/><Relationship Id="rId2" Type="http://schemas.openxmlformats.org/officeDocument/2006/relationships/slideLayout" Target="../slideLayouts/slideLayout45.xml"/><Relationship Id="rId1" Type="http://schemas.openxmlformats.org/officeDocument/2006/relationships/slideLayout" Target="../slideLayouts/slideLayout44.xml"/><Relationship Id="rId6" Type="http://schemas.openxmlformats.org/officeDocument/2006/relationships/image" Target="../media/image32.png"/><Relationship Id="rId5" Type="http://schemas.openxmlformats.org/officeDocument/2006/relationships/image" Target="../media/image2.png"/><Relationship Id="rId4" Type="http://schemas.openxmlformats.org/officeDocument/2006/relationships/theme" Target="../theme/theme11.xml"/></Relationships>
</file>

<file path=ppt/slideMasters/_rels/slideMaster1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49.xml"/><Relationship Id="rId7" Type="http://schemas.openxmlformats.org/officeDocument/2006/relationships/theme" Target="../theme/theme12.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5" Type="http://schemas.openxmlformats.org/officeDocument/2006/relationships/slideLayout" Target="../slideLayouts/slideLayout51.xml"/><Relationship Id="rId10" Type="http://schemas.openxmlformats.org/officeDocument/2006/relationships/image" Target="../media/image37.svg"/><Relationship Id="rId4" Type="http://schemas.openxmlformats.org/officeDocument/2006/relationships/slideLayout" Target="../slideLayouts/slideLayout50.xml"/><Relationship Id="rId9" Type="http://schemas.openxmlformats.org/officeDocument/2006/relationships/image" Target="../media/image36.png"/></Relationships>
</file>

<file path=ppt/slideMasters/_rels/slideMaster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13.xml"/><Relationship Id="rId1" Type="http://schemas.openxmlformats.org/officeDocument/2006/relationships/slideLayout" Target="../slideLayouts/slideLayout53.xml"/><Relationship Id="rId5" Type="http://schemas.openxmlformats.org/officeDocument/2006/relationships/image" Target="../media/image39.svg"/><Relationship Id="rId4" Type="http://schemas.openxmlformats.org/officeDocument/2006/relationships/image" Target="../media/image38.pn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theme" Target="../theme/theme2.xml"/><Relationship Id="rId7" Type="http://schemas.openxmlformats.org/officeDocument/2006/relationships/image" Target="../media/image5.svg"/><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emf"/><Relationship Id="rId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image" Target="../media/image2.png"/><Relationship Id="rId5" Type="http://schemas.openxmlformats.org/officeDocument/2006/relationships/theme" Target="../theme/theme3.xml"/><Relationship Id="rId4" Type="http://schemas.openxmlformats.org/officeDocument/2006/relationships/slideLayout" Target="../slideLayouts/slideLayout7.xml"/></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slideLayout" Target="../slideLayouts/slideLayout10.xml"/><Relationship Id="rId7" Type="http://schemas.openxmlformats.org/officeDocument/2006/relationships/image" Target="../media/image15.png"/><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theme" Target="../theme/theme4.xml"/><Relationship Id="rId5" Type="http://schemas.openxmlformats.org/officeDocument/2006/relationships/slideLayout" Target="../slideLayouts/slideLayout12.xml"/><Relationship Id="rId4" Type="http://schemas.openxmlformats.org/officeDocument/2006/relationships/slideLayout" Target="../slideLayouts/slideLayout11.xml"/></Relationships>
</file>

<file path=ppt/slideMasters/_rels/slideMaster5.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15.xml"/><Relationship Id="rId7" Type="http://schemas.openxmlformats.org/officeDocument/2006/relationships/theme" Target="../theme/theme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5" Type="http://schemas.openxmlformats.org/officeDocument/2006/relationships/slideLayout" Target="../slideLayouts/slideLayout17.xml"/><Relationship Id="rId10" Type="http://schemas.openxmlformats.org/officeDocument/2006/relationships/image" Target="../media/image19.svg"/><Relationship Id="rId4" Type="http://schemas.openxmlformats.org/officeDocument/2006/relationships/slideLayout" Target="../slideLayouts/slideLayout16.xml"/><Relationship Id="rId9" Type="http://schemas.openxmlformats.org/officeDocument/2006/relationships/image" Target="../media/image18.png"/></Relationships>
</file>

<file path=ppt/slideMasters/_rels/slideMaster6.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21.xml"/><Relationship Id="rId7" Type="http://schemas.openxmlformats.org/officeDocument/2006/relationships/theme" Target="../theme/theme6.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5" Type="http://schemas.openxmlformats.org/officeDocument/2006/relationships/slideLayout" Target="../slideLayouts/slideLayout23.xml"/><Relationship Id="rId10" Type="http://schemas.openxmlformats.org/officeDocument/2006/relationships/image" Target="../media/image21.svg"/><Relationship Id="rId4" Type="http://schemas.openxmlformats.org/officeDocument/2006/relationships/slideLayout" Target="../slideLayouts/slideLayout22.xml"/><Relationship Id="rId9" Type="http://schemas.openxmlformats.org/officeDocument/2006/relationships/image" Target="../media/image20.png"/></Relationships>
</file>

<file path=ppt/slideMasters/_rels/slideMaster7.xml.rels><?xml version="1.0" encoding="UTF-8" standalone="yes"?>
<Relationships xmlns="http://schemas.openxmlformats.org/package/2006/relationships"><Relationship Id="rId8" Type="http://schemas.openxmlformats.org/officeDocument/2006/relationships/theme" Target="../theme/theme7.xml"/><Relationship Id="rId3" Type="http://schemas.openxmlformats.org/officeDocument/2006/relationships/slideLayout" Target="../slideLayouts/slideLayout27.xml"/><Relationship Id="rId7" Type="http://schemas.openxmlformats.org/officeDocument/2006/relationships/slideLayout" Target="../slideLayouts/slideLayout31.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image" Target="../media/image23.svg"/><Relationship Id="rId5" Type="http://schemas.openxmlformats.org/officeDocument/2006/relationships/slideLayout" Target="../slideLayouts/slideLayout29.xml"/><Relationship Id="rId10" Type="http://schemas.openxmlformats.org/officeDocument/2006/relationships/image" Target="../media/image22.png"/><Relationship Id="rId4" Type="http://schemas.openxmlformats.org/officeDocument/2006/relationships/slideLayout" Target="../slideLayouts/slideLayout28.xml"/><Relationship Id="rId9" Type="http://schemas.openxmlformats.org/officeDocument/2006/relationships/image" Target="../media/image2.png"/></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34.xml"/><Relationship Id="rId7" Type="http://schemas.openxmlformats.org/officeDocument/2006/relationships/image" Target="../media/image25.svg"/><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image" Target="../media/image24.png"/><Relationship Id="rId5" Type="http://schemas.openxmlformats.org/officeDocument/2006/relationships/image" Target="../media/image2.png"/><Relationship Id="rId4"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7.xml"/><Relationship Id="rId7" Type="http://schemas.openxmlformats.org/officeDocument/2006/relationships/theme" Target="../theme/theme9.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5" Type="http://schemas.openxmlformats.org/officeDocument/2006/relationships/slideLayout" Target="../slideLayouts/slideLayout39.xml"/><Relationship Id="rId10" Type="http://schemas.openxmlformats.org/officeDocument/2006/relationships/image" Target="../media/image29.svg"/><Relationship Id="rId4" Type="http://schemas.openxmlformats.org/officeDocument/2006/relationships/slideLayout" Target="../slideLayouts/slideLayout38.xml"/><Relationship Id="rId9" Type="http://schemas.openxmlformats.org/officeDocument/2006/relationships/image" Target="../media/image28.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12" name="OUP Image">
            <a:extLst>
              <a:ext uri="{FF2B5EF4-FFF2-40B4-BE49-F238E27FC236}">
                <a16:creationId xmlns:a16="http://schemas.microsoft.com/office/drawing/2014/main" id="{0FB0B837-7629-9E0E-5011-4750527325AD}"/>
              </a:ext>
              <a:ext uri="{C183D7F6-B498-43B3-948B-1728B52AA6E4}">
                <adec:decorative xmlns:adec="http://schemas.microsoft.com/office/drawing/2017/decorative" val="1"/>
              </a:ext>
            </a:extLst>
          </p:cNvPr>
          <p:cNvGrpSpPr/>
          <p:nvPr userDrawn="1"/>
        </p:nvGrpSpPr>
        <p:grpSpPr>
          <a:xfrm>
            <a:off x="0" y="-1"/>
            <a:ext cx="12192000" cy="6858001"/>
            <a:chOff x="0" y="-1"/>
            <a:chExt cx="12192000" cy="6858001"/>
          </a:xfrm>
        </p:grpSpPr>
        <p:sp>
          <p:nvSpPr>
            <p:cNvPr id="11" name="Rectangle 10">
              <a:extLst>
                <a:ext uri="{FF2B5EF4-FFF2-40B4-BE49-F238E27FC236}">
                  <a16:creationId xmlns:a16="http://schemas.microsoft.com/office/drawing/2014/main" id="{A4382D89-9DC5-F200-4F70-F1E284B1C9A1}"/>
                </a:ext>
                <a:ext uri="{C183D7F6-B498-43B3-948B-1728B52AA6E4}">
                  <adec:decorative xmlns:adec="http://schemas.microsoft.com/office/drawing/2017/decorative" val="1"/>
                </a:ext>
              </a:extLst>
            </p:cNvPr>
            <p:cNvSpPr/>
            <p:nvPr userDrawn="1"/>
          </p:nvSpPr>
          <p:spPr>
            <a:xfrm>
              <a:off x="0" y="-1"/>
              <a:ext cx="12192000" cy="6858001"/>
            </a:xfrm>
            <a:prstGeom prst="rect">
              <a:avLst/>
            </a:prstGeom>
            <a:solidFill>
              <a:srgbClr val="011E4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9">
              <a:extLst>
                <a:ext uri="{FF2B5EF4-FFF2-40B4-BE49-F238E27FC236}">
                  <a16:creationId xmlns:a16="http://schemas.microsoft.com/office/drawing/2014/main" id="{74C80EDC-BB4F-EB8C-2ABF-C7E95F5AF54C}"/>
                </a:ext>
                <a:ext uri="{C183D7F6-B498-43B3-948B-1728B52AA6E4}">
                  <adec:decorative xmlns:adec="http://schemas.microsoft.com/office/drawing/2017/decorative" val="1"/>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823064" y="1928724"/>
              <a:ext cx="8545873" cy="3000551"/>
            </a:xfrm>
            <a:prstGeom prst="rect">
              <a:avLst/>
            </a:prstGeom>
          </p:spPr>
        </p:pic>
      </p:grpSp>
    </p:spTree>
    <p:extLst>
      <p:ext uri="{BB962C8B-B14F-4D97-AF65-F5344CB8AC3E}">
        <p14:creationId xmlns:p14="http://schemas.microsoft.com/office/powerpoint/2010/main" val="2563588227"/>
      </p:ext>
    </p:extLst>
  </p:cSld>
  <p:clrMap bg1="lt1" tx1="dk1" bg2="lt2" tx2="dk2" accent1="accent1" accent2="accent2" accent3="accent3" accent4="accent4" accent5="accent5" accent6="accent6" hlink="hlink" folHlink="folHlink"/>
  <p:sldLayoutIdLst>
    <p:sldLayoutId id="2147483755"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9" name="Banner">
            <a:extLst>
              <a:ext uri="{FF2B5EF4-FFF2-40B4-BE49-F238E27FC236}">
                <a16:creationId xmlns:a16="http://schemas.microsoft.com/office/drawing/2014/main" id="{AF24C1E9-070A-8261-8D13-85F3C55FD0A5}"/>
              </a:ext>
              <a:ext uri="{C183D7F6-B498-43B3-948B-1728B52AA6E4}">
                <adec:decorative xmlns:adec="http://schemas.microsoft.com/office/drawing/2017/decorative" val="1"/>
              </a:ext>
            </a:extLst>
          </p:cNvPr>
          <p:cNvSpPr/>
          <p:nvPr userDrawn="1"/>
        </p:nvSpPr>
        <p:spPr>
          <a:xfrm>
            <a:off x="0" y="0"/>
            <a:ext cx="12192000" cy="72000"/>
          </a:xfrm>
          <a:prstGeom prst="rect">
            <a:avLst/>
          </a:prstGeom>
          <a:solidFill>
            <a:srgbClr val="009E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B050"/>
              </a:solidFill>
              <a:highlight>
                <a:srgbClr val="DB3C36"/>
              </a:highlight>
              <a:latin typeface="Calibri" panose="020F0502020204030204" pitchFamily="34" charset="0"/>
              <a:cs typeface="Calibri" panose="020F0502020204030204" pitchFamily="34" charset="0"/>
            </a:endParaRPr>
          </a:p>
        </p:txBody>
      </p:sp>
      <p:pic>
        <p:nvPicPr>
          <p:cNvPr id="22" name="Logo">
            <a:extLst>
              <a:ext uri="{FF2B5EF4-FFF2-40B4-BE49-F238E27FC236}">
                <a16:creationId xmlns:a16="http://schemas.microsoft.com/office/drawing/2014/main" id="{9FE96B5F-DE01-6EA4-F46A-5EDDFC02AD43}"/>
              </a:ext>
              <a:ext uri="{C183D7F6-B498-43B3-948B-1728B52AA6E4}">
                <adec:decorative xmlns:adec="http://schemas.microsoft.com/office/drawing/2017/decorative" val="1"/>
              </a:ext>
            </a:extLst>
          </p:cNvPr>
          <p:cNvPicPr preferRelativeResize="0"/>
          <p:nvPr userDrawn="1"/>
        </p:nvPicPr>
        <p:blipFill rotWithShape="1">
          <a:blip r:embed="rId5">
            <a:alphaModFix/>
          </a:blip>
          <a:srcRect/>
          <a:stretch/>
        </p:blipFill>
        <p:spPr>
          <a:xfrm>
            <a:off x="10826047" y="260350"/>
            <a:ext cx="1102428" cy="420859"/>
          </a:xfrm>
          <a:prstGeom prst="rect">
            <a:avLst/>
          </a:prstGeom>
          <a:noFill/>
          <a:ln>
            <a:noFill/>
          </a:ln>
        </p:spPr>
      </p:pic>
      <p:pic>
        <p:nvPicPr>
          <p:cNvPr id="3" name="Graphic 2">
            <a:extLst>
              <a:ext uri="{FF2B5EF4-FFF2-40B4-BE49-F238E27FC236}">
                <a16:creationId xmlns:a16="http://schemas.microsoft.com/office/drawing/2014/main" id="{6088D6F7-D49F-134A-9533-07E8F47933E5}"/>
              </a:ext>
              <a:ext uri="{C183D7F6-B498-43B3-948B-1728B52AA6E4}">
                <adec:decorative xmlns:adec="http://schemas.microsoft.com/office/drawing/2017/decorative" val="1"/>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263525" y="260350"/>
            <a:ext cx="504000" cy="504000"/>
          </a:xfrm>
          <a:prstGeom prst="rect">
            <a:avLst/>
          </a:prstGeom>
        </p:spPr>
      </p:pic>
    </p:spTree>
    <p:extLst>
      <p:ext uri="{BB962C8B-B14F-4D97-AF65-F5344CB8AC3E}">
        <p14:creationId xmlns:p14="http://schemas.microsoft.com/office/powerpoint/2010/main" val="968437579"/>
      </p:ext>
    </p:extLst>
  </p:cSld>
  <p:clrMap bg1="lt1" tx1="dk1" bg2="lt2" tx2="dk2" accent1="accent1" accent2="accent2" accent3="accent3" accent4="accent4" accent5="accent5" accent6="accent6" hlink="hlink" folHlink="folHlink"/>
  <p:sldLayoutIdLst>
    <p:sldLayoutId id="2147483746" r:id="rId1"/>
    <p:sldLayoutId id="2147483762" r:id="rId2"/>
    <p:sldLayoutId id="2147483800"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66" userDrawn="1">
          <p15:clr>
            <a:srgbClr val="F26B43"/>
          </p15:clr>
        </p15:guide>
        <p15:guide id="2" orient="horz" pos="164" userDrawn="1">
          <p15:clr>
            <a:srgbClr val="F26B43"/>
          </p15:clr>
        </p15:guide>
        <p15:guide id="3" orient="horz" pos="4156" userDrawn="1">
          <p15:clr>
            <a:srgbClr val="F26B43"/>
          </p15:clr>
        </p15:guide>
        <p15:guide id="4" pos="7514" userDrawn="1">
          <p15:clr>
            <a:srgbClr val="F26B43"/>
          </p15:clr>
        </p15:guide>
        <p15:guide id="5" orient="horz" pos="663" userDrawn="1">
          <p15:clr>
            <a:srgbClr val="F26B43"/>
          </p15:clr>
        </p15:guide>
      </p15:sldGuideLst>
    </p:ext>
  </p:extLst>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Banner">
            <a:extLst>
              <a:ext uri="{FF2B5EF4-FFF2-40B4-BE49-F238E27FC236}">
                <a16:creationId xmlns:a16="http://schemas.microsoft.com/office/drawing/2014/main" id="{1EB07207-F054-FEA1-D237-3928F4084AE4}"/>
              </a:ext>
              <a:ext uri="{C183D7F6-B498-43B3-948B-1728B52AA6E4}">
                <adec:decorative xmlns:adec="http://schemas.microsoft.com/office/drawing/2017/decorative" val="1"/>
              </a:ext>
            </a:extLst>
          </p:cNvPr>
          <p:cNvSpPr/>
          <p:nvPr userDrawn="1"/>
        </p:nvSpPr>
        <p:spPr>
          <a:xfrm>
            <a:off x="0" y="0"/>
            <a:ext cx="12192000" cy="72000"/>
          </a:xfrm>
          <a:prstGeom prst="rect">
            <a:avLst/>
          </a:prstGeom>
          <a:solidFill>
            <a:srgbClr val="009E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B050"/>
              </a:solidFill>
              <a:highlight>
                <a:srgbClr val="DB3C36"/>
              </a:highlight>
              <a:latin typeface="Calibri" panose="020F0502020204030204" pitchFamily="34" charset="0"/>
              <a:cs typeface="Calibri" panose="020F0502020204030204" pitchFamily="34" charset="0"/>
            </a:endParaRPr>
          </a:p>
        </p:txBody>
      </p:sp>
      <p:pic>
        <p:nvPicPr>
          <p:cNvPr id="9" name="Logo">
            <a:extLst>
              <a:ext uri="{FF2B5EF4-FFF2-40B4-BE49-F238E27FC236}">
                <a16:creationId xmlns:a16="http://schemas.microsoft.com/office/drawing/2014/main" id="{C6AD1E76-2954-212A-A6EB-6517BCA46E78}"/>
              </a:ext>
              <a:ext uri="{C183D7F6-B498-43B3-948B-1728B52AA6E4}">
                <adec:decorative xmlns:adec="http://schemas.microsoft.com/office/drawing/2017/decorative" val="1"/>
              </a:ext>
            </a:extLst>
          </p:cNvPr>
          <p:cNvPicPr preferRelativeResize="0"/>
          <p:nvPr userDrawn="1"/>
        </p:nvPicPr>
        <p:blipFill rotWithShape="1">
          <a:blip r:embed="rId5">
            <a:alphaModFix/>
          </a:blip>
          <a:srcRect/>
          <a:stretch/>
        </p:blipFill>
        <p:spPr>
          <a:xfrm>
            <a:off x="10819699" y="260350"/>
            <a:ext cx="1102428" cy="420859"/>
          </a:xfrm>
          <a:prstGeom prst="rect">
            <a:avLst/>
          </a:prstGeom>
          <a:noFill/>
          <a:ln>
            <a:noFill/>
          </a:ln>
        </p:spPr>
      </p:pic>
      <p:pic>
        <p:nvPicPr>
          <p:cNvPr id="3" name="Graphic 2">
            <a:extLst>
              <a:ext uri="{FF2B5EF4-FFF2-40B4-BE49-F238E27FC236}">
                <a16:creationId xmlns:a16="http://schemas.microsoft.com/office/drawing/2014/main" id="{4EBEDB0D-ADD0-4C85-59FF-5188C7030250}"/>
              </a:ext>
              <a:ext uri="{C183D7F6-B498-43B3-948B-1728B52AA6E4}">
                <adec:decorative xmlns:adec="http://schemas.microsoft.com/office/drawing/2017/decorative" val="1"/>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263525" y="262756"/>
            <a:ext cx="504000" cy="504000"/>
          </a:xfrm>
          <a:prstGeom prst="rect">
            <a:avLst/>
          </a:prstGeom>
        </p:spPr>
      </p:pic>
    </p:spTree>
    <p:extLst>
      <p:ext uri="{BB962C8B-B14F-4D97-AF65-F5344CB8AC3E}">
        <p14:creationId xmlns:p14="http://schemas.microsoft.com/office/powerpoint/2010/main" val="2715894962"/>
      </p:ext>
    </p:extLst>
  </p:cSld>
  <p:clrMap bg1="lt1" tx1="dk1" bg2="lt2" tx2="dk2" accent1="accent1" accent2="accent2" accent3="accent3" accent4="accent4" accent5="accent5" accent6="accent6" hlink="hlink" folHlink="folHlink"/>
  <p:sldLayoutIdLst>
    <p:sldLayoutId id="2147483761" r:id="rId1"/>
    <p:sldLayoutId id="2147483748" r:id="rId2"/>
    <p:sldLayoutId id="2147483801"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66" userDrawn="1">
          <p15:clr>
            <a:srgbClr val="F26B43"/>
          </p15:clr>
        </p15:guide>
        <p15:guide id="2" orient="horz" pos="164" userDrawn="1">
          <p15:clr>
            <a:srgbClr val="F26B43"/>
          </p15:clr>
        </p15:guide>
        <p15:guide id="3" orient="horz" pos="4156" userDrawn="1">
          <p15:clr>
            <a:srgbClr val="F26B43"/>
          </p15:clr>
        </p15:guide>
        <p15:guide id="4" pos="7514" userDrawn="1">
          <p15:clr>
            <a:srgbClr val="F26B43"/>
          </p15:clr>
        </p15:guide>
      </p15:sldGuideLst>
    </p:ext>
  </p:extLst>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Banner">
            <a:extLst>
              <a:ext uri="{FF2B5EF4-FFF2-40B4-BE49-F238E27FC236}">
                <a16:creationId xmlns:a16="http://schemas.microsoft.com/office/drawing/2014/main" id="{37098CEA-538C-7224-A033-B5CFF898720A}"/>
              </a:ext>
              <a:ext uri="{C183D7F6-B498-43B3-948B-1728B52AA6E4}">
                <adec:decorative xmlns:adec="http://schemas.microsoft.com/office/drawing/2017/decorative" val="1"/>
              </a:ext>
            </a:extLst>
          </p:cNvPr>
          <p:cNvSpPr/>
          <p:nvPr userDrawn="1"/>
        </p:nvSpPr>
        <p:spPr>
          <a:xfrm>
            <a:off x="0" y="0"/>
            <a:ext cx="12192000" cy="72000"/>
          </a:xfrm>
          <a:prstGeom prst="rect">
            <a:avLst/>
          </a:prstGeom>
          <a:solidFill>
            <a:srgbClr val="6749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B050"/>
              </a:solidFill>
              <a:highlight>
                <a:srgbClr val="DB3C36"/>
              </a:highlight>
              <a:latin typeface="Calibri" panose="020F0502020204030204" pitchFamily="34" charset="0"/>
              <a:cs typeface="Calibri" panose="020F0502020204030204" pitchFamily="34" charset="0"/>
            </a:endParaRPr>
          </a:p>
        </p:txBody>
      </p:sp>
      <p:pic>
        <p:nvPicPr>
          <p:cNvPr id="31" name="Logo">
            <a:extLst>
              <a:ext uri="{FF2B5EF4-FFF2-40B4-BE49-F238E27FC236}">
                <a16:creationId xmlns:a16="http://schemas.microsoft.com/office/drawing/2014/main" id="{1DEA3CDD-463F-AA4B-4D4B-B4571C683262}"/>
              </a:ext>
              <a:ext uri="{C183D7F6-B498-43B3-948B-1728B52AA6E4}">
                <adec:decorative xmlns:adec="http://schemas.microsoft.com/office/drawing/2017/decorative" val="1"/>
              </a:ext>
            </a:extLst>
          </p:cNvPr>
          <p:cNvPicPr preferRelativeResize="0"/>
          <p:nvPr userDrawn="1"/>
        </p:nvPicPr>
        <p:blipFill rotWithShape="1">
          <a:blip r:embed="rId8">
            <a:alphaModFix/>
          </a:blip>
          <a:srcRect/>
          <a:stretch/>
        </p:blipFill>
        <p:spPr>
          <a:xfrm>
            <a:off x="10819696" y="260350"/>
            <a:ext cx="1102428" cy="420859"/>
          </a:xfrm>
          <a:prstGeom prst="rect">
            <a:avLst/>
          </a:prstGeom>
          <a:noFill/>
          <a:ln>
            <a:noFill/>
          </a:ln>
        </p:spPr>
      </p:pic>
      <p:pic>
        <p:nvPicPr>
          <p:cNvPr id="5" name="Graphic 4">
            <a:extLst>
              <a:ext uri="{FF2B5EF4-FFF2-40B4-BE49-F238E27FC236}">
                <a16:creationId xmlns:a16="http://schemas.microsoft.com/office/drawing/2014/main" id="{70F0A82F-6B9F-7086-DD99-18447AB4F281}"/>
              </a:ext>
            </a:extLst>
          </p:cNvPr>
          <p:cNvPicPr>
            <a:picLocks noChangeAspect="1"/>
          </p:cNvPicPr>
          <p:nvPr userDrawn="1"/>
        </p:nvPicPr>
        <p:blipFill>
          <a:blip r:embed="rId9">
            <a:extLst>
              <a:ext uri="{96DAC541-7B7A-43D3-8B79-37D633B846F1}">
                <asvg:svgBlip xmlns:asvg="http://schemas.microsoft.com/office/drawing/2016/SVG/main" r:embed="rId10"/>
              </a:ext>
            </a:extLst>
          </a:blip>
          <a:stretch>
            <a:fillRect/>
          </a:stretch>
        </p:blipFill>
        <p:spPr>
          <a:xfrm>
            <a:off x="269876" y="260350"/>
            <a:ext cx="504000" cy="504000"/>
          </a:xfrm>
          <a:prstGeom prst="rect">
            <a:avLst/>
          </a:prstGeom>
        </p:spPr>
      </p:pic>
    </p:spTree>
    <p:extLst>
      <p:ext uri="{BB962C8B-B14F-4D97-AF65-F5344CB8AC3E}">
        <p14:creationId xmlns:p14="http://schemas.microsoft.com/office/powerpoint/2010/main" val="2758360846"/>
      </p:ext>
    </p:extLst>
  </p:cSld>
  <p:clrMap bg1="lt1" tx1="dk1" bg2="lt2" tx2="dk2" accent1="accent1" accent2="accent2" accent3="accent3" accent4="accent4" accent5="accent5" accent6="accent6" hlink="hlink" folHlink="folHlink"/>
  <p:sldLayoutIdLst>
    <p:sldLayoutId id="2147483779" r:id="rId1"/>
    <p:sldLayoutId id="2147483780" r:id="rId2"/>
    <p:sldLayoutId id="2147483781" r:id="rId3"/>
    <p:sldLayoutId id="2147483782" r:id="rId4"/>
    <p:sldLayoutId id="2147483783" r:id="rId5"/>
    <p:sldLayoutId id="2147483784" r:id="rId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66" userDrawn="1">
          <p15:clr>
            <a:srgbClr val="F26B43"/>
          </p15:clr>
        </p15:guide>
        <p15:guide id="2" orient="horz" pos="164" userDrawn="1">
          <p15:clr>
            <a:srgbClr val="F26B43"/>
          </p15:clr>
        </p15:guide>
        <p15:guide id="3" orient="horz" pos="4156" userDrawn="1">
          <p15:clr>
            <a:srgbClr val="F26B43"/>
          </p15:clr>
        </p15:guide>
        <p15:guide id="4" pos="7514" userDrawn="1">
          <p15:clr>
            <a:srgbClr val="F26B43"/>
          </p15:clr>
        </p15:guide>
        <p15:guide id="5" orient="horz" pos="663" userDrawn="1">
          <p15:clr>
            <a:srgbClr val="F26B43"/>
          </p15:clr>
        </p15:guide>
      </p15:sldGuideLst>
    </p:ext>
  </p:extLst>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Banner">
            <a:extLst>
              <a:ext uri="{FF2B5EF4-FFF2-40B4-BE49-F238E27FC236}">
                <a16:creationId xmlns:a16="http://schemas.microsoft.com/office/drawing/2014/main" id="{F88C66EA-78D0-A397-D0CF-23F5AD56385A}"/>
              </a:ext>
              <a:ext uri="{C183D7F6-B498-43B3-948B-1728B52AA6E4}">
                <adec:decorative xmlns:adec="http://schemas.microsoft.com/office/drawing/2017/decorative" val="1"/>
              </a:ext>
            </a:extLst>
          </p:cNvPr>
          <p:cNvSpPr/>
          <p:nvPr userDrawn="1"/>
        </p:nvSpPr>
        <p:spPr>
          <a:xfrm>
            <a:off x="0" y="0"/>
            <a:ext cx="12192000" cy="72000"/>
          </a:xfrm>
          <a:prstGeom prst="rect">
            <a:avLst/>
          </a:prstGeom>
          <a:solidFill>
            <a:srgbClr val="00B0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B050"/>
              </a:solidFill>
              <a:highlight>
                <a:srgbClr val="DB3C36"/>
              </a:highlight>
              <a:latin typeface="Calibri" panose="020F0502020204030204" pitchFamily="34" charset="0"/>
              <a:cs typeface="Calibri" panose="020F0502020204030204" pitchFamily="34" charset="0"/>
            </a:endParaRPr>
          </a:p>
        </p:txBody>
      </p:sp>
      <p:pic>
        <p:nvPicPr>
          <p:cNvPr id="5" name="Logo">
            <a:extLst>
              <a:ext uri="{FF2B5EF4-FFF2-40B4-BE49-F238E27FC236}">
                <a16:creationId xmlns:a16="http://schemas.microsoft.com/office/drawing/2014/main" id="{35A6C615-692F-C6A0-C11C-B49E74055D41}"/>
              </a:ext>
              <a:ext uri="{C183D7F6-B498-43B3-948B-1728B52AA6E4}">
                <adec:decorative xmlns:adec="http://schemas.microsoft.com/office/drawing/2017/decorative" val="1"/>
              </a:ext>
            </a:extLst>
          </p:cNvPr>
          <p:cNvPicPr preferRelativeResize="0"/>
          <p:nvPr userDrawn="1"/>
        </p:nvPicPr>
        <p:blipFill rotWithShape="1">
          <a:blip r:embed="rId3">
            <a:alphaModFix/>
          </a:blip>
          <a:srcRect/>
          <a:stretch/>
        </p:blipFill>
        <p:spPr>
          <a:xfrm>
            <a:off x="10826047" y="260350"/>
            <a:ext cx="1102428" cy="420859"/>
          </a:xfrm>
          <a:prstGeom prst="rect">
            <a:avLst/>
          </a:prstGeom>
          <a:noFill/>
          <a:ln>
            <a:noFill/>
          </a:ln>
        </p:spPr>
      </p:pic>
      <p:pic>
        <p:nvPicPr>
          <p:cNvPr id="8" name="Graphic 7">
            <a:extLst>
              <a:ext uri="{FF2B5EF4-FFF2-40B4-BE49-F238E27FC236}">
                <a16:creationId xmlns:a16="http://schemas.microsoft.com/office/drawing/2014/main" id="{389710A0-7DD5-231E-FC49-5EF346EBBB95}"/>
              </a:ext>
              <a:ext uri="{C183D7F6-B498-43B3-948B-1728B52AA6E4}">
                <adec:decorative xmlns:adec="http://schemas.microsoft.com/office/drawing/2017/decorative" val="1"/>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263525" y="260350"/>
            <a:ext cx="504000" cy="504000"/>
          </a:xfrm>
          <a:prstGeom prst="rect">
            <a:avLst/>
          </a:prstGeom>
        </p:spPr>
      </p:pic>
    </p:spTree>
    <p:extLst>
      <p:ext uri="{BB962C8B-B14F-4D97-AF65-F5344CB8AC3E}">
        <p14:creationId xmlns:p14="http://schemas.microsoft.com/office/powerpoint/2010/main" val="3016747886"/>
      </p:ext>
    </p:extLst>
  </p:cSld>
  <p:clrMap bg1="lt1" tx1="dk1" bg2="lt2" tx2="dk2" accent1="accent1" accent2="accent2" accent3="accent3" accent4="accent4" accent5="accent5" accent6="accent6" hlink="hlink" folHlink="folHlink"/>
  <p:sldLayoutIdLst>
    <p:sldLayoutId id="214748375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4" userDrawn="1">
          <p15:clr>
            <a:srgbClr val="F26B43"/>
          </p15:clr>
        </p15:guide>
        <p15:guide id="2" pos="166" userDrawn="1">
          <p15:clr>
            <a:srgbClr val="F26B43"/>
          </p15:clr>
        </p15:guide>
        <p15:guide id="3" orient="horz" pos="4156" userDrawn="1">
          <p15:clr>
            <a:srgbClr val="F26B43"/>
          </p15:clr>
        </p15:guide>
        <p15:guide id="4" pos="7514"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5" name="Logo">
            <a:extLst>
              <a:ext uri="{FF2B5EF4-FFF2-40B4-BE49-F238E27FC236}">
                <a16:creationId xmlns:a16="http://schemas.microsoft.com/office/drawing/2014/main" id="{B4F06CAE-FAC0-21EE-8C00-D802AA13C3A8}"/>
              </a:ext>
              <a:ext uri="{C183D7F6-B498-43B3-948B-1728B52AA6E4}">
                <adec:decorative xmlns:adec="http://schemas.microsoft.com/office/drawing/2017/decorative" val="1"/>
              </a:ext>
            </a:extLst>
          </p:cNvPr>
          <p:cNvPicPr preferRelativeResize="0"/>
          <p:nvPr userDrawn="1"/>
        </p:nvPicPr>
        <p:blipFill rotWithShape="1">
          <a:blip r:embed="rId4" cstate="screen">
            <a:alphaModFix/>
            <a:extLst>
              <a:ext uri="{28A0092B-C50C-407E-A947-70E740481C1C}">
                <a14:useLocalDpi xmlns:a14="http://schemas.microsoft.com/office/drawing/2010/main"/>
              </a:ext>
            </a:extLst>
          </a:blip>
          <a:srcRect/>
          <a:stretch/>
        </p:blipFill>
        <p:spPr>
          <a:xfrm>
            <a:off x="742366" y="581812"/>
            <a:ext cx="4507303" cy="1720693"/>
          </a:xfrm>
          <a:prstGeom prst="rect">
            <a:avLst/>
          </a:prstGeom>
          <a:noFill/>
          <a:ln>
            <a:noFill/>
          </a:ln>
        </p:spPr>
      </p:pic>
      <p:grpSp>
        <p:nvGrpSpPr>
          <p:cNvPr id="7" name="Group 6">
            <a:extLst>
              <a:ext uri="{FF2B5EF4-FFF2-40B4-BE49-F238E27FC236}">
                <a16:creationId xmlns:a16="http://schemas.microsoft.com/office/drawing/2014/main" id="{669DBE97-7DA5-D5E1-CC3E-1B5B4B684BC0}"/>
              </a:ext>
              <a:ext uri="{C183D7F6-B498-43B3-948B-1728B52AA6E4}">
                <adec:decorative xmlns:adec="http://schemas.microsoft.com/office/drawing/2017/decorative" val="1"/>
              </a:ext>
            </a:extLst>
          </p:cNvPr>
          <p:cNvGrpSpPr/>
          <p:nvPr userDrawn="1"/>
        </p:nvGrpSpPr>
        <p:grpSpPr>
          <a:xfrm>
            <a:off x="0" y="1081926"/>
            <a:ext cx="11268433" cy="5171237"/>
            <a:chOff x="0" y="1081926"/>
            <a:chExt cx="11268433" cy="5171237"/>
          </a:xfrm>
        </p:grpSpPr>
        <p:pic>
          <p:nvPicPr>
            <p:cNvPr id="9" name="Picture 8">
              <a:extLst>
                <a:ext uri="{FF2B5EF4-FFF2-40B4-BE49-F238E27FC236}">
                  <a16:creationId xmlns:a16="http://schemas.microsoft.com/office/drawing/2014/main" id="{E0D5E66F-55A7-4F43-F9E9-042F17D9778F}"/>
                </a:ext>
                <a:ext uri="{C183D7F6-B498-43B3-948B-1728B52AA6E4}">
                  <adec:decorative xmlns:adec="http://schemas.microsoft.com/office/drawing/2017/decorative" val="1"/>
                </a:ext>
              </a:extLst>
            </p:cNvPr>
            <p:cNvPicPr>
              <a:picLocks noChangeAspect="1"/>
            </p:cNvPicPr>
            <p:nvPr userDrawn="1"/>
          </p:nvPicPr>
          <p:blipFill rotWithShape="1">
            <a:blip r:embed="rId5"/>
            <a:srcRect l="2850" t="39990" r="3796" b="30881"/>
            <a:stretch/>
          </p:blipFill>
          <p:spPr>
            <a:xfrm>
              <a:off x="0" y="4200740"/>
              <a:ext cx="11268433" cy="2052423"/>
            </a:xfrm>
            <a:prstGeom prst="rect">
              <a:avLst/>
            </a:prstGeom>
          </p:spPr>
        </p:pic>
        <p:pic>
          <p:nvPicPr>
            <p:cNvPr id="8" name="Graphic 7">
              <a:extLst>
                <a:ext uri="{FF2B5EF4-FFF2-40B4-BE49-F238E27FC236}">
                  <a16:creationId xmlns:a16="http://schemas.microsoft.com/office/drawing/2014/main" id="{7EC875E1-4036-D137-D95F-26BDE550130F}"/>
                </a:ext>
                <a:ext uri="{C183D7F6-B498-43B3-948B-1728B52AA6E4}">
                  <adec:decorative xmlns:adec="http://schemas.microsoft.com/office/drawing/2017/decorative" val="1"/>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8137393" y="1081926"/>
              <a:ext cx="2938006" cy="3503007"/>
            </a:xfrm>
            <a:prstGeom prst="rect">
              <a:avLst/>
            </a:prstGeom>
          </p:spPr>
        </p:pic>
        <p:pic>
          <p:nvPicPr>
            <p:cNvPr id="12" name="Google Shape;98;p2">
              <a:extLst>
                <a:ext uri="{FF2B5EF4-FFF2-40B4-BE49-F238E27FC236}">
                  <a16:creationId xmlns:a16="http://schemas.microsoft.com/office/drawing/2014/main" id="{7CC200F6-8BBB-E346-B048-13CB6EE5C984}"/>
                </a:ext>
                <a:ext uri="{C183D7F6-B498-43B3-948B-1728B52AA6E4}">
                  <adec:decorative xmlns:adec="http://schemas.microsoft.com/office/drawing/2017/decorative" val="1"/>
                </a:ext>
              </a:extLst>
            </p:cNvPr>
            <p:cNvPicPr preferRelativeResize="0"/>
            <p:nvPr userDrawn="1"/>
          </p:nvPicPr>
          <p:blipFill rotWithShape="1">
            <a:blip r:embed="rId8">
              <a:alphaModFix/>
            </a:blip>
            <a:srcRect l="1321" t="63198" r="80907" b="3204"/>
            <a:stretch/>
          </p:blipFill>
          <p:spPr>
            <a:xfrm rot="20711151">
              <a:off x="7034060" y="3868733"/>
              <a:ext cx="1317172" cy="1399749"/>
            </a:xfrm>
            <a:prstGeom prst="rect">
              <a:avLst/>
            </a:prstGeom>
            <a:noFill/>
            <a:ln>
              <a:noFill/>
            </a:ln>
          </p:spPr>
        </p:pic>
        <p:pic>
          <p:nvPicPr>
            <p:cNvPr id="13" name="Google Shape;99;p2">
              <a:extLst>
                <a:ext uri="{FF2B5EF4-FFF2-40B4-BE49-F238E27FC236}">
                  <a16:creationId xmlns:a16="http://schemas.microsoft.com/office/drawing/2014/main" id="{5DA3D019-543F-3097-E9DF-046034253B8B}"/>
                </a:ext>
                <a:ext uri="{C183D7F6-B498-43B3-948B-1728B52AA6E4}">
                  <adec:decorative xmlns:adec="http://schemas.microsoft.com/office/drawing/2017/decorative" val="1"/>
                </a:ext>
              </a:extLst>
            </p:cNvPr>
            <p:cNvPicPr preferRelativeResize="0"/>
            <p:nvPr userDrawn="1"/>
          </p:nvPicPr>
          <p:blipFill rotWithShape="1">
            <a:blip r:embed="rId8">
              <a:alphaModFix/>
            </a:blip>
            <a:srcRect l="21152" t="36854" r="61075" b="29547"/>
            <a:stretch/>
          </p:blipFill>
          <p:spPr>
            <a:xfrm rot="2073371">
              <a:off x="10157320" y="4188767"/>
              <a:ext cx="805067" cy="855539"/>
            </a:xfrm>
            <a:prstGeom prst="rect">
              <a:avLst/>
            </a:prstGeom>
            <a:noFill/>
            <a:ln>
              <a:noFill/>
            </a:ln>
          </p:spPr>
        </p:pic>
        <p:pic>
          <p:nvPicPr>
            <p:cNvPr id="14" name="Google Shape;100;p2">
              <a:extLst>
                <a:ext uri="{FF2B5EF4-FFF2-40B4-BE49-F238E27FC236}">
                  <a16:creationId xmlns:a16="http://schemas.microsoft.com/office/drawing/2014/main" id="{8C5ED3A8-5299-CEBD-AC6F-92217EB4662B}"/>
                </a:ext>
                <a:ext uri="{C183D7F6-B498-43B3-948B-1728B52AA6E4}">
                  <adec:decorative xmlns:adec="http://schemas.microsoft.com/office/drawing/2017/decorative" val="1"/>
                </a:ext>
              </a:extLst>
            </p:cNvPr>
            <p:cNvPicPr preferRelativeResize="0"/>
            <p:nvPr userDrawn="1"/>
          </p:nvPicPr>
          <p:blipFill rotWithShape="1">
            <a:blip r:embed="rId8">
              <a:alphaModFix/>
            </a:blip>
            <a:srcRect l="43473" t="34552" r="38755" b="31849"/>
            <a:stretch/>
          </p:blipFill>
          <p:spPr>
            <a:xfrm>
              <a:off x="5448473" y="4310315"/>
              <a:ext cx="796015" cy="845919"/>
            </a:xfrm>
            <a:prstGeom prst="rect">
              <a:avLst/>
            </a:prstGeom>
            <a:noFill/>
            <a:ln>
              <a:noFill/>
            </a:ln>
          </p:spPr>
        </p:pic>
      </p:grpSp>
    </p:spTree>
    <p:extLst>
      <p:ext uri="{BB962C8B-B14F-4D97-AF65-F5344CB8AC3E}">
        <p14:creationId xmlns:p14="http://schemas.microsoft.com/office/powerpoint/2010/main" val="1150043302"/>
      </p:ext>
    </p:extLst>
  </p:cSld>
  <p:clrMap bg1="lt1" tx1="dk1" bg2="lt2" tx2="dk2" accent1="accent1" accent2="accent2" accent3="accent3" accent4="accent4" accent5="accent5" accent6="accent6" hlink="hlink" folHlink="folHlink"/>
  <p:sldLayoutIdLst>
    <p:sldLayoutId id="2147483648" r:id="rId1"/>
    <p:sldLayoutId id="2147483649"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3" name="Numicon logo">
            <a:extLst>
              <a:ext uri="{FF2B5EF4-FFF2-40B4-BE49-F238E27FC236}">
                <a16:creationId xmlns:a16="http://schemas.microsoft.com/office/drawing/2014/main" id="{21D730F9-BE86-A063-037F-3018A1B9C180}"/>
              </a:ext>
              <a:ext uri="{C183D7F6-B498-43B3-948B-1728B52AA6E4}">
                <adec:decorative xmlns:adec="http://schemas.microsoft.com/office/drawing/2017/decorative" val="1"/>
              </a:ext>
            </a:extLst>
          </p:cNvPr>
          <p:cNvPicPr preferRelativeResize="0"/>
          <p:nvPr userDrawn="1"/>
        </p:nvPicPr>
        <p:blipFill rotWithShape="1">
          <a:blip r:embed="rId6">
            <a:alphaModFix/>
          </a:blip>
          <a:srcRect/>
          <a:stretch/>
        </p:blipFill>
        <p:spPr>
          <a:xfrm>
            <a:off x="10830832" y="260350"/>
            <a:ext cx="1102428" cy="420859"/>
          </a:xfrm>
          <a:prstGeom prst="rect">
            <a:avLst/>
          </a:prstGeom>
          <a:noFill/>
          <a:ln>
            <a:noFill/>
          </a:ln>
        </p:spPr>
      </p:pic>
      <p:sp>
        <p:nvSpPr>
          <p:cNvPr id="2" name="©">
            <a:extLst>
              <a:ext uri="{FF2B5EF4-FFF2-40B4-BE49-F238E27FC236}">
                <a16:creationId xmlns:a16="http://schemas.microsoft.com/office/drawing/2014/main" id="{BA65C7F4-3830-F5D4-C003-E4E40C789A28}"/>
              </a:ext>
              <a:ext uri="{C183D7F6-B498-43B3-948B-1728B52AA6E4}">
                <adec:decorative xmlns:adec="http://schemas.microsoft.com/office/drawing/2017/decorative" val="1"/>
              </a:ext>
            </a:extLst>
          </p:cNvPr>
          <p:cNvSpPr txBox="1"/>
          <p:nvPr userDrawn="1"/>
        </p:nvSpPr>
        <p:spPr>
          <a:xfrm>
            <a:off x="9452254" y="6335714"/>
            <a:ext cx="2739745" cy="536399"/>
          </a:xfrm>
          <a:prstGeom prst="rect">
            <a:avLst/>
          </a:prstGeom>
          <a:noFill/>
          <a:ln>
            <a:noFill/>
          </a:ln>
        </p:spPr>
        <p:txBody>
          <a:bodyPr spcFirstLastPara="1" wrap="square" lIns="0" tIns="0" rIns="270000" bIns="0" anchor="ctr" anchorCtr="0">
            <a:noAutofit/>
          </a:bodyPr>
          <a:lstStyle/>
          <a:p>
            <a:pPr marL="0" lvl="0" indent="0" algn="r" rtl="0">
              <a:spcBef>
                <a:spcPts val="0"/>
              </a:spcBef>
              <a:spcAft>
                <a:spcPts val="0"/>
              </a:spcAft>
              <a:buNone/>
            </a:pPr>
            <a:r>
              <a:rPr lang="en-GB" sz="1000">
                <a:effectLst/>
                <a:latin typeface="Calibri" panose="020F0502020204030204" pitchFamily="34" charset="0"/>
                <a:ea typeface="Times New Roman" panose="02020603050405020304" pitchFamily="18" charset="0"/>
                <a:cs typeface="Calibri" panose="020F0502020204030204" pitchFamily="34" charset="0"/>
              </a:rPr>
              <a:t>© Oxford University Press 2024</a:t>
            </a:r>
            <a:endParaRPr sz="1000">
              <a:latin typeface="Calibri" panose="020F0502020204030204" pitchFamily="34" charset="0"/>
              <a:ea typeface="Calibri"/>
              <a:cs typeface="Calibri" panose="020F0502020204030204" pitchFamily="34" charset="0"/>
              <a:sym typeface="Calibri"/>
            </a:endParaRPr>
          </a:p>
        </p:txBody>
      </p:sp>
    </p:spTree>
    <p:extLst>
      <p:ext uri="{BB962C8B-B14F-4D97-AF65-F5344CB8AC3E}">
        <p14:creationId xmlns:p14="http://schemas.microsoft.com/office/powerpoint/2010/main" val="4226101895"/>
      </p:ext>
    </p:extLst>
  </p:cSld>
  <p:clrMap bg1="lt1" tx1="dk1" bg2="lt2" tx2="dk2" accent1="accent1" accent2="accent2" accent3="accent3" accent4="accent4" accent5="accent5" accent6="accent6" hlink="hlink" folHlink="folHlink"/>
  <p:sldLayoutIdLst>
    <p:sldLayoutId id="2147483676" r:id="rId1"/>
    <p:sldLayoutId id="2147483679" r:id="rId2"/>
    <p:sldLayoutId id="2147483678" r:id="rId3"/>
    <p:sldLayoutId id="2147483680"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66" userDrawn="1">
          <p15:clr>
            <a:srgbClr val="F26B43"/>
          </p15:clr>
        </p15:guide>
        <p15:guide id="2" orient="horz" pos="164" userDrawn="1">
          <p15:clr>
            <a:srgbClr val="F26B43"/>
          </p15:clr>
        </p15:guide>
        <p15:guide id="3" pos="7514" userDrawn="1">
          <p15:clr>
            <a:srgbClr val="F26B43"/>
          </p15:clr>
        </p15:guide>
        <p15:guide id="4" orient="horz" pos="4156" userDrawn="1">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5" name="Banner">
            <a:extLst>
              <a:ext uri="{FF2B5EF4-FFF2-40B4-BE49-F238E27FC236}">
                <a16:creationId xmlns:a16="http://schemas.microsoft.com/office/drawing/2014/main" id="{BFAA37C3-F6F8-D921-3F92-24418E0F159D}"/>
              </a:ext>
              <a:ext uri="{C183D7F6-B498-43B3-948B-1728B52AA6E4}">
                <adec:decorative xmlns:adec="http://schemas.microsoft.com/office/drawing/2017/decorative" val="1"/>
              </a:ext>
            </a:extLst>
          </p:cNvPr>
          <p:cNvSpPr/>
          <p:nvPr userDrawn="1"/>
        </p:nvSpPr>
        <p:spPr>
          <a:xfrm>
            <a:off x="0" y="0"/>
            <a:ext cx="12192000" cy="72000"/>
          </a:xfrm>
          <a:prstGeom prst="rect">
            <a:avLst/>
          </a:prstGeom>
          <a:solidFill>
            <a:srgbClr val="F7A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libri" panose="020F0502020204030204" pitchFamily="34" charset="0"/>
              <a:cs typeface="Calibri" panose="020F0502020204030204" pitchFamily="34" charset="0"/>
            </a:endParaRPr>
          </a:p>
        </p:txBody>
      </p:sp>
      <p:pic>
        <p:nvPicPr>
          <p:cNvPr id="3" name="Graphic 2">
            <a:extLst>
              <a:ext uri="{FF2B5EF4-FFF2-40B4-BE49-F238E27FC236}">
                <a16:creationId xmlns:a16="http://schemas.microsoft.com/office/drawing/2014/main" id="{6EBD224B-06F1-94DA-1981-E11D41D476EA}"/>
              </a:ext>
              <a:ext uri="{C183D7F6-B498-43B3-948B-1728B52AA6E4}">
                <adec:decorative xmlns:adec="http://schemas.microsoft.com/office/drawing/2017/decorative" val="1"/>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263525" y="260350"/>
            <a:ext cx="504000" cy="504000"/>
          </a:xfrm>
          <a:prstGeom prst="rect">
            <a:avLst/>
          </a:prstGeom>
        </p:spPr>
      </p:pic>
    </p:spTree>
    <p:extLst>
      <p:ext uri="{BB962C8B-B14F-4D97-AF65-F5344CB8AC3E}">
        <p14:creationId xmlns:p14="http://schemas.microsoft.com/office/powerpoint/2010/main" val="2762662965"/>
      </p:ext>
    </p:extLst>
  </p:cSld>
  <p:clrMap bg1="lt1" tx1="dk1" bg2="lt2" tx2="dk2" accent1="accent1" accent2="accent2" accent3="accent3" accent4="accent4" accent5="accent5" accent6="accent6" hlink="hlink" folHlink="folHlink"/>
  <p:sldLayoutIdLst>
    <p:sldLayoutId id="2147483798" r:id="rId1"/>
    <p:sldLayoutId id="2147483802" r:id="rId2"/>
    <p:sldLayoutId id="2147483730" r:id="rId3"/>
    <p:sldLayoutId id="2147483804" r:id="rId4"/>
    <p:sldLayoutId id="2147483803"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66" userDrawn="1">
          <p15:clr>
            <a:srgbClr val="F26B43"/>
          </p15:clr>
        </p15:guide>
        <p15:guide id="2" orient="horz" pos="164" userDrawn="1">
          <p15:clr>
            <a:srgbClr val="F26B43"/>
          </p15:clr>
        </p15:guide>
        <p15:guide id="3" pos="7514" userDrawn="1">
          <p15:clr>
            <a:srgbClr val="F26B43"/>
          </p15:clr>
        </p15:guide>
        <p15:guide id="4" orient="horz" pos="4156" userDrawn="1">
          <p15:clr>
            <a:srgbClr val="F26B43"/>
          </p15:clr>
        </p15:guide>
        <p15:guide id="5" orient="horz" pos="663" userDrawn="1">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Banner">
            <a:extLst>
              <a:ext uri="{FF2B5EF4-FFF2-40B4-BE49-F238E27FC236}">
                <a16:creationId xmlns:a16="http://schemas.microsoft.com/office/drawing/2014/main" id="{61439E58-12E6-E803-8BDE-675CA13B3B74}"/>
              </a:ext>
              <a:ext uri="{C183D7F6-B498-43B3-948B-1728B52AA6E4}">
                <adec:decorative xmlns:adec="http://schemas.microsoft.com/office/drawing/2017/decorative" val="1"/>
              </a:ext>
            </a:extLst>
          </p:cNvPr>
          <p:cNvSpPr/>
          <p:nvPr userDrawn="1"/>
        </p:nvSpPr>
        <p:spPr>
          <a:xfrm>
            <a:off x="0" y="0"/>
            <a:ext cx="12192000" cy="72000"/>
          </a:xfrm>
          <a:prstGeom prst="rect">
            <a:avLst/>
          </a:prstGeom>
          <a:solidFill>
            <a:srgbClr val="FFED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libri" panose="020F0502020204030204" pitchFamily="34" charset="0"/>
              <a:cs typeface="Calibri" panose="020F0502020204030204" pitchFamily="34" charset="0"/>
            </a:endParaRPr>
          </a:p>
        </p:txBody>
      </p:sp>
      <p:pic>
        <p:nvPicPr>
          <p:cNvPr id="3" name="Logo">
            <a:extLst>
              <a:ext uri="{FF2B5EF4-FFF2-40B4-BE49-F238E27FC236}">
                <a16:creationId xmlns:a16="http://schemas.microsoft.com/office/drawing/2014/main" id="{E888AFF3-9CC9-6322-29C8-70B7E6778F63}"/>
              </a:ext>
              <a:ext uri="{C183D7F6-B498-43B3-948B-1728B52AA6E4}">
                <adec:decorative xmlns:adec="http://schemas.microsoft.com/office/drawing/2017/decorative" val="1"/>
              </a:ext>
            </a:extLst>
          </p:cNvPr>
          <p:cNvPicPr preferRelativeResize="0"/>
          <p:nvPr userDrawn="1"/>
        </p:nvPicPr>
        <p:blipFill rotWithShape="1">
          <a:blip r:embed="rId8">
            <a:alphaModFix/>
          </a:blip>
          <a:srcRect/>
          <a:stretch/>
        </p:blipFill>
        <p:spPr>
          <a:xfrm>
            <a:off x="10830832" y="260350"/>
            <a:ext cx="1102428" cy="420859"/>
          </a:xfrm>
          <a:prstGeom prst="rect">
            <a:avLst/>
          </a:prstGeom>
          <a:noFill/>
          <a:ln>
            <a:noFill/>
          </a:ln>
        </p:spPr>
      </p:pic>
      <p:pic>
        <p:nvPicPr>
          <p:cNvPr id="4" name="Graphic 3">
            <a:extLst>
              <a:ext uri="{FF2B5EF4-FFF2-40B4-BE49-F238E27FC236}">
                <a16:creationId xmlns:a16="http://schemas.microsoft.com/office/drawing/2014/main" id="{D9BAF02F-A708-35CF-6448-E7D06A2BED9B}"/>
              </a:ext>
              <a:ext uri="{C183D7F6-B498-43B3-948B-1728B52AA6E4}">
                <adec:decorative xmlns:adec="http://schemas.microsoft.com/office/drawing/2017/decorative" val="1"/>
              </a:ext>
            </a:extLst>
          </p:cNvPr>
          <p:cNvPicPr>
            <a:picLocks noChangeAspect="1"/>
          </p:cNvPicPr>
          <p:nvPr userDrawn="1"/>
        </p:nvPicPr>
        <p:blipFill>
          <a:blip r:embed="rId9">
            <a:extLst>
              <a:ext uri="{96DAC541-7B7A-43D3-8B79-37D633B846F1}">
                <asvg:svgBlip xmlns:asvg="http://schemas.microsoft.com/office/drawing/2016/SVG/main" r:embed="rId10"/>
              </a:ext>
            </a:extLst>
          </a:blip>
          <a:stretch>
            <a:fillRect/>
          </a:stretch>
        </p:blipFill>
        <p:spPr>
          <a:xfrm>
            <a:off x="263525" y="260350"/>
            <a:ext cx="504000" cy="504000"/>
          </a:xfrm>
          <a:prstGeom prst="rect">
            <a:avLst/>
          </a:prstGeom>
        </p:spPr>
      </p:pic>
    </p:spTree>
    <p:extLst>
      <p:ext uri="{BB962C8B-B14F-4D97-AF65-F5344CB8AC3E}">
        <p14:creationId xmlns:p14="http://schemas.microsoft.com/office/powerpoint/2010/main" val="470488666"/>
      </p:ext>
    </p:extLst>
  </p:cSld>
  <p:clrMap bg1="lt1" tx1="dk1" bg2="lt2" tx2="dk2" accent1="accent1" accent2="accent2" accent3="accent3" accent4="accent4" accent5="accent5" accent6="accent6" hlink="hlink" folHlink="folHlink"/>
  <p:sldLayoutIdLst>
    <p:sldLayoutId id="2147483736" r:id="rId1"/>
    <p:sldLayoutId id="2147483732" r:id="rId2"/>
    <p:sldLayoutId id="2147483760" r:id="rId3"/>
    <p:sldLayoutId id="2147483733" r:id="rId4"/>
    <p:sldLayoutId id="2147483734" r:id="rId5"/>
    <p:sldLayoutId id="2147483756" r:id="rId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66" userDrawn="1">
          <p15:clr>
            <a:srgbClr val="F26B43"/>
          </p15:clr>
        </p15:guide>
        <p15:guide id="2" orient="horz" pos="164" userDrawn="1">
          <p15:clr>
            <a:srgbClr val="F26B43"/>
          </p15:clr>
        </p15:guide>
        <p15:guide id="3" pos="7514" userDrawn="1">
          <p15:clr>
            <a:srgbClr val="F26B43"/>
          </p15:clr>
        </p15:guide>
        <p15:guide id="4" orient="horz" pos="4156" userDrawn="1">
          <p15:clr>
            <a:srgbClr val="F26B43"/>
          </p15:clr>
        </p15:guide>
        <p15:guide id="5" orient="horz" pos="663" userDrawn="1">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Banner">
            <a:extLst>
              <a:ext uri="{FF2B5EF4-FFF2-40B4-BE49-F238E27FC236}">
                <a16:creationId xmlns:a16="http://schemas.microsoft.com/office/drawing/2014/main" id="{3835D3BF-022D-4899-CDA5-8009B6B6A060}"/>
              </a:ext>
              <a:ext uri="{C183D7F6-B498-43B3-948B-1728B52AA6E4}">
                <adec:decorative xmlns:adec="http://schemas.microsoft.com/office/drawing/2017/decorative" val="1"/>
              </a:ext>
            </a:extLst>
          </p:cNvPr>
          <p:cNvSpPr/>
          <p:nvPr userDrawn="1"/>
        </p:nvSpPr>
        <p:spPr>
          <a:xfrm>
            <a:off x="0" y="-1453"/>
            <a:ext cx="12192000" cy="78968"/>
          </a:xfrm>
          <a:prstGeom prst="rect">
            <a:avLst/>
          </a:prstGeom>
          <a:solidFill>
            <a:srgbClr val="B4D7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libri" panose="020F0502020204030204" pitchFamily="34" charset="0"/>
              <a:cs typeface="Calibri" panose="020F0502020204030204" pitchFamily="34" charset="0"/>
            </a:endParaRPr>
          </a:p>
        </p:txBody>
      </p:sp>
      <p:pic>
        <p:nvPicPr>
          <p:cNvPr id="12" name="Logo">
            <a:extLst>
              <a:ext uri="{FF2B5EF4-FFF2-40B4-BE49-F238E27FC236}">
                <a16:creationId xmlns:a16="http://schemas.microsoft.com/office/drawing/2014/main" id="{03628ADC-44CB-BE32-01DC-C981911865B6}"/>
              </a:ext>
              <a:ext uri="{C183D7F6-B498-43B3-948B-1728B52AA6E4}">
                <adec:decorative xmlns:adec="http://schemas.microsoft.com/office/drawing/2017/decorative" val="1"/>
              </a:ext>
            </a:extLst>
          </p:cNvPr>
          <p:cNvPicPr preferRelativeResize="0"/>
          <p:nvPr userDrawn="1"/>
        </p:nvPicPr>
        <p:blipFill rotWithShape="1">
          <a:blip r:embed="rId8">
            <a:alphaModFix/>
          </a:blip>
          <a:srcRect/>
          <a:stretch/>
        </p:blipFill>
        <p:spPr>
          <a:xfrm>
            <a:off x="10826047" y="260350"/>
            <a:ext cx="1102428" cy="420859"/>
          </a:xfrm>
          <a:prstGeom prst="rect">
            <a:avLst/>
          </a:prstGeom>
          <a:noFill/>
          <a:ln>
            <a:noFill/>
          </a:ln>
        </p:spPr>
      </p:pic>
      <p:pic>
        <p:nvPicPr>
          <p:cNvPr id="3" name="Graphic 2">
            <a:extLst>
              <a:ext uri="{FF2B5EF4-FFF2-40B4-BE49-F238E27FC236}">
                <a16:creationId xmlns:a16="http://schemas.microsoft.com/office/drawing/2014/main" id="{9BB43CD9-A341-140E-5F32-6A51A7F504CE}"/>
              </a:ext>
              <a:ext uri="{C183D7F6-B498-43B3-948B-1728B52AA6E4}">
                <adec:decorative xmlns:adec="http://schemas.microsoft.com/office/drawing/2017/decorative" val="1"/>
              </a:ext>
            </a:extLst>
          </p:cNvPr>
          <p:cNvPicPr>
            <a:picLocks noChangeAspect="1"/>
          </p:cNvPicPr>
          <p:nvPr userDrawn="1"/>
        </p:nvPicPr>
        <p:blipFill>
          <a:blip r:embed="rId9">
            <a:extLst>
              <a:ext uri="{96DAC541-7B7A-43D3-8B79-37D633B846F1}">
                <asvg:svgBlip xmlns:asvg="http://schemas.microsoft.com/office/drawing/2016/SVG/main" r:embed="rId10"/>
              </a:ext>
            </a:extLst>
          </a:blip>
          <a:stretch>
            <a:fillRect/>
          </a:stretch>
        </p:blipFill>
        <p:spPr>
          <a:xfrm>
            <a:off x="263525" y="260350"/>
            <a:ext cx="504000" cy="504000"/>
          </a:xfrm>
          <a:prstGeom prst="rect">
            <a:avLst/>
          </a:prstGeom>
        </p:spPr>
      </p:pic>
    </p:spTree>
    <p:extLst>
      <p:ext uri="{BB962C8B-B14F-4D97-AF65-F5344CB8AC3E}">
        <p14:creationId xmlns:p14="http://schemas.microsoft.com/office/powerpoint/2010/main" val="1239043011"/>
      </p:ext>
    </p:extLst>
  </p:cSld>
  <p:clrMap bg1="lt1" tx1="dk1" bg2="lt2" tx2="dk2" accent1="accent1" accent2="accent2" accent3="accent3" accent4="accent4" accent5="accent5" accent6="accent6" hlink="hlink" folHlink="folHlink"/>
  <p:sldLayoutIdLst>
    <p:sldLayoutId id="2147483759" r:id="rId1"/>
    <p:sldLayoutId id="2147483763" r:id="rId2"/>
    <p:sldLayoutId id="2147483765" r:id="rId3"/>
    <p:sldLayoutId id="2147483764" r:id="rId4"/>
    <p:sldLayoutId id="2147483766" r:id="rId5"/>
    <p:sldLayoutId id="2147483757" r:id="rId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4" userDrawn="1">
          <p15:clr>
            <a:srgbClr val="F26B43"/>
          </p15:clr>
        </p15:guide>
        <p15:guide id="2" pos="166" userDrawn="1">
          <p15:clr>
            <a:srgbClr val="F26B43"/>
          </p15:clr>
        </p15:guide>
        <p15:guide id="3" pos="7514" userDrawn="1">
          <p15:clr>
            <a:srgbClr val="F26B43"/>
          </p15:clr>
        </p15:guide>
        <p15:guide id="4" orient="horz" pos="4156" userDrawn="1">
          <p15:clr>
            <a:srgbClr val="F26B43"/>
          </p15:clr>
        </p15:guide>
        <p15:guide id="5" orient="horz" pos="663" userDrawn="1">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5" name="Banner">
            <a:extLst>
              <a:ext uri="{FF2B5EF4-FFF2-40B4-BE49-F238E27FC236}">
                <a16:creationId xmlns:a16="http://schemas.microsoft.com/office/drawing/2014/main" id="{8414C22E-FE2C-1783-E691-914BB65A6EE9}"/>
              </a:ext>
              <a:ext uri="{C183D7F6-B498-43B3-948B-1728B52AA6E4}">
                <adec:decorative xmlns:adec="http://schemas.microsoft.com/office/drawing/2017/decorative" val="1"/>
              </a:ext>
            </a:extLst>
          </p:cNvPr>
          <p:cNvSpPr/>
          <p:nvPr userDrawn="1"/>
        </p:nvSpPr>
        <p:spPr>
          <a:xfrm>
            <a:off x="0" y="0"/>
            <a:ext cx="12192000" cy="72000"/>
          </a:xfrm>
          <a:prstGeom prst="rect">
            <a:avLst/>
          </a:prstGeom>
          <a:solidFill>
            <a:srgbClr val="DB3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libri" panose="020F0502020204030204" pitchFamily="34" charset="0"/>
              <a:cs typeface="Calibri" panose="020F0502020204030204" pitchFamily="34" charset="0"/>
            </a:endParaRPr>
          </a:p>
        </p:txBody>
      </p:sp>
      <p:pic>
        <p:nvPicPr>
          <p:cNvPr id="37" name="Logo">
            <a:extLst>
              <a:ext uri="{FF2B5EF4-FFF2-40B4-BE49-F238E27FC236}">
                <a16:creationId xmlns:a16="http://schemas.microsoft.com/office/drawing/2014/main" id="{CE100E47-59D3-80BF-16A1-EECB8486055A}"/>
              </a:ext>
              <a:ext uri="{C183D7F6-B498-43B3-948B-1728B52AA6E4}">
                <adec:decorative xmlns:adec="http://schemas.microsoft.com/office/drawing/2017/decorative" val="1"/>
              </a:ext>
            </a:extLst>
          </p:cNvPr>
          <p:cNvPicPr preferRelativeResize="0"/>
          <p:nvPr userDrawn="1"/>
        </p:nvPicPr>
        <p:blipFill rotWithShape="1">
          <a:blip r:embed="rId9">
            <a:alphaModFix/>
          </a:blip>
          <a:srcRect/>
          <a:stretch/>
        </p:blipFill>
        <p:spPr>
          <a:xfrm>
            <a:off x="10826047" y="257199"/>
            <a:ext cx="1102428" cy="420859"/>
          </a:xfrm>
          <a:prstGeom prst="rect">
            <a:avLst/>
          </a:prstGeom>
          <a:noFill/>
          <a:ln>
            <a:noFill/>
          </a:ln>
        </p:spPr>
      </p:pic>
      <p:pic>
        <p:nvPicPr>
          <p:cNvPr id="3" name="Graphic 2">
            <a:extLst>
              <a:ext uri="{FF2B5EF4-FFF2-40B4-BE49-F238E27FC236}">
                <a16:creationId xmlns:a16="http://schemas.microsoft.com/office/drawing/2014/main" id="{2C32C1C7-B8DA-8683-F552-F57075FE003B}"/>
              </a:ext>
              <a:ext uri="{C183D7F6-B498-43B3-948B-1728B52AA6E4}">
                <adec:decorative xmlns:adec="http://schemas.microsoft.com/office/drawing/2017/decorative" val="1"/>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263525" y="257199"/>
            <a:ext cx="504000" cy="504000"/>
          </a:xfrm>
          <a:prstGeom prst="rect">
            <a:avLst/>
          </a:prstGeom>
        </p:spPr>
      </p:pic>
    </p:spTree>
    <p:extLst>
      <p:ext uri="{BB962C8B-B14F-4D97-AF65-F5344CB8AC3E}">
        <p14:creationId xmlns:p14="http://schemas.microsoft.com/office/powerpoint/2010/main" val="1583114617"/>
      </p:ext>
    </p:extLst>
  </p:cSld>
  <p:clrMap bg1="lt1" tx1="dk1" bg2="lt2" tx2="dk2" accent1="accent1" accent2="accent2" accent3="accent3" accent4="accent4" accent5="accent5" accent6="accent6" hlink="hlink" folHlink="folHlink"/>
  <p:sldLayoutIdLst>
    <p:sldLayoutId id="2147483785" r:id="rId1"/>
    <p:sldLayoutId id="2147483786" r:id="rId2"/>
    <p:sldLayoutId id="2147483787" r:id="rId3"/>
    <p:sldLayoutId id="2147483788" r:id="rId4"/>
    <p:sldLayoutId id="2147483789" r:id="rId5"/>
    <p:sldLayoutId id="2147483790" r:id="rId6"/>
    <p:sldLayoutId id="2147483805"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66" userDrawn="1">
          <p15:clr>
            <a:srgbClr val="F26B43"/>
          </p15:clr>
        </p15:guide>
        <p15:guide id="2" orient="horz" pos="164" userDrawn="1">
          <p15:clr>
            <a:srgbClr val="F26B43"/>
          </p15:clr>
        </p15:guide>
        <p15:guide id="3" pos="7514" userDrawn="1">
          <p15:clr>
            <a:srgbClr val="F26B43"/>
          </p15:clr>
        </p15:guide>
        <p15:guide id="4" orient="horz" pos="4156" userDrawn="1">
          <p15:clr>
            <a:srgbClr val="F26B43"/>
          </p15:clr>
        </p15:guide>
        <p15:guide id="5" orient="horz" pos="663" userDrawn="1">
          <p15:clr>
            <a:srgbClr val="F26B43"/>
          </p15:clr>
        </p15:guide>
      </p15:sldGuideLst>
    </p:ext>
  </p:extLst>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Banner">
            <a:extLst>
              <a:ext uri="{FF2B5EF4-FFF2-40B4-BE49-F238E27FC236}">
                <a16:creationId xmlns:a16="http://schemas.microsoft.com/office/drawing/2014/main" id="{753FD229-8AB1-4153-98CB-AC6E373E6946}"/>
              </a:ext>
              <a:ext uri="{C183D7F6-B498-43B3-948B-1728B52AA6E4}">
                <adec:decorative xmlns:adec="http://schemas.microsoft.com/office/drawing/2017/decorative" val="1"/>
              </a:ext>
            </a:extLst>
          </p:cNvPr>
          <p:cNvSpPr/>
          <p:nvPr userDrawn="1"/>
        </p:nvSpPr>
        <p:spPr>
          <a:xfrm>
            <a:off x="0" y="0"/>
            <a:ext cx="12192000" cy="72000"/>
          </a:xfrm>
          <a:prstGeom prst="rect">
            <a:avLst/>
          </a:prstGeom>
          <a:solidFill>
            <a:srgbClr val="00AC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highlight>
                <a:srgbClr val="DB3C36"/>
              </a:highlight>
              <a:latin typeface="Calibri" panose="020F0502020204030204" pitchFamily="34" charset="0"/>
              <a:cs typeface="Calibri" panose="020F0502020204030204" pitchFamily="34" charset="0"/>
            </a:endParaRPr>
          </a:p>
        </p:txBody>
      </p:sp>
      <p:pic>
        <p:nvPicPr>
          <p:cNvPr id="10" name="Logo">
            <a:extLst>
              <a:ext uri="{FF2B5EF4-FFF2-40B4-BE49-F238E27FC236}">
                <a16:creationId xmlns:a16="http://schemas.microsoft.com/office/drawing/2014/main" id="{9C652FDC-A3AB-4554-A675-9859F716D02D}"/>
              </a:ext>
              <a:ext uri="{C183D7F6-B498-43B3-948B-1728B52AA6E4}">
                <adec:decorative xmlns:adec="http://schemas.microsoft.com/office/drawing/2017/decorative" val="1"/>
              </a:ext>
            </a:extLst>
          </p:cNvPr>
          <p:cNvPicPr preferRelativeResize="0"/>
          <p:nvPr userDrawn="1"/>
        </p:nvPicPr>
        <p:blipFill rotWithShape="1">
          <a:blip r:embed="rId5">
            <a:alphaModFix/>
          </a:blip>
          <a:srcRect/>
          <a:stretch/>
        </p:blipFill>
        <p:spPr>
          <a:xfrm>
            <a:off x="10826047" y="260350"/>
            <a:ext cx="1102428" cy="420859"/>
          </a:xfrm>
          <a:prstGeom prst="rect">
            <a:avLst/>
          </a:prstGeom>
          <a:noFill/>
          <a:ln>
            <a:noFill/>
          </a:ln>
        </p:spPr>
      </p:pic>
      <p:pic>
        <p:nvPicPr>
          <p:cNvPr id="3" name="Graphic 2">
            <a:extLst>
              <a:ext uri="{FF2B5EF4-FFF2-40B4-BE49-F238E27FC236}">
                <a16:creationId xmlns:a16="http://schemas.microsoft.com/office/drawing/2014/main" id="{C3CC7069-46A6-B613-4D7F-0A40114B64DF}"/>
              </a:ext>
              <a:ext uri="{C183D7F6-B498-43B3-948B-1728B52AA6E4}">
                <adec:decorative xmlns:adec="http://schemas.microsoft.com/office/drawing/2017/decorative" val="1"/>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263525" y="260350"/>
            <a:ext cx="504000" cy="504000"/>
          </a:xfrm>
          <a:prstGeom prst="rect">
            <a:avLst/>
          </a:prstGeom>
        </p:spPr>
      </p:pic>
    </p:spTree>
    <p:extLst>
      <p:ext uri="{BB962C8B-B14F-4D97-AF65-F5344CB8AC3E}">
        <p14:creationId xmlns:p14="http://schemas.microsoft.com/office/powerpoint/2010/main" val="4294274573"/>
      </p:ext>
    </p:extLst>
  </p:cSld>
  <p:clrMap bg1="lt1" tx1="dk1" bg2="lt2" tx2="dk2" accent1="accent1" accent2="accent2" accent3="accent3" accent4="accent4" accent5="accent5" accent6="accent6" hlink="hlink" folHlink="folHlink"/>
  <p:sldLayoutIdLst>
    <p:sldLayoutId id="2147483740" r:id="rId1"/>
    <p:sldLayoutId id="2147483741" r:id="rId2"/>
    <p:sldLayoutId id="2147483799"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4" userDrawn="1">
          <p15:clr>
            <a:srgbClr val="F26B43"/>
          </p15:clr>
        </p15:guide>
        <p15:guide id="2" pos="166" userDrawn="1">
          <p15:clr>
            <a:srgbClr val="F26B43"/>
          </p15:clr>
        </p15:guide>
        <p15:guide id="3" orient="horz" pos="4156" userDrawn="1">
          <p15:clr>
            <a:srgbClr val="F26B43"/>
          </p15:clr>
        </p15:guide>
        <p15:guide id="4" pos="7514" userDrawn="1">
          <p15:clr>
            <a:srgbClr val="F26B43"/>
          </p15:clr>
        </p15:guide>
        <p15:guide id="5" orient="horz" pos="663" userDrawn="1">
          <p15:clr>
            <a:srgbClr val="F26B43"/>
          </p15:clr>
        </p15:guide>
      </p15:sldGuideLst>
    </p:ext>
  </p:extLst>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6" name="Banner">
            <a:extLst>
              <a:ext uri="{FF2B5EF4-FFF2-40B4-BE49-F238E27FC236}">
                <a16:creationId xmlns:a16="http://schemas.microsoft.com/office/drawing/2014/main" id="{65A77553-4624-150B-4CC1-0D56E53ADB56}"/>
              </a:ext>
              <a:ext uri="{C183D7F6-B498-43B3-948B-1728B52AA6E4}">
                <adec:decorative xmlns:adec="http://schemas.microsoft.com/office/drawing/2017/decorative" val="1"/>
              </a:ext>
            </a:extLst>
          </p:cNvPr>
          <p:cNvSpPr/>
          <p:nvPr userDrawn="1"/>
        </p:nvSpPr>
        <p:spPr>
          <a:xfrm>
            <a:off x="0" y="0"/>
            <a:ext cx="12192000" cy="72000"/>
          </a:xfrm>
          <a:prstGeom prst="rect">
            <a:avLst/>
          </a:prstGeom>
          <a:solidFill>
            <a:srgbClr val="FFAB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highlight>
                <a:srgbClr val="DB3C36"/>
              </a:highlight>
              <a:latin typeface="Calibri" panose="020F0502020204030204" pitchFamily="34" charset="0"/>
              <a:cs typeface="Calibri" panose="020F0502020204030204" pitchFamily="34" charset="0"/>
            </a:endParaRPr>
          </a:p>
        </p:txBody>
      </p:sp>
      <p:pic>
        <p:nvPicPr>
          <p:cNvPr id="11" name="Logo">
            <a:extLst>
              <a:ext uri="{FF2B5EF4-FFF2-40B4-BE49-F238E27FC236}">
                <a16:creationId xmlns:a16="http://schemas.microsoft.com/office/drawing/2014/main" id="{AE1B921F-7B45-CCEE-ED2E-2B9018DD23CA}"/>
              </a:ext>
              <a:ext uri="{C183D7F6-B498-43B3-948B-1728B52AA6E4}">
                <adec:decorative xmlns:adec="http://schemas.microsoft.com/office/drawing/2017/decorative" val="1"/>
              </a:ext>
            </a:extLst>
          </p:cNvPr>
          <p:cNvPicPr preferRelativeResize="0"/>
          <p:nvPr userDrawn="1"/>
        </p:nvPicPr>
        <p:blipFill rotWithShape="1">
          <a:blip r:embed="rId8">
            <a:alphaModFix/>
          </a:blip>
          <a:srcRect/>
          <a:stretch/>
        </p:blipFill>
        <p:spPr>
          <a:xfrm>
            <a:off x="10793046" y="260350"/>
            <a:ext cx="1102428" cy="420859"/>
          </a:xfrm>
          <a:prstGeom prst="rect">
            <a:avLst/>
          </a:prstGeom>
          <a:noFill/>
          <a:ln>
            <a:noFill/>
          </a:ln>
        </p:spPr>
      </p:pic>
      <p:pic>
        <p:nvPicPr>
          <p:cNvPr id="3" name="Graphic 2">
            <a:extLst>
              <a:ext uri="{FF2B5EF4-FFF2-40B4-BE49-F238E27FC236}">
                <a16:creationId xmlns:a16="http://schemas.microsoft.com/office/drawing/2014/main" id="{8B678930-0B07-8A11-9240-197965AF58F6}"/>
              </a:ext>
              <a:ext uri="{C183D7F6-B498-43B3-948B-1728B52AA6E4}">
                <adec:decorative xmlns:adec="http://schemas.microsoft.com/office/drawing/2017/decorative" val="1"/>
              </a:ext>
            </a:extLst>
          </p:cNvPr>
          <p:cNvPicPr>
            <a:picLocks noChangeAspect="1"/>
          </p:cNvPicPr>
          <p:nvPr userDrawn="1"/>
        </p:nvPicPr>
        <p:blipFill>
          <a:blip r:embed="rId9">
            <a:extLst>
              <a:ext uri="{96DAC541-7B7A-43D3-8B79-37D633B846F1}">
                <asvg:svgBlip xmlns:asvg="http://schemas.microsoft.com/office/drawing/2016/SVG/main" r:embed="rId10"/>
              </a:ext>
            </a:extLst>
          </a:blip>
          <a:stretch>
            <a:fillRect/>
          </a:stretch>
        </p:blipFill>
        <p:spPr>
          <a:xfrm>
            <a:off x="263525" y="260350"/>
            <a:ext cx="504000" cy="504000"/>
          </a:xfrm>
          <a:prstGeom prst="rect">
            <a:avLst/>
          </a:prstGeom>
        </p:spPr>
      </p:pic>
    </p:spTree>
    <p:extLst>
      <p:ext uri="{BB962C8B-B14F-4D97-AF65-F5344CB8AC3E}">
        <p14:creationId xmlns:p14="http://schemas.microsoft.com/office/powerpoint/2010/main" val="130835786"/>
      </p:ext>
    </p:extLst>
  </p:cSld>
  <p:clrMap bg1="lt1" tx1="dk1" bg2="lt2" tx2="dk2" accent1="accent1" accent2="accent2" accent3="accent3" accent4="accent4" accent5="accent5" accent6="accent6" hlink="hlink" folHlink="folHlink"/>
  <p:sldLayoutIdLst>
    <p:sldLayoutId id="2147483791" r:id="rId1"/>
    <p:sldLayoutId id="2147483792" r:id="rId2"/>
    <p:sldLayoutId id="2147483793" r:id="rId3"/>
    <p:sldLayoutId id="2147483794" r:id="rId4"/>
    <p:sldLayoutId id="2147483795" r:id="rId5"/>
    <p:sldLayoutId id="2147483796" r:id="rId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66" userDrawn="1">
          <p15:clr>
            <a:srgbClr val="F26B43"/>
          </p15:clr>
        </p15:guide>
        <p15:guide id="2" orient="horz" pos="164" userDrawn="1">
          <p15:clr>
            <a:srgbClr val="F26B43"/>
          </p15:clr>
        </p15:guide>
        <p15:guide id="3" pos="7514" userDrawn="1">
          <p15:clr>
            <a:srgbClr val="F26B43"/>
          </p15:clr>
        </p15:guide>
        <p15:guide id="4" orient="horz" pos="4156" userDrawn="1">
          <p15:clr>
            <a:srgbClr val="F26B43"/>
          </p15:clr>
        </p15:guide>
        <p15:guide id="5" orient="horz" pos="663"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8.png"/><Relationship Id="rId7" Type="http://schemas.openxmlformats.org/officeDocument/2006/relationships/image" Target="../media/image43.svg"/><Relationship Id="rId2" Type="http://schemas.openxmlformats.org/officeDocument/2006/relationships/notesSlide" Target="../notesSlides/notesSlide10.xml"/><Relationship Id="rId1" Type="http://schemas.openxmlformats.org/officeDocument/2006/relationships/slideLayout" Target="../slideLayouts/slideLayout24.xml"/><Relationship Id="rId6" Type="http://schemas.openxmlformats.org/officeDocument/2006/relationships/image" Target="../media/image42.png"/><Relationship Id="rId5" Type="http://schemas.openxmlformats.org/officeDocument/2006/relationships/image" Target="../media/image51.png"/><Relationship Id="rId4" Type="http://schemas.openxmlformats.org/officeDocument/2006/relationships/image" Target="../media/image50.png"/></Relationships>
</file>

<file path=ppt/slides/_rels/slide11.xml.rels><?xml version="1.0" encoding="UTF-8" standalone="yes"?>
<Relationships xmlns="http://schemas.openxmlformats.org/package/2006/relationships"><Relationship Id="rId8" Type="http://schemas.openxmlformats.org/officeDocument/2006/relationships/image" Target="../media/image43.svg"/><Relationship Id="rId3" Type="http://schemas.openxmlformats.org/officeDocument/2006/relationships/image" Target="../media/image50.png"/><Relationship Id="rId7" Type="http://schemas.openxmlformats.org/officeDocument/2006/relationships/image" Target="../media/image42.png"/><Relationship Id="rId2" Type="http://schemas.openxmlformats.org/officeDocument/2006/relationships/notesSlide" Target="../notesSlides/notesSlide11.xml"/><Relationship Id="rId1" Type="http://schemas.openxmlformats.org/officeDocument/2006/relationships/slideLayout" Target="../slideLayouts/slideLayout24.xml"/><Relationship Id="rId6" Type="http://schemas.openxmlformats.org/officeDocument/2006/relationships/image" Target="../media/image500.png"/></Relationships>
</file>

<file path=ppt/slides/_rels/slide12.xml.rels><?xml version="1.0" encoding="UTF-8" standalone="yes"?>
<Relationships xmlns="http://schemas.openxmlformats.org/package/2006/relationships"><Relationship Id="rId3" Type="http://schemas.openxmlformats.org/officeDocument/2006/relationships/image" Target="../media/image50.png"/><Relationship Id="rId7" Type="http://schemas.openxmlformats.org/officeDocument/2006/relationships/image" Target="../media/image43.svg"/><Relationship Id="rId2" Type="http://schemas.openxmlformats.org/officeDocument/2006/relationships/notesSlide" Target="../notesSlides/notesSlide12.xml"/><Relationship Id="rId1" Type="http://schemas.openxmlformats.org/officeDocument/2006/relationships/slideLayout" Target="../slideLayouts/slideLayout24.xml"/><Relationship Id="rId6" Type="http://schemas.openxmlformats.org/officeDocument/2006/relationships/image" Target="../media/image42.png"/><Relationship Id="rId5" Type="http://schemas.openxmlformats.org/officeDocument/2006/relationships/image" Target="../media/image53.png"/><Relationship Id="rId4" Type="http://schemas.openxmlformats.org/officeDocument/2006/relationships/image" Target="../media/image52.png"/></Relationships>
</file>

<file path=ppt/slides/_rels/slide13.xml.rels><?xml version="1.0" encoding="UTF-8" standalone="yes"?>
<Relationships xmlns="http://schemas.openxmlformats.org/package/2006/relationships"><Relationship Id="rId8" Type="http://schemas.openxmlformats.org/officeDocument/2006/relationships/image" Target="../media/image55.png"/><Relationship Id="rId3" Type="http://schemas.openxmlformats.org/officeDocument/2006/relationships/hyperlink" Target="https://youtu.be/WjhrBd7bkRw" TargetMode="External"/><Relationship Id="rId7" Type="http://schemas.openxmlformats.org/officeDocument/2006/relationships/image" Target="../media/image540.png"/><Relationship Id="rId2" Type="http://schemas.openxmlformats.org/officeDocument/2006/relationships/notesSlide" Target="../notesSlides/notesSlide13.xml"/><Relationship Id="rId1" Type="http://schemas.openxmlformats.org/officeDocument/2006/relationships/slideLayout" Target="../slideLayouts/slideLayout24.xml"/><Relationship Id="rId6" Type="http://schemas.openxmlformats.org/officeDocument/2006/relationships/image" Target="../media/image530.png"/><Relationship Id="rId5" Type="http://schemas.openxmlformats.org/officeDocument/2006/relationships/image" Target="../media/image54.png"/><Relationship Id="rId10" Type="http://schemas.openxmlformats.org/officeDocument/2006/relationships/image" Target="../media/image43.svg"/><Relationship Id="rId4" Type="http://schemas.openxmlformats.org/officeDocument/2006/relationships/hyperlink" Target="https://www.oxfordowl.co.uk/api/interactives/48831.html" TargetMode="External"/><Relationship Id="rId9" Type="http://schemas.openxmlformats.org/officeDocument/2006/relationships/image" Target="../media/image42.png"/></Relationships>
</file>

<file path=ppt/slides/_rels/slide14.xml.rels><?xml version="1.0" encoding="UTF-8" standalone="yes"?>
<Relationships xmlns="http://schemas.openxmlformats.org/package/2006/relationships"><Relationship Id="rId8" Type="http://schemas.openxmlformats.org/officeDocument/2006/relationships/image" Target="../media/image43.svg"/><Relationship Id="rId3" Type="http://schemas.openxmlformats.org/officeDocument/2006/relationships/image" Target="../media/image40.png"/><Relationship Id="rId7" Type="http://schemas.openxmlformats.org/officeDocument/2006/relationships/image" Target="../media/image42.png"/><Relationship Id="rId2" Type="http://schemas.openxmlformats.org/officeDocument/2006/relationships/notesSlide" Target="../notesSlides/notesSlide14.xml"/><Relationship Id="rId1" Type="http://schemas.openxmlformats.org/officeDocument/2006/relationships/slideLayout" Target="../slideLayouts/slideLayout30.xml"/><Relationship Id="rId6" Type="http://schemas.openxmlformats.org/officeDocument/2006/relationships/image" Target="../media/image58.png"/><Relationship Id="rId5" Type="http://schemas.openxmlformats.org/officeDocument/2006/relationships/image" Target="../media/image57.svg"/><Relationship Id="rId4" Type="http://schemas.openxmlformats.org/officeDocument/2006/relationships/image" Target="../media/image56.png"/></Relationships>
</file>

<file path=ppt/slides/_rels/slide15.xml.rels><?xml version="1.0" encoding="UTF-8" standalone="yes"?>
<Relationships xmlns="http://schemas.openxmlformats.org/package/2006/relationships"><Relationship Id="rId8" Type="http://schemas.openxmlformats.org/officeDocument/2006/relationships/image" Target="../media/image43.svg"/><Relationship Id="rId3" Type="http://schemas.openxmlformats.org/officeDocument/2006/relationships/image" Target="../media/image40.png"/><Relationship Id="rId7" Type="http://schemas.openxmlformats.org/officeDocument/2006/relationships/image" Target="../media/image42.png"/><Relationship Id="rId2" Type="http://schemas.openxmlformats.org/officeDocument/2006/relationships/notesSlide" Target="../notesSlides/notesSlide15.xml"/><Relationship Id="rId1" Type="http://schemas.openxmlformats.org/officeDocument/2006/relationships/slideLayout" Target="../slideLayouts/slideLayout34.xml"/><Relationship Id="rId6" Type="http://schemas.openxmlformats.org/officeDocument/2006/relationships/image" Target="../media/image580.png"/><Relationship Id="rId5" Type="http://schemas.openxmlformats.org/officeDocument/2006/relationships/image" Target="../media/image59.png"/><Relationship Id="rId4" Type="http://schemas.openxmlformats.org/officeDocument/2006/relationships/image" Target="../media/image58.png"/></Relationships>
</file>

<file path=ppt/slides/_rels/slide16.xml.rels><?xml version="1.0" encoding="UTF-8" standalone="yes"?>
<Relationships xmlns="http://schemas.openxmlformats.org/package/2006/relationships"><Relationship Id="rId8" Type="http://schemas.openxmlformats.org/officeDocument/2006/relationships/image" Target="../media/image43.svg"/><Relationship Id="rId3" Type="http://schemas.openxmlformats.org/officeDocument/2006/relationships/image" Target="../media/image40.png"/><Relationship Id="rId7" Type="http://schemas.openxmlformats.org/officeDocument/2006/relationships/image" Target="../media/image42.png"/><Relationship Id="rId2" Type="http://schemas.openxmlformats.org/officeDocument/2006/relationships/notesSlide" Target="../notesSlides/notesSlide16.xml"/><Relationship Id="rId1" Type="http://schemas.openxmlformats.org/officeDocument/2006/relationships/slideLayout" Target="../slideLayouts/slideLayout40.xml"/><Relationship Id="rId6" Type="http://schemas.openxmlformats.org/officeDocument/2006/relationships/image" Target="../media/image62.png"/><Relationship Id="rId5" Type="http://schemas.openxmlformats.org/officeDocument/2006/relationships/image" Target="../media/image61.png"/><Relationship Id="rId4" Type="http://schemas.openxmlformats.org/officeDocument/2006/relationships/image" Target="../media/image60.png"/></Relationships>
</file>

<file path=ppt/slides/_rels/slide17.xml.rels><?xml version="1.0" encoding="UTF-8" standalone="yes"?>
<Relationships xmlns="http://schemas.openxmlformats.org/package/2006/relationships"><Relationship Id="rId8" Type="http://schemas.openxmlformats.org/officeDocument/2006/relationships/image" Target="../media/image43.svg"/><Relationship Id="rId3" Type="http://schemas.openxmlformats.org/officeDocument/2006/relationships/image" Target="../media/image63.png"/><Relationship Id="rId7" Type="http://schemas.openxmlformats.org/officeDocument/2006/relationships/image" Target="../media/image42.png"/><Relationship Id="rId2" Type="http://schemas.openxmlformats.org/officeDocument/2006/relationships/notesSlide" Target="../notesSlides/notesSlide17.xml"/><Relationship Id="rId1" Type="http://schemas.openxmlformats.org/officeDocument/2006/relationships/slideLayout" Target="../slideLayouts/slideLayout41.xml"/><Relationship Id="rId6" Type="http://schemas.openxmlformats.org/officeDocument/2006/relationships/image" Target="../media/image65.svg"/><Relationship Id="rId5" Type="http://schemas.openxmlformats.org/officeDocument/2006/relationships/image" Target="../media/image64.png"/><Relationship Id="rId4" Type="http://schemas.openxmlformats.org/officeDocument/2006/relationships/image" Target="../media/image630.png"/></Relationships>
</file>

<file path=ppt/slides/_rels/slide18.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18.xml"/><Relationship Id="rId1" Type="http://schemas.openxmlformats.org/officeDocument/2006/relationships/slideLayout" Target="../slideLayouts/slideLayout45.xml"/><Relationship Id="rId4" Type="http://schemas.openxmlformats.org/officeDocument/2006/relationships/image" Target="../media/image67.svg"/></Relationships>
</file>

<file path=ppt/slides/_rels/slide19.xml.rels><?xml version="1.0" encoding="UTF-8" standalone="yes"?>
<Relationships xmlns="http://schemas.openxmlformats.org/package/2006/relationships"><Relationship Id="rId8" Type="http://schemas.openxmlformats.org/officeDocument/2006/relationships/image" Target="../media/image68.png"/><Relationship Id="rId7" Type="http://schemas.openxmlformats.org/officeDocument/2006/relationships/image" Target="../media/image72.png"/><Relationship Id="rId2" Type="http://schemas.openxmlformats.org/officeDocument/2006/relationships/notesSlide" Target="../notesSlides/notesSlide19.xml"/><Relationship Id="rId1" Type="http://schemas.openxmlformats.org/officeDocument/2006/relationships/slideLayout" Target="../slideLayouts/slideLayout52.xml"/><Relationship Id="rId6" Type="http://schemas.openxmlformats.org/officeDocument/2006/relationships/image" Target="../media/image71.png"/><Relationship Id="rId11" Type="http://schemas.openxmlformats.org/officeDocument/2006/relationships/image" Target="../media/image43.svg"/><Relationship Id="rId5" Type="http://schemas.openxmlformats.org/officeDocument/2006/relationships/image" Target="../media/image70.png"/><Relationship Id="rId10" Type="http://schemas.openxmlformats.org/officeDocument/2006/relationships/image" Target="../media/image42.png"/><Relationship Id="rId4" Type="http://schemas.openxmlformats.org/officeDocument/2006/relationships/image" Target="../media/image69.png"/><Relationship Id="rId9" Type="http://schemas.openxmlformats.org/officeDocument/2006/relationships/image" Target="../media/image69.sv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8" Type="http://schemas.openxmlformats.org/officeDocument/2006/relationships/hyperlink" Target="https://www.oxfordowl.co.uk/direct-link/numicon-essentials-menu/curriculum-guides?utf8=%E2%9C%93&amp;tab=resources&amp;query=Ready%20to%20Progress%20Mapping%20guide" TargetMode="External"/><Relationship Id="rId13" Type="http://schemas.openxmlformats.org/officeDocument/2006/relationships/hyperlink" Target="https://www.oxfordowl.co.uk/direct-link/curriculum-guides?utf8=%E2%9C%93&amp;tab=resources&amp;query=&amp;curriculum_maths%5B%5D=England" TargetMode="External"/><Relationship Id="rId3" Type="http://schemas.openxmlformats.org/officeDocument/2006/relationships/hyperlink" Target="https://www.oxfordowl.co.uk/direct-link/numicon-essentials-menu/curriculum-guides?utf8=%E2%9C%93&amp;tab=resources&amp;query=White%20Rose%20Mapping%20guide" TargetMode="External"/><Relationship Id="rId7" Type="http://schemas.openxmlformats.org/officeDocument/2006/relationships/hyperlink" Target="https://www.oxfordowl.co.uk/direct-link/numicon-essentials-menu/curriculum-guides?utf8=%E2%9C%93&amp;tab=resources&amp;query=Primary%20Years%20Programme%20of%20the%20IB%20Mapping%20guide" TargetMode="External"/><Relationship Id="rId12" Type="http://schemas.openxmlformats.org/officeDocument/2006/relationships/hyperlink" Target="https://www.oxfordowl.co.uk/direct-link/numicon-essentials-menu/curriculum-guides?utf8=%E2%9C%93&amp;tab=resources&amp;query=%20Curriculum%20for%20Wales%20Mapping%20guide" TargetMode="External"/><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hyperlink" Target="https://www.oxfordowl.co.uk/direct-link/curriculum-guides?utf8=%E2%9C%93&amp;tab=resources&amp;query=&amp;curriculum_maths%5B%5D=Oxford%20International%20Curriculum" TargetMode="External"/><Relationship Id="rId11" Type="http://schemas.openxmlformats.org/officeDocument/2006/relationships/hyperlink" Target="https://www.oxfordowl.co.uk/direct-link/curriculum-guides?utf8=%E2%9C%93&amp;tab=resources&amp;query=&amp;curriculum_maths%5B%5D=Te%C2%A0Mataiaho" TargetMode="External"/><Relationship Id="rId5" Type="http://schemas.openxmlformats.org/officeDocument/2006/relationships/hyperlink" Target="https://www.oxfordowl.co.uk/direct-link/numicon-essentials-menu/curriculum-guides?utf8=%E2%9C%93&amp;tab=resources&amp;query=Numicon%20Mapping%20guide" TargetMode="External"/><Relationship Id="rId15" Type="http://schemas.openxmlformats.org/officeDocument/2006/relationships/hyperlink" Target="https://www.oxfordowl.co.uk/contents/49949/" TargetMode="External"/><Relationship Id="rId10" Type="http://schemas.openxmlformats.org/officeDocument/2006/relationships/hyperlink" Target="https://www.oxfordowl.co.uk/direct-link/numicon-essentials-menu/curriculum-guides?utf8=%E2%9C%93&amp;tab=resources&amp;query=%20Scotland%20Curriculum%20for%20Excellence%20Mapping%20guide" TargetMode="External"/><Relationship Id="rId4" Type="http://schemas.openxmlformats.org/officeDocument/2006/relationships/hyperlink" Target="https://www.oxfordowl.co.uk/direct-link/numicon-essentials-menu/curriculum-guides?utf8=%E2%9C%93&amp;tab=resources&amp;query=%20Northern%20Ireland%20Curriculum%20Mapping%20guide" TargetMode="External"/><Relationship Id="rId9" Type="http://schemas.openxmlformats.org/officeDocument/2006/relationships/hyperlink" Target="https://www.oxfordowl.co.uk/direct-link/numicon-essentials-menu/curriculum-guides?utf8=%E2%9C%93&amp;tab=resources&amp;query=%20Republic%20of%20Ireland%20Curriculum%20Mapping%20guide" TargetMode="External"/><Relationship Id="rId14" Type="http://schemas.openxmlformats.org/officeDocument/2006/relationships/hyperlink" Target="https://www.oxfordowl.co.uk/direct-link/numicon-essentials-menu/curriculum-guides?utf8=%E2%9C%93&amp;tab=resources&amp;query=NCETM%20Mapping%20guide"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drive.google.com/file/d/18gpyiLeimOWG_M03gytTB91yEMptYy4R/view?usp=drive_link" TargetMode="External"/><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hyperlink" Target="https://www.oxfordowl.co.uk/contents/48528/"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7.xml"/><Relationship Id="rId1" Type="http://schemas.openxmlformats.org/officeDocument/2006/relationships/slideLayout" Target="../slideLayouts/slideLayout8.xml"/><Relationship Id="rId6" Type="http://schemas.openxmlformats.org/officeDocument/2006/relationships/image" Target="../media/image43.svg"/><Relationship Id="rId5" Type="http://schemas.openxmlformats.org/officeDocument/2006/relationships/image" Target="../media/image42.png"/><Relationship Id="rId4" Type="http://schemas.openxmlformats.org/officeDocument/2006/relationships/image" Target="../media/image41.png"/></Relationships>
</file>

<file path=ppt/slides/_rels/slide8.xml.rels><?xml version="1.0" encoding="UTF-8" standalone="yes"?>
<Relationships xmlns="http://schemas.openxmlformats.org/package/2006/relationships"><Relationship Id="rId3" Type="http://schemas.openxmlformats.org/officeDocument/2006/relationships/image" Target="../media/image40.png"/><Relationship Id="rId7" Type="http://schemas.openxmlformats.org/officeDocument/2006/relationships/image" Target="../media/image43.svg"/><Relationship Id="rId2" Type="http://schemas.openxmlformats.org/officeDocument/2006/relationships/notesSlide" Target="../notesSlides/notesSlide8.xml"/><Relationship Id="rId1" Type="http://schemas.openxmlformats.org/officeDocument/2006/relationships/slideLayout" Target="../slideLayouts/slideLayout17.xml"/><Relationship Id="rId6" Type="http://schemas.openxmlformats.org/officeDocument/2006/relationships/image" Target="../media/image42.png"/><Relationship Id="rId5" Type="http://schemas.openxmlformats.org/officeDocument/2006/relationships/image" Target="../media/image45.jpeg"/><Relationship Id="rId4" Type="http://schemas.openxmlformats.org/officeDocument/2006/relationships/image" Target="../media/image44.jpeg"/></Relationships>
</file>

<file path=ppt/slides/_rels/slide9.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hyperlink" Target="https://youtu.be/_31lvUEszcE" TargetMode="External"/><Relationship Id="rId7" Type="http://schemas.openxmlformats.org/officeDocument/2006/relationships/image" Target="../media/image48.png"/><Relationship Id="rId2" Type="http://schemas.openxmlformats.org/officeDocument/2006/relationships/notesSlide" Target="../notesSlides/notesSlide9.xml"/><Relationship Id="rId1" Type="http://schemas.openxmlformats.org/officeDocument/2006/relationships/slideLayout" Target="../slideLayouts/slideLayout24.xml"/><Relationship Id="rId6" Type="http://schemas.openxmlformats.org/officeDocument/2006/relationships/image" Target="../media/image47.svg"/><Relationship Id="rId5" Type="http://schemas.openxmlformats.org/officeDocument/2006/relationships/image" Target="../media/image46.png"/><Relationship Id="rId10" Type="http://schemas.openxmlformats.org/officeDocument/2006/relationships/image" Target="../media/image43.svg"/><Relationship Id="rId4" Type="http://schemas.openxmlformats.org/officeDocument/2006/relationships/hyperlink" Target="https://www.oxfordowl.co.uk/api/interactives/48832.html" TargetMode="External"/><Relationship Id="rId9" Type="http://schemas.openxmlformats.org/officeDocument/2006/relationships/image" Target="../media/image4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82FF4D0B-7341-6433-2344-6648D1BB705A}"/>
              </a:ext>
            </a:extLst>
          </p:cNvPr>
          <p:cNvSpPr>
            <a:spLocks noGrp="1"/>
          </p:cNvSpPr>
          <p:nvPr>
            <p:ph type="title"/>
          </p:nvPr>
        </p:nvSpPr>
        <p:spPr/>
        <p:txBody>
          <a:bodyPr/>
          <a:lstStyle/>
          <a:p>
            <a:r>
              <a:rPr lang="en-US"/>
              <a:t>© Oxford University Press 2024</a:t>
            </a:r>
          </a:p>
        </p:txBody>
      </p:sp>
    </p:spTree>
    <p:extLst>
      <p:ext uri="{BB962C8B-B14F-4D97-AF65-F5344CB8AC3E}">
        <p14:creationId xmlns:p14="http://schemas.microsoft.com/office/powerpoint/2010/main" val="6945161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16DE77-3B07-93D6-94AC-901CB7277002}"/>
              </a:ext>
            </a:extLst>
          </p:cNvPr>
          <p:cNvSpPr>
            <a:spLocks noGrp="1"/>
          </p:cNvSpPr>
          <p:nvPr>
            <p:ph type="title"/>
          </p:nvPr>
        </p:nvSpPr>
        <p:spPr/>
        <p:txBody>
          <a:bodyPr/>
          <a:lstStyle/>
          <a:p>
            <a:r>
              <a:rPr lang="en-US">
                <a:ea typeface="Calibri"/>
              </a:rPr>
              <a:t>Teach: I do (2)</a:t>
            </a:r>
            <a:endParaRPr lang="en-US"/>
          </a:p>
        </p:txBody>
      </p:sp>
      <p:sp>
        <p:nvSpPr>
          <p:cNvPr id="3" name="Text Placeholder 2">
            <a:extLst>
              <a:ext uri="{FF2B5EF4-FFF2-40B4-BE49-F238E27FC236}">
                <a16:creationId xmlns:a16="http://schemas.microsoft.com/office/drawing/2014/main" id="{30474C10-62CF-0848-645A-3251D93C67B5}"/>
              </a:ext>
            </a:extLst>
          </p:cNvPr>
          <p:cNvSpPr>
            <a:spLocks noGrp="1"/>
          </p:cNvSpPr>
          <p:nvPr>
            <p:ph type="body" sz="quarter" idx="11"/>
          </p:nvPr>
        </p:nvSpPr>
        <p:spPr>
          <a:xfrm>
            <a:off x="263522" y="1052514"/>
            <a:ext cx="5451478" cy="692158"/>
          </a:xfrm>
        </p:spPr>
        <p:txBody>
          <a:bodyPr/>
          <a:lstStyle/>
          <a:p>
            <a:r>
              <a:rPr lang="en-US" dirty="0"/>
              <a:t>How many quarters are equivalent to a whole?</a:t>
            </a:r>
            <a:endParaRPr lang="en-GB" dirty="0"/>
          </a:p>
        </p:txBody>
      </p:sp>
      <p:pic>
        <p:nvPicPr>
          <p:cNvPr id="24" name="Picture Placeholder 23">
            <a:extLst>
              <a:ext uri="{FF2B5EF4-FFF2-40B4-BE49-F238E27FC236}">
                <a16:creationId xmlns:a16="http://schemas.microsoft.com/office/drawing/2014/main" id="{61D0718B-A415-05E4-F74A-983F0D28F42B}"/>
              </a:ext>
              <a:ext uri="{C183D7F6-B498-43B3-948B-1728B52AA6E4}">
                <adec:decorative xmlns:adec="http://schemas.microsoft.com/office/drawing/2017/decorative" val="1"/>
              </a:ext>
            </a:extLst>
          </p:cNvPr>
          <p:cNvPicPr>
            <a:picLocks noGrp="1" noChangeAspect="1"/>
          </p:cNvPicPr>
          <p:nvPr>
            <p:ph type="pic" sz="quarter" idx="12"/>
          </p:nvPr>
        </p:nvPicPr>
        <p:blipFill>
          <a:blip r:embed="rId3"/>
          <a:stretch>
            <a:fillRect/>
          </a:stretch>
        </p:blipFill>
        <p:spPr>
          <a:xfrm>
            <a:off x="4497170" y="2167200"/>
            <a:ext cx="3197660" cy="798030"/>
          </a:xfrm>
        </p:spPr>
      </p:pic>
      <p:pic>
        <p:nvPicPr>
          <p:cNvPr id="26" name="Picture Placeholder 25" descr="A brown number rod laid horizontally, with two pink number rods, end-to-end, below it. On click, four red number rods, end to end, appear below the pink rods. The four red rods are equal in length to the brown rod.">
            <a:extLst>
              <a:ext uri="{FF2B5EF4-FFF2-40B4-BE49-F238E27FC236}">
                <a16:creationId xmlns:a16="http://schemas.microsoft.com/office/drawing/2014/main" id="{E73C1654-4A64-F380-3FD7-D2AD42B2D64C}"/>
              </a:ext>
            </a:extLst>
          </p:cNvPr>
          <p:cNvPicPr>
            <a:picLocks noGrp="1" noChangeAspect="1"/>
          </p:cNvPicPr>
          <p:nvPr>
            <p:ph type="pic" sz="quarter" idx="21"/>
          </p:nvPr>
        </p:nvPicPr>
        <p:blipFill>
          <a:blip r:embed="rId4"/>
          <a:stretch>
            <a:fillRect/>
          </a:stretch>
        </p:blipFill>
        <p:spPr>
          <a:xfrm>
            <a:off x="4497170" y="2167200"/>
            <a:ext cx="3197660" cy="1197044"/>
          </a:xfrm>
        </p:spPr>
      </p:pic>
      <p:sp>
        <p:nvSpPr>
          <p:cNvPr id="10" name="Text Placeholder 9">
            <a:extLst>
              <a:ext uri="{FF2B5EF4-FFF2-40B4-BE49-F238E27FC236}">
                <a16:creationId xmlns:a16="http://schemas.microsoft.com/office/drawing/2014/main" id="{BEB74253-D3AB-4B10-D23B-CBF33CF330D1}"/>
              </a:ext>
            </a:extLst>
          </p:cNvPr>
          <p:cNvSpPr>
            <a:spLocks noGrp="1"/>
          </p:cNvSpPr>
          <p:nvPr>
            <p:ph type="body" sz="quarter" idx="16"/>
          </p:nvPr>
        </p:nvSpPr>
        <p:spPr>
          <a:xfrm>
            <a:off x="3566206" y="3654000"/>
            <a:ext cx="5059588" cy="633509"/>
          </a:xfrm>
        </p:spPr>
        <p:txBody>
          <a:bodyPr/>
          <a:lstStyle/>
          <a:p>
            <a:pPr algn="ctr"/>
            <a:r>
              <a:rPr lang="en-US" dirty="0"/>
              <a:t>One red rod represents __ of the whole.</a:t>
            </a:r>
          </a:p>
        </p:txBody>
      </p:sp>
      <mc:AlternateContent xmlns:mc="http://schemas.openxmlformats.org/markup-compatibility/2006" xmlns:a14="http://schemas.microsoft.com/office/drawing/2010/main">
        <mc:Choice Requires="a14">
          <p:sp>
            <p:nvSpPr>
              <p:cNvPr id="27" name="Rounded Rectangle 12">
                <a:extLst>
                  <a:ext uri="{FF2B5EF4-FFF2-40B4-BE49-F238E27FC236}">
                    <a16:creationId xmlns:a16="http://schemas.microsoft.com/office/drawing/2014/main" id="{13CB2E8D-F8AF-A225-D22D-9C1434BFA97F}"/>
                  </a:ext>
                </a:extLst>
              </p:cNvPr>
              <p:cNvSpPr>
                <a:spLocks noGrp="1"/>
              </p:cNvSpPr>
              <p:nvPr>
                <p:ph type="body" sz="quarter" idx="19"/>
              </p:nvPr>
            </p:nvSpPr>
            <p:spPr>
              <a:xfrm>
                <a:off x="263522" y="4833182"/>
                <a:ext cx="5059589" cy="633508"/>
              </a:xfrm>
              <a:prstGeom prst="roundRect">
                <a:avLst/>
              </a:prstGeom>
              <a:solidFill>
                <a:srgbClr val="E4DFED"/>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lIns="90000" tIns="46800" rIns="90000" bIns="46800" rtlCol="0" anchor="t" anchorCtr="0">
                <a:spAutoFit/>
              </a:bodyPr>
              <a:lstStyle/>
              <a:p>
                <a:pPr>
                  <a:lnSpc>
                    <a:spcPct val="100000"/>
                  </a:lnSpc>
                </a:pPr>
                <a:r>
                  <a:rPr lang="en-US" sz="2200" dirty="0">
                    <a:solidFill>
                      <a:schemeClr val="tx1"/>
                    </a:solidFill>
                  </a:rPr>
                  <a:t>__ lots of </a:t>
                </a:r>
                <a14:m>
                  <m:oMath xmlns:m="http://schemas.openxmlformats.org/officeDocument/2006/math">
                    <m:f>
                      <m:fPr>
                        <m:ctrlPr>
                          <a:rPr lang="en-US" sz="2200" b="0" i="1" dirty="0" smtClean="0">
                            <a:solidFill>
                              <a:schemeClr val="tx1"/>
                            </a:solidFill>
                            <a:latin typeface="Cambria Math" panose="02040503050406030204" pitchFamily="18" charset="0"/>
                          </a:rPr>
                        </m:ctrlPr>
                      </m:fPr>
                      <m:num>
                        <m:r>
                          <a:rPr lang="en-US" sz="2200" b="0" i="1" dirty="0" smtClean="0">
                            <a:solidFill>
                              <a:schemeClr val="tx1"/>
                            </a:solidFill>
                            <a:latin typeface="Cambria Math" panose="02040503050406030204" pitchFamily="18" charset="0"/>
                          </a:rPr>
                          <m:t>1</m:t>
                        </m:r>
                      </m:num>
                      <m:den>
                        <m:r>
                          <a:rPr lang="en-US" sz="2200" b="0" i="1" dirty="0" smtClean="0">
                            <a:solidFill>
                              <a:schemeClr val="tx1"/>
                            </a:solidFill>
                            <a:latin typeface="Cambria Math" panose="02040503050406030204" pitchFamily="18" charset="0"/>
                          </a:rPr>
                          <m:t>4</m:t>
                        </m:r>
                      </m:den>
                    </m:f>
                  </m:oMath>
                </a14:m>
                <a:r>
                  <a:rPr lang="en-US" sz="2200" dirty="0">
                    <a:solidFill>
                      <a:schemeClr val="tx1"/>
                    </a:solidFill>
                  </a:rPr>
                  <a:t> are equivalent to one whole.</a:t>
                </a:r>
              </a:p>
            </p:txBody>
          </p:sp>
        </mc:Choice>
        <mc:Fallback xmlns="">
          <p:sp>
            <p:nvSpPr>
              <p:cNvPr id="27" name="Rounded Rectangle 12">
                <a:extLst>
                  <a:ext uri="{FF2B5EF4-FFF2-40B4-BE49-F238E27FC236}">
                    <a16:creationId xmlns:a16="http://schemas.microsoft.com/office/drawing/2014/main" id="{13CB2E8D-F8AF-A225-D22D-9C1434BFA97F}"/>
                  </a:ext>
                </a:extLst>
              </p:cNvPr>
              <p:cNvSpPr>
                <a:spLocks noGrp="1" noRot="1" noChangeAspect="1" noMove="1" noResize="1" noEditPoints="1" noAdjustHandles="1" noChangeArrowheads="1" noChangeShapeType="1" noTextEdit="1"/>
              </p:cNvSpPr>
              <p:nvPr>
                <p:ph type="body" sz="quarter" idx="19"/>
              </p:nvPr>
            </p:nvSpPr>
            <p:spPr>
              <a:xfrm>
                <a:off x="263522" y="4833182"/>
                <a:ext cx="5059589" cy="633508"/>
              </a:xfrm>
              <a:prstGeom prst="roundRect">
                <a:avLst/>
              </a:prstGeom>
              <a:blipFill>
                <a:blip r:embed="rId5"/>
                <a:stretch>
                  <a:fillRect l="-964" t="-1923"/>
                </a:stretch>
              </a:blipFill>
              <a:ln>
                <a:noFill/>
              </a:ln>
            </p:spPr>
            <p:txBody>
              <a:bodyPr/>
              <a:lstStyle/>
              <a:p>
                <a:r>
                  <a:rPr lang="en-GB">
                    <a:noFill/>
                  </a:rPr>
                  <a:t> </a:t>
                </a:r>
              </a:p>
            </p:txBody>
          </p:sp>
        </mc:Fallback>
      </mc:AlternateContent>
      <p:sp>
        <p:nvSpPr>
          <p:cNvPr id="29" name="Rounded Rectangle 12">
            <a:extLst>
              <a:ext uri="{FF2B5EF4-FFF2-40B4-BE49-F238E27FC236}">
                <a16:creationId xmlns:a16="http://schemas.microsoft.com/office/drawing/2014/main" id="{092A8248-D060-2FDC-8F6F-1F037061491B}"/>
              </a:ext>
            </a:extLst>
          </p:cNvPr>
          <p:cNvSpPr>
            <a:spLocks noGrp="1"/>
          </p:cNvSpPr>
          <p:nvPr>
            <p:ph type="body" sz="quarter" idx="20"/>
          </p:nvPr>
        </p:nvSpPr>
        <p:spPr>
          <a:xfrm>
            <a:off x="263522" y="5643837"/>
            <a:ext cx="5059588" cy="508000"/>
          </a:xfrm>
          <a:prstGeom prst="roundRect">
            <a:avLst/>
          </a:prstGeom>
          <a:solidFill>
            <a:srgbClr val="E4DFED"/>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lIns="90000" tIns="46800" rIns="90000" bIns="46800" rtlCol="0" anchor="t" anchorCtr="0">
            <a:noAutofit/>
          </a:bodyPr>
          <a:lstStyle/>
          <a:p>
            <a:pPr>
              <a:lnSpc>
                <a:spcPct val="100000"/>
              </a:lnSpc>
            </a:pPr>
            <a:r>
              <a:rPr lang="en-US" sz="2200" dirty="0">
                <a:solidFill>
                  <a:schemeClr val="tx1"/>
                </a:solidFill>
              </a:rPr>
              <a:t>__ quarters are equivalent to one whole.</a:t>
            </a:r>
          </a:p>
        </p:txBody>
      </p:sp>
      <p:pic>
        <p:nvPicPr>
          <p:cNvPr id="17" name="Picture Placeholder 16" descr="Key words">
            <a:extLst>
              <a:ext uri="{FF2B5EF4-FFF2-40B4-BE49-F238E27FC236}">
                <a16:creationId xmlns:a16="http://schemas.microsoft.com/office/drawing/2014/main" id="{3ABEC595-D97A-CBC9-844D-60063924D566}"/>
              </a:ext>
            </a:extLst>
          </p:cNvPr>
          <p:cNvPicPr>
            <a:picLocks noGrp="1" noChangeAspect="1"/>
          </p:cNvPicPr>
          <p:nvPr>
            <p:ph type="pic" sz="quarter" idx="17"/>
          </p:nvPr>
        </p:nvPicPr>
        <p:blipFill>
          <a:blip r:embed="rId6">
            <a:extLst>
              <a:ext uri="{96DAC541-7B7A-43D3-8B79-37D633B846F1}">
                <asvg:svgBlip xmlns:asvg="http://schemas.microsoft.com/office/drawing/2016/SVG/main" r:embed="rId7"/>
              </a:ext>
            </a:extLst>
          </a:blip>
          <a:srcRect t="220" b="220"/>
          <a:stretch/>
        </p:blipFill>
        <p:spPr/>
      </p:pic>
      <p:sp>
        <p:nvSpPr>
          <p:cNvPr id="15" name="Text Placeholder 14">
            <a:extLst>
              <a:ext uri="{FF2B5EF4-FFF2-40B4-BE49-F238E27FC236}">
                <a16:creationId xmlns:a16="http://schemas.microsoft.com/office/drawing/2014/main" id="{12AE4321-FAD5-3260-9628-C3F01505986B}"/>
              </a:ext>
            </a:extLst>
          </p:cNvPr>
          <p:cNvSpPr>
            <a:spLocks noGrp="1"/>
          </p:cNvSpPr>
          <p:nvPr>
            <p:ph type="body" sz="quarter" idx="14"/>
          </p:nvPr>
        </p:nvSpPr>
        <p:spPr/>
        <p:txBody>
          <a:bodyPr/>
          <a:lstStyle/>
          <a:p>
            <a:r>
              <a:rPr lang="en-US"/>
              <a:t>whole </a:t>
            </a:r>
            <a:r>
              <a:rPr lang="en-US">
                <a:solidFill>
                  <a:schemeClr val="bg1">
                    <a:lumMod val="75000"/>
                  </a:schemeClr>
                </a:solidFill>
              </a:rPr>
              <a:t>|</a:t>
            </a:r>
            <a:r>
              <a:rPr lang="en-US"/>
              <a:t> part </a:t>
            </a:r>
            <a:r>
              <a:rPr lang="en-US">
                <a:solidFill>
                  <a:schemeClr val="bg1">
                    <a:lumMod val="75000"/>
                  </a:schemeClr>
                </a:solidFill>
              </a:rPr>
              <a:t>|</a:t>
            </a:r>
            <a:r>
              <a:rPr lang="en-US"/>
              <a:t> equivalent </a:t>
            </a:r>
            <a:r>
              <a:rPr lang="en-US">
                <a:solidFill>
                  <a:schemeClr val="bg1">
                    <a:lumMod val="75000"/>
                  </a:schemeClr>
                </a:solidFill>
              </a:rPr>
              <a:t>|</a:t>
            </a:r>
            <a:r>
              <a:rPr lang="en-US"/>
              <a:t> lots of </a:t>
            </a:r>
            <a:r>
              <a:rPr lang="en-US">
                <a:solidFill>
                  <a:schemeClr val="bg1">
                    <a:lumMod val="75000"/>
                  </a:schemeClr>
                </a:solidFill>
              </a:rPr>
              <a:t>|</a:t>
            </a:r>
            <a:r>
              <a:rPr lang="en-US"/>
              <a:t> half </a:t>
            </a:r>
            <a:r>
              <a:rPr lang="en-US">
                <a:solidFill>
                  <a:schemeClr val="bg1">
                    <a:lumMod val="75000"/>
                  </a:schemeClr>
                </a:solidFill>
              </a:rPr>
              <a:t>|</a:t>
            </a:r>
            <a:r>
              <a:rPr lang="en-US"/>
              <a:t> quarter</a:t>
            </a:r>
          </a:p>
        </p:txBody>
      </p:sp>
    </p:spTree>
    <p:extLst>
      <p:ext uri="{BB962C8B-B14F-4D97-AF65-F5344CB8AC3E}">
        <p14:creationId xmlns:p14="http://schemas.microsoft.com/office/powerpoint/2010/main" val="44588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16DE77-3B07-93D6-94AC-901CB7277002}"/>
              </a:ext>
            </a:extLst>
          </p:cNvPr>
          <p:cNvSpPr>
            <a:spLocks noGrp="1"/>
          </p:cNvSpPr>
          <p:nvPr>
            <p:ph type="title"/>
          </p:nvPr>
        </p:nvSpPr>
        <p:spPr>
          <a:xfrm>
            <a:off x="891373" y="307050"/>
            <a:ext cx="4680000" cy="415498"/>
          </a:xfrm>
        </p:spPr>
        <p:txBody>
          <a:bodyPr/>
          <a:lstStyle/>
          <a:p>
            <a:r>
              <a:rPr lang="en-US">
                <a:ea typeface="Calibri"/>
              </a:rPr>
              <a:t>Teach: I do (3)</a:t>
            </a:r>
            <a:endParaRPr lang="en-US"/>
          </a:p>
        </p:txBody>
      </p:sp>
      <p:sp>
        <p:nvSpPr>
          <p:cNvPr id="7" name="Text Placeholder 6">
            <a:extLst>
              <a:ext uri="{FF2B5EF4-FFF2-40B4-BE49-F238E27FC236}">
                <a16:creationId xmlns:a16="http://schemas.microsoft.com/office/drawing/2014/main" id="{79C8C32C-0EB9-B3A8-BF8C-AF10F3B3F0AD}"/>
              </a:ext>
            </a:extLst>
          </p:cNvPr>
          <p:cNvSpPr>
            <a:spLocks noGrp="1"/>
          </p:cNvSpPr>
          <p:nvPr>
            <p:ph type="body" sz="quarter" idx="11"/>
          </p:nvPr>
        </p:nvSpPr>
        <p:spPr>
          <a:xfrm>
            <a:off x="263521" y="1052513"/>
            <a:ext cx="5536387" cy="507831"/>
          </a:xfrm>
        </p:spPr>
        <p:txBody>
          <a:bodyPr/>
          <a:lstStyle/>
          <a:p>
            <a:r>
              <a:rPr lang="en-US" dirty="0"/>
              <a:t>How many quarters are equivalent to one half?</a:t>
            </a:r>
            <a:endParaRPr lang="en-GB" dirty="0"/>
          </a:p>
        </p:txBody>
      </p:sp>
      <p:pic>
        <p:nvPicPr>
          <p:cNvPr id="6" name="Picture Placeholder 5" descr="A brown number rod laid horizontally. Below are two pink number rods, end-to-end. Below that are four red number rods, end-to-end.">
            <a:extLst>
              <a:ext uri="{FF2B5EF4-FFF2-40B4-BE49-F238E27FC236}">
                <a16:creationId xmlns:a16="http://schemas.microsoft.com/office/drawing/2014/main" id="{701F5791-4AB4-8814-7CD2-1FE1247E9A53}"/>
              </a:ext>
            </a:extLst>
          </p:cNvPr>
          <p:cNvPicPr>
            <a:picLocks noGrp="1" noChangeAspect="1"/>
          </p:cNvPicPr>
          <p:nvPr>
            <p:ph type="pic" sz="quarter" idx="12"/>
          </p:nvPr>
        </p:nvPicPr>
        <p:blipFill>
          <a:blip r:embed="rId3"/>
          <a:stretch>
            <a:fillRect/>
          </a:stretch>
        </p:blipFill>
        <p:spPr>
          <a:xfrm>
            <a:off x="4497170" y="2178000"/>
            <a:ext cx="3197660" cy="1197044"/>
          </a:xfrm>
        </p:spPr>
      </p:pic>
      <mc:AlternateContent xmlns:mc="http://schemas.openxmlformats.org/markup-compatibility/2006" xmlns:a14="http://schemas.microsoft.com/office/drawing/2010/main">
        <mc:Choice Requires="a14">
          <p:sp>
            <p:nvSpPr>
              <p:cNvPr id="18" name="Rounded Rectangle 12">
                <a:extLst>
                  <a:ext uri="{FF2B5EF4-FFF2-40B4-BE49-F238E27FC236}">
                    <a16:creationId xmlns:a16="http://schemas.microsoft.com/office/drawing/2014/main" id="{13CB2E8D-F8AF-A225-D22D-9C1434BFA97F}"/>
                  </a:ext>
                </a:extLst>
              </p:cNvPr>
              <p:cNvSpPr/>
              <p:nvPr/>
            </p:nvSpPr>
            <p:spPr>
              <a:xfrm>
                <a:off x="263523" y="4712400"/>
                <a:ext cx="4460878" cy="631095"/>
              </a:xfrm>
              <a:prstGeom prst="roundRect">
                <a:avLst/>
              </a:prstGeom>
              <a:solidFill>
                <a:srgbClr val="674997">
                  <a:alpha val="17647"/>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t" anchorCtr="0">
                <a:spAutoFit/>
              </a:bodyPr>
              <a:lstStyle/>
              <a:p>
                <a:r>
                  <a:rPr lang="en-US" sz="2200">
                    <a:solidFill>
                      <a:schemeClr val="tx1"/>
                    </a:solidFill>
                  </a:rPr>
                  <a:t>__ lots of </a:t>
                </a:r>
                <a14:m>
                  <m:oMath xmlns:m="http://schemas.openxmlformats.org/officeDocument/2006/math">
                    <m:f>
                      <m:fPr>
                        <m:ctrlPr>
                          <a:rPr lang="en-US" sz="2200" b="0" i="1" smtClean="0">
                            <a:solidFill>
                              <a:schemeClr val="tx1"/>
                            </a:solidFill>
                            <a:latin typeface="Cambria Math" panose="02040503050406030204" pitchFamily="18" charset="0"/>
                          </a:rPr>
                        </m:ctrlPr>
                      </m:fPr>
                      <m:num>
                        <m:r>
                          <a:rPr lang="en-US" sz="2200" b="0" i="1" smtClean="0">
                            <a:solidFill>
                              <a:schemeClr val="tx1"/>
                            </a:solidFill>
                            <a:latin typeface="Cambria Math" panose="02040503050406030204" pitchFamily="18" charset="0"/>
                          </a:rPr>
                          <m:t>1</m:t>
                        </m:r>
                      </m:num>
                      <m:den>
                        <m:r>
                          <a:rPr lang="en-US" sz="2200" b="0" i="1" smtClean="0">
                            <a:solidFill>
                              <a:schemeClr val="tx1"/>
                            </a:solidFill>
                            <a:latin typeface="Cambria Math" panose="02040503050406030204" pitchFamily="18" charset="0"/>
                          </a:rPr>
                          <m:t>4</m:t>
                        </m:r>
                      </m:den>
                    </m:f>
                  </m:oMath>
                </a14:m>
                <a:r>
                  <a:rPr lang="en-US" sz="2200">
                    <a:solidFill>
                      <a:schemeClr val="tx1"/>
                    </a:solidFill>
                  </a:rPr>
                  <a:t> are equivalent to </a:t>
                </a:r>
                <a14:m>
                  <m:oMath xmlns:m="http://schemas.openxmlformats.org/officeDocument/2006/math">
                    <m:f>
                      <m:fPr>
                        <m:ctrlPr>
                          <a:rPr lang="en-US" sz="2200" b="0" i="1" smtClean="0">
                            <a:solidFill>
                              <a:schemeClr val="tx1"/>
                            </a:solidFill>
                            <a:latin typeface="Cambria Math" panose="02040503050406030204" pitchFamily="18" charset="0"/>
                          </a:rPr>
                        </m:ctrlPr>
                      </m:fPr>
                      <m:num>
                        <m:r>
                          <a:rPr lang="en-US" sz="2200" b="0" i="1" smtClean="0">
                            <a:solidFill>
                              <a:schemeClr val="tx1"/>
                            </a:solidFill>
                            <a:latin typeface="Cambria Math" panose="02040503050406030204" pitchFamily="18" charset="0"/>
                          </a:rPr>
                          <m:t>1</m:t>
                        </m:r>
                      </m:num>
                      <m:den>
                        <m:r>
                          <a:rPr lang="en-US" sz="2200" b="0" i="1" smtClean="0">
                            <a:solidFill>
                              <a:schemeClr val="tx1"/>
                            </a:solidFill>
                            <a:latin typeface="Cambria Math" panose="02040503050406030204" pitchFamily="18" charset="0"/>
                          </a:rPr>
                          <m:t>2</m:t>
                        </m:r>
                      </m:den>
                    </m:f>
                  </m:oMath>
                </a14:m>
                <a:r>
                  <a:rPr lang="en-US" sz="2200">
                    <a:solidFill>
                      <a:schemeClr val="tx1"/>
                    </a:solidFill>
                  </a:rPr>
                  <a:t>.</a:t>
                </a:r>
              </a:p>
            </p:txBody>
          </p:sp>
        </mc:Choice>
        <mc:Fallback xmlns="">
          <p:sp>
            <p:nvSpPr>
              <p:cNvPr id="18" name="Rounded Rectangle 12">
                <a:extLst>
                  <a:ext uri="{FF2B5EF4-FFF2-40B4-BE49-F238E27FC236}">
                    <a16:creationId xmlns:a16="http://schemas.microsoft.com/office/drawing/2014/main" id="{13CB2E8D-F8AF-A225-D22D-9C1434BFA97F}"/>
                  </a:ext>
                </a:extLst>
              </p:cNvPr>
              <p:cNvSpPr>
                <a:spLocks noRot="1" noChangeAspect="1" noMove="1" noResize="1" noEditPoints="1" noAdjustHandles="1" noChangeArrowheads="1" noChangeShapeType="1" noTextEdit="1"/>
              </p:cNvSpPr>
              <p:nvPr/>
            </p:nvSpPr>
            <p:spPr>
              <a:xfrm>
                <a:off x="263523" y="4712400"/>
                <a:ext cx="4460878" cy="631095"/>
              </a:xfrm>
              <a:prstGeom prst="roundRect">
                <a:avLst/>
              </a:prstGeom>
              <a:blipFill>
                <a:blip r:embed="rId6"/>
                <a:stretch>
                  <a:fillRect l="-1093" b="-3846"/>
                </a:stretch>
              </a:blipFill>
              <a:ln>
                <a:noFill/>
              </a:ln>
            </p:spPr>
            <p:txBody>
              <a:bodyPr/>
              <a:lstStyle/>
              <a:p>
                <a:r>
                  <a:rPr lang="en-US">
                    <a:noFill/>
                  </a:rPr>
                  <a:t> </a:t>
                </a:r>
              </a:p>
            </p:txBody>
          </p:sp>
        </mc:Fallback>
      </mc:AlternateContent>
      <p:sp>
        <p:nvSpPr>
          <p:cNvPr id="19" name="Rounded Rectangle 12">
            <a:extLst>
              <a:ext uri="{FF2B5EF4-FFF2-40B4-BE49-F238E27FC236}">
                <a16:creationId xmlns:a16="http://schemas.microsoft.com/office/drawing/2014/main" id="{092A8248-D060-2FDC-8F6F-1F037061491B}"/>
              </a:ext>
            </a:extLst>
          </p:cNvPr>
          <p:cNvSpPr/>
          <p:nvPr/>
        </p:nvSpPr>
        <p:spPr>
          <a:xfrm>
            <a:off x="263522" y="5480776"/>
            <a:ext cx="4798807" cy="631095"/>
          </a:xfrm>
          <a:prstGeom prst="roundRect">
            <a:avLst/>
          </a:prstGeom>
          <a:solidFill>
            <a:srgbClr val="674997">
              <a:alpha val="17647"/>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t" anchorCtr="0">
            <a:noAutofit/>
          </a:bodyPr>
          <a:lstStyle/>
          <a:p>
            <a:r>
              <a:rPr lang="en-US" sz="2200">
                <a:solidFill>
                  <a:schemeClr val="tx1"/>
                </a:solidFill>
              </a:rPr>
              <a:t>__ quarters are equivalent to one-half.</a:t>
            </a:r>
          </a:p>
        </p:txBody>
      </p:sp>
      <p:pic>
        <p:nvPicPr>
          <p:cNvPr id="17" name="Picture Placeholder 16" descr="Key words">
            <a:extLst>
              <a:ext uri="{FF2B5EF4-FFF2-40B4-BE49-F238E27FC236}">
                <a16:creationId xmlns:a16="http://schemas.microsoft.com/office/drawing/2014/main" id="{3ABEC595-D97A-CBC9-844D-60063924D566}"/>
              </a:ext>
            </a:extLst>
          </p:cNvPr>
          <p:cNvPicPr>
            <a:picLocks noGrp="1" noChangeAspect="1"/>
          </p:cNvPicPr>
          <p:nvPr>
            <p:ph type="pic" sz="quarter" idx="17"/>
          </p:nvPr>
        </p:nvPicPr>
        <p:blipFill>
          <a:blip r:embed="rId7">
            <a:extLst>
              <a:ext uri="{96DAC541-7B7A-43D3-8B79-37D633B846F1}">
                <asvg:svgBlip xmlns:asvg="http://schemas.microsoft.com/office/drawing/2016/SVG/main" r:embed="rId8"/>
              </a:ext>
            </a:extLst>
          </a:blip>
          <a:srcRect t="220" b="220"/>
          <a:stretch>
            <a:fillRect/>
          </a:stretch>
        </p:blipFill>
        <p:spPr/>
      </p:pic>
      <p:sp>
        <p:nvSpPr>
          <p:cNvPr id="15" name="Text Placeholder 14">
            <a:extLst>
              <a:ext uri="{FF2B5EF4-FFF2-40B4-BE49-F238E27FC236}">
                <a16:creationId xmlns:a16="http://schemas.microsoft.com/office/drawing/2014/main" id="{12AE4321-FAD5-3260-9628-C3F01505986B}"/>
              </a:ext>
            </a:extLst>
          </p:cNvPr>
          <p:cNvSpPr>
            <a:spLocks noGrp="1"/>
          </p:cNvSpPr>
          <p:nvPr>
            <p:ph type="body" sz="quarter" idx="14"/>
          </p:nvPr>
        </p:nvSpPr>
        <p:spPr/>
        <p:txBody>
          <a:bodyPr/>
          <a:lstStyle/>
          <a:p>
            <a:r>
              <a:rPr lang="en-US"/>
              <a:t>whole </a:t>
            </a:r>
            <a:r>
              <a:rPr lang="en-US">
                <a:solidFill>
                  <a:schemeClr val="bg1">
                    <a:lumMod val="75000"/>
                  </a:schemeClr>
                </a:solidFill>
              </a:rPr>
              <a:t>|</a:t>
            </a:r>
            <a:r>
              <a:rPr lang="en-US"/>
              <a:t> part </a:t>
            </a:r>
            <a:r>
              <a:rPr lang="en-US">
                <a:solidFill>
                  <a:schemeClr val="bg1">
                    <a:lumMod val="75000"/>
                  </a:schemeClr>
                </a:solidFill>
              </a:rPr>
              <a:t>|</a:t>
            </a:r>
            <a:r>
              <a:rPr lang="en-US"/>
              <a:t> equivalent </a:t>
            </a:r>
            <a:r>
              <a:rPr lang="en-US">
                <a:solidFill>
                  <a:schemeClr val="bg1">
                    <a:lumMod val="75000"/>
                  </a:schemeClr>
                </a:solidFill>
              </a:rPr>
              <a:t>|</a:t>
            </a:r>
            <a:r>
              <a:rPr lang="en-US"/>
              <a:t> lots of </a:t>
            </a:r>
            <a:r>
              <a:rPr lang="en-US">
                <a:solidFill>
                  <a:schemeClr val="bg1">
                    <a:lumMod val="75000"/>
                  </a:schemeClr>
                </a:solidFill>
              </a:rPr>
              <a:t>|</a:t>
            </a:r>
            <a:r>
              <a:rPr lang="en-US"/>
              <a:t> half </a:t>
            </a:r>
            <a:r>
              <a:rPr lang="en-US">
                <a:solidFill>
                  <a:schemeClr val="bg1">
                    <a:lumMod val="75000"/>
                  </a:schemeClr>
                </a:solidFill>
              </a:rPr>
              <a:t>|</a:t>
            </a:r>
            <a:r>
              <a:rPr lang="en-US"/>
              <a:t> quarter</a:t>
            </a:r>
          </a:p>
        </p:txBody>
      </p:sp>
    </p:spTree>
    <p:extLst>
      <p:ext uri="{BB962C8B-B14F-4D97-AF65-F5344CB8AC3E}">
        <p14:creationId xmlns:p14="http://schemas.microsoft.com/office/powerpoint/2010/main" val="7988205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16DE77-3B07-93D6-94AC-901CB7277002}"/>
              </a:ext>
            </a:extLst>
          </p:cNvPr>
          <p:cNvSpPr>
            <a:spLocks noGrp="1"/>
          </p:cNvSpPr>
          <p:nvPr>
            <p:ph type="title"/>
          </p:nvPr>
        </p:nvSpPr>
        <p:spPr/>
        <p:txBody>
          <a:bodyPr/>
          <a:lstStyle/>
          <a:p>
            <a:r>
              <a:rPr lang="en-US">
                <a:ea typeface="Calibri"/>
              </a:rPr>
              <a:t>Teach: I do (4)</a:t>
            </a:r>
            <a:endParaRPr lang="en-US"/>
          </a:p>
        </p:txBody>
      </p:sp>
      <p:sp>
        <p:nvSpPr>
          <p:cNvPr id="4" name="Text Placeholder 2">
            <a:extLst>
              <a:ext uri="{FF2B5EF4-FFF2-40B4-BE49-F238E27FC236}">
                <a16:creationId xmlns:a16="http://schemas.microsoft.com/office/drawing/2014/main" id="{64229D12-BC6D-F45B-B95B-C954CFE41F8F}"/>
              </a:ext>
            </a:extLst>
          </p:cNvPr>
          <p:cNvSpPr>
            <a:spLocks noGrp="1"/>
          </p:cNvSpPr>
          <p:nvPr>
            <p:ph type="body" sz="quarter" idx="11"/>
          </p:nvPr>
        </p:nvSpPr>
        <p:spPr>
          <a:xfrm>
            <a:off x="263521" y="1052514"/>
            <a:ext cx="6104621" cy="797476"/>
          </a:xfrm>
        </p:spPr>
        <p:txBody>
          <a:bodyPr/>
          <a:lstStyle/>
          <a:p>
            <a:r>
              <a:rPr lang="en-US" dirty="0"/>
              <a:t>How many eighths are equivalent to one whole?</a:t>
            </a:r>
            <a:endParaRPr lang="en-GB" dirty="0"/>
          </a:p>
        </p:txBody>
      </p:sp>
      <p:pic>
        <p:nvPicPr>
          <p:cNvPr id="28" name="Picture Placeholder 27">
            <a:extLst>
              <a:ext uri="{FF2B5EF4-FFF2-40B4-BE49-F238E27FC236}">
                <a16:creationId xmlns:a16="http://schemas.microsoft.com/office/drawing/2014/main" id="{0FC5DC54-955F-AA70-AC54-B83A6937E37F}"/>
              </a:ext>
              <a:ext uri="{C183D7F6-B498-43B3-948B-1728B52AA6E4}">
                <adec:decorative xmlns:adec="http://schemas.microsoft.com/office/drawing/2017/decorative" val="1"/>
              </a:ext>
            </a:extLst>
          </p:cNvPr>
          <p:cNvPicPr>
            <a:picLocks noGrp="1" noChangeAspect="1"/>
          </p:cNvPicPr>
          <p:nvPr>
            <p:ph type="pic" sz="quarter" idx="12"/>
          </p:nvPr>
        </p:nvPicPr>
        <p:blipFill>
          <a:blip r:embed="rId3"/>
          <a:stretch>
            <a:fillRect/>
          </a:stretch>
        </p:blipFill>
        <p:spPr>
          <a:xfrm>
            <a:off x="4497170" y="2178000"/>
            <a:ext cx="3197660" cy="1197044"/>
          </a:xfrm>
        </p:spPr>
      </p:pic>
      <p:pic>
        <p:nvPicPr>
          <p:cNvPr id="30" name="Picture Placeholder 29" descr="A brown number rod laid horizontally. Below are two pink number rods, end-to-end. Below that are four red number rods, end-to-end.  On click, eight white number rods appear in a row below the red rods.">
            <a:extLst>
              <a:ext uri="{FF2B5EF4-FFF2-40B4-BE49-F238E27FC236}">
                <a16:creationId xmlns:a16="http://schemas.microsoft.com/office/drawing/2014/main" id="{7A6C50C5-6D2A-266E-C590-35430634D5AC}"/>
              </a:ext>
            </a:extLst>
          </p:cNvPr>
          <p:cNvPicPr>
            <a:picLocks noGrp="1" noChangeAspect="1"/>
          </p:cNvPicPr>
          <p:nvPr>
            <p:ph type="pic" sz="quarter" idx="21"/>
          </p:nvPr>
        </p:nvPicPr>
        <p:blipFill>
          <a:blip r:embed="rId4"/>
          <a:stretch>
            <a:fillRect/>
          </a:stretch>
        </p:blipFill>
        <p:spPr>
          <a:xfrm>
            <a:off x="4497170" y="2178000"/>
            <a:ext cx="3197660" cy="1596060"/>
          </a:xfrm>
        </p:spPr>
      </p:pic>
      <p:sp>
        <p:nvSpPr>
          <p:cNvPr id="10" name="Text Placeholder 9">
            <a:extLst>
              <a:ext uri="{FF2B5EF4-FFF2-40B4-BE49-F238E27FC236}">
                <a16:creationId xmlns:a16="http://schemas.microsoft.com/office/drawing/2014/main" id="{17796C30-0ECD-94B4-62E7-CE97D8C44F7D}"/>
              </a:ext>
            </a:extLst>
          </p:cNvPr>
          <p:cNvSpPr>
            <a:spLocks noGrp="1"/>
          </p:cNvSpPr>
          <p:nvPr>
            <p:ph type="body" sz="quarter" idx="16"/>
          </p:nvPr>
        </p:nvSpPr>
        <p:spPr>
          <a:xfrm>
            <a:off x="3609747" y="3915264"/>
            <a:ext cx="5516790" cy="581340"/>
          </a:xfrm>
        </p:spPr>
        <p:txBody>
          <a:bodyPr/>
          <a:lstStyle/>
          <a:p>
            <a:pPr algn="ctr"/>
            <a:r>
              <a:rPr lang="en-US" dirty="0"/>
              <a:t>One white rod represents __ of the whole.</a:t>
            </a:r>
          </a:p>
        </p:txBody>
      </p:sp>
      <mc:AlternateContent xmlns:mc="http://schemas.openxmlformats.org/markup-compatibility/2006" xmlns:a14="http://schemas.microsoft.com/office/drawing/2010/main">
        <mc:Choice Requires="a14">
          <p:sp>
            <p:nvSpPr>
              <p:cNvPr id="23" name="Rounded Rectangle 12">
                <a:extLst>
                  <a:ext uri="{FF2B5EF4-FFF2-40B4-BE49-F238E27FC236}">
                    <a16:creationId xmlns:a16="http://schemas.microsoft.com/office/drawing/2014/main" id="{13CB2E8D-F8AF-A225-D22D-9C1434BFA97F}"/>
                  </a:ext>
                </a:extLst>
              </p:cNvPr>
              <p:cNvSpPr>
                <a:spLocks noGrp="1"/>
              </p:cNvSpPr>
              <p:nvPr>
                <p:ph type="body" sz="quarter" idx="19"/>
              </p:nvPr>
            </p:nvSpPr>
            <p:spPr>
              <a:xfrm>
                <a:off x="263522" y="4833288"/>
                <a:ext cx="5026932" cy="636062"/>
              </a:xfrm>
              <a:prstGeom prst="roundRect">
                <a:avLst/>
              </a:prstGeom>
              <a:solidFill>
                <a:srgbClr val="E4DFED"/>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lIns="90000" tIns="46800" rIns="90000" bIns="46800" rtlCol="0" anchor="t" anchorCtr="0">
                <a:spAutoFit/>
              </a:bodyPr>
              <a:lstStyle/>
              <a:p>
                <a:pPr>
                  <a:lnSpc>
                    <a:spcPct val="100000"/>
                  </a:lnSpc>
                </a:pPr>
                <a:r>
                  <a:rPr lang="en-US" sz="2200" dirty="0">
                    <a:solidFill>
                      <a:schemeClr val="tx1"/>
                    </a:solidFill>
                  </a:rPr>
                  <a:t>__ lots of </a:t>
                </a:r>
                <a14:m>
                  <m:oMath xmlns:m="http://schemas.openxmlformats.org/officeDocument/2006/math">
                    <m:f>
                      <m:fPr>
                        <m:ctrlPr>
                          <a:rPr lang="en-US" sz="2200" b="0" i="1" smtClean="0">
                            <a:solidFill>
                              <a:schemeClr val="tx1"/>
                            </a:solidFill>
                            <a:latin typeface="Cambria Math" panose="02040503050406030204" pitchFamily="18" charset="0"/>
                          </a:rPr>
                        </m:ctrlPr>
                      </m:fPr>
                      <m:num>
                        <m:r>
                          <a:rPr lang="en-US" sz="2200" b="0" i="1" smtClean="0">
                            <a:solidFill>
                              <a:schemeClr val="tx1"/>
                            </a:solidFill>
                            <a:latin typeface="Cambria Math" panose="02040503050406030204" pitchFamily="18" charset="0"/>
                          </a:rPr>
                          <m:t>1</m:t>
                        </m:r>
                      </m:num>
                      <m:den>
                        <m:r>
                          <a:rPr lang="en-US" sz="2200" b="0" i="1" smtClean="0">
                            <a:solidFill>
                              <a:schemeClr val="tx1"/>
                            </a:solidFill>
                            <a:latin typeface="Cambria Math" panose="02040503050406030204" pitchFamily="18" charset="0"/>
                          </a:rPr>
                          <m:t>8</m:t>
                        </m:r>
                      </m:den>
                    </m:f>
                  </m:oMath>
                </a14:m>
                <a:r>
                  <a:rPr lang="en-US" sz="2200" dirty="0">
                    <a:solidFill>
                      <a:schemeClr val="tx1"/>
                    </a:solidFill>
                  </a:rPr>
                  <a:t> are equivalent to one whole.</a:t>
                </a:r>
              </a:p>
            </p:txBody>
          </p:sp>
        </mc:Choice>
        <mc:Fallback xmlns="">
          <p:sp>
            <p:nvSpPr>
              <p:cNvPr id="23" name="Rounded Rectangle 12">
                <a:extLst>
                  <a:ext uri="{FF2B5EF4-FFF2-40B4-BE49-F238E27FC236}">
                    <a16:creationId xmlns:a16="http://schemas.microsoft.com/office/drawing/2014/main" id="{13CB2E8D-F8AF-A225-D22D-9C1434BFA97F}"/>
                  </a:ext>
                </a:extLst>
              </p:cNvPr>
              <p:cNvSpPr>
                <a:spLocks noGrp="1" noRot="1" noChangeAspect="1" noMove="1" noResize="1" noEditPoints="1" noAdjustHandles="1" noChangeArrowheads="1" noChangeShapeType="1" noTextEdit="1"/>
              </p:cNvSpPr>
              <p:nvPr>
                <p:ph type="body" sz="quarter" idx="19"/>
              </p:nvPr>
            </p:nvSpPr>
            <p:spPr>
              <a:xfrm>
                <a:off x="263522" y="4833288"/>
                <a:ext cx="5026932" cy="636062"/>
              </a:xfrm>
              <a:prstGeom prst="roundRect">
                <a:avLst/>
              </a:prstGeom>
              <a:blipFill>
                <a:blip r:embed="rId5"/>
                <a:stretch>
                  <a:fillRect l="-970" t="-1923"/>
                </a:stretch>
              </a:blipFill>
              <a:ln>
                <a:noFill/>
              </a:ln>
            </p:spPr>
            <p:txBody>
              <a:bodyPr/>
              <a:lstStyle/>
              <a:p>
                <a:r>
                  <a:rPr lang="en-GB">
                    <a:noFill/>
                  </a:rPr>
                  <a:t> </a:t>
                </a:r>
              </a:p>
            </p:txBody>
          </p:sp>
        </mc:Fallback>
      </mc:AlternateContent>
      <p:sp>
        <p:nvSpPr>
          <p:cNvPr id="26" name="Rounded Rectangle 12">
            <a:extLst>
              <a:ext uri="{FF2B5EF4-FFF2-40B4-BE49-F238E27FC236}">
                <a16:creationId xmlns:a16="http://schemas.microsoft.com/office/drawing/2014/main" id="{092A8248-D060-2FDC-8F6F-1F037061491B}"/>
              </a:ext>
            </a:extLst>
          </p:cNvPr>
          <p:cNvSpPr>
            <a:spLocks noGrp="1"/>
          </p:cNvSpPr>
          <p:nvPr>
            <p:ph type="body" sz="quarter" idx="20"/>
          </p:nvPr>
        </p:nvSpPr>
        <p:spPr>
          <a:xfrm>
            <a:off x="263522" y="5637907"/>
            <a:ext cx="5026932" cy="508000"/>
          </a:xfrm>
          <a:prstGeom prst="roundRect">
            <a:avLst/>
          </a:prstGeom>
          <a:solidFill>
            <a:srgbClr val="E4DFED"/>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lIns="90000" tIns="46800" rIns="90000" bIns="46800" rtlCol="0" anchor="t" anchorCtr="0">
            <a:noAutofit/>
          </a:bodyPr>
          <a:lstStyle/>
          <a:p>
            <a:pPr>
              <a:lnSpc>
                <a:spcPct val="100000"/>
              </a:lnSpc>
            </a:pPr>
            <a:r>
              <a:rPr lang="en-US" sz="2200" dirty="0">
                <a:solidFill>
                  <a:schemeClr val="tx1"/>
                </a:solidFill>
              </a:rPr>
              <a:t>__ eighths are equivalent to one whole.</a:t>
            </a:r>
          </a:p>
        </p:txBody>
      </p:sp>
      <p:pic>
        <p:nvPicPr>
          <p:cNvPr id="17" name="Picture Placeholder 16" descr="Key words">
            <a:extLst>
              <a:ext uri="{FF2B5EF4-FFF2-40B4-BE49-F238E27FC236}">
                <a16:creationId xmlns:a16="http://schemas.microsoft.com/office/drawing/2014/main" id="{3ABEC595-D97A-CBC9-844D-60063924D566}"/>
              </a:ext>
            </a:extLst>
          </p:cNvPr>
          <p:cNvPicPr>
            <a:picLocks noGrp="1" noChangeAspect="1"/>
          </p:cNvPicPr>
          <p:nvPr>
            <p:ph type="pic" sz="quarter" idx="17"/>
          </p:nvPr>
        </p:nvPicPr>
        <p:blipFill>
          <a:blip r:embed="rId6">
            <a:extLst>
              <a:ext uri="{96DAC541-7B7A-43D3-8B79-37D633B846F1}">
                <asvg:svgBlip xmlns:asvg="http://schemas.microsoft.com/office/drawing/2016/SVG/main" r:embed="rId7"/>
              </a:ext>
            </a:extLst>
          </a:blip>
          <a:srcRect t="220" b="220"/>
          <a:stretch/>
        </p:blipFill>
        <p:spPr/>
      </p:pic>
      <p:sp>
        <p:nvSpPr>
          <p:cNvPr id="15" name="Text Placeholder 14">
            <a:extLst>
              <a:ext uri="{FF2B5EF4-FFF2-40B4-BE49-F238E27FC236}">
                <a16:creationId xmlns:a16="http://schemas.microsoft.com/office/drawing/2014/main" id="{12AE4321-FAD5-3260-9628-C3F01505986B}"/>
              </a:ext>
            </a:extLst>
          </p:cNvPr>
          <p:cNvSpPr>
            <a:spLocks noGrp="1"/>
          </p:cNvSpPr>
          <p:nvPr>
            <p:ph type="body" sz="quarter" idx="14"/>
          </p:nvPr>
        </p:nvSpPr>
        <p:spPr/>
        <p:txBody>
          <a:bodyPr/>
          <a:lstStyle/>
          <a:p>
            <a:r>
              <a:rPr lang="en-US"/>
              <a:t>whole </a:t>
            </a:r>
            <a:r>
              <a:rPr lang="en-US">
                <a:solidFill>
                  <a:schemeClr val="bg1">
                    <a:lumMod val="75000"/>
                  </a:schemeClr>
                </a:solidFill>
              </a:rPr>
              <a:t>|</a:t>
            </a:r>
            <a:r>
              <a:rPr lang="en-US"/>
              <a:t> part </a:t>
            </a:r>
            <a:r>
              <a:rPr lang="en-US">
                <a:solidFill>
                  <a:schemeClr val="bg1">
                    <a:lumMod val="75000"/>
                  </a:schemeClr>
                </a:solidFill>
              </a:rPr>
              <a:t>|</a:t>
            </a:r>
            <a:r>
              <a:rPr lang="en-US"/>
              <a:t> equivalent </a:t>
            </a:r>
            <a:r>
              <a:rPr lang="en-US">
                <a:solidFill>
                  <a:schemeClr val="bg1">
                    <a:lumMod val="75000"/>
                  </a:schemeClr>
                </a:solidFill>
              </a:rPr>
              <a:t>|</a:t>
            </a:r>
            <a:r>
              <a:rPr lang="en-US"/>
              <a:t> lots of </a:t>
            </a:r>
            <a:r>
              <a:rPr lang="en-US">
                <a:solidFill>
                  <a:schemeClr val="bg1">
                    <a:lumMod val="75000"/>
                  </a:schemeClr>
                </a:solidFill>
              </a:rPr>
              <a:t>|</a:t>
            </a:r>
            <a:r>
              <a:rPr lang="en-US"/>
              <a:t> half </a:t>
            </a:r>
            <a:r>
              <a:rPr lang="en-US">
                <a:solidFill>
                  <a:schemeClr val="bg1">
                    <a:lumMod val="75000"/>
                  </a:schemeClr>
                </a:solidFill>
              </a:rPr>
              <a:t>|</a:t>
            </a:r>
            <a:r>
              <a:rPr lang="en-US"/>
              <a:t> quarter </a:t>
            </a:r>
            <a:r>
              <a:rPr lang="en-US">
                <a:solidFill>
                  <a:schemeClr val="bg1">
                    <a:lumMod val="75000"/>
                  </a:schemeClr>
                </a:solidFill>
              </a:rPr>
              <a:t>|</a:t>
            </a:r>
            <a:r>
              <a:rPr lang="en-US"/>
              <a:t> eighth</a:t>
            </a:r>
          </a:p>
        </p:txBody>
      </p:sp>
    </p:spTree>
    <p:extLst>
      <p:ext uri="{BB962C8B-B14F-4D97-AF65-F5344CB8AC3E}">
        <p14:creationId xmlns:p14="http://schemas.microsoft.com/office/powerpoint/2010/main" val="3806642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52E0E3-0D21-E13E-FD7E-80BB5E82313F}"/>
              </a:ext>
            </a:extLst>
          </p:cNvPr>
          <p:cNvSpPr>
            <a:spLocks noGrp="1"/>
          </p:cNvSpPr>
          <p:nvPr>
            <p:ph type="title"/>
          </p:nvPr>
        </p:nvSpPr>
        <p:spPr/>
        <p:txBody>
          <a:bodyPr/>
          <a:lstStyle/>
          <a:p>
            <a:r>
              <a:rPr lang="en-US">
                <a:ea typeface="Calibri"/>
              </a:rPr>
              <a:t>Teach: I do (5)</a:t>
            </a:r>
            <a:endParaRPr lang="en-US"/>
          </a:p>
        </p:txBody>
      </p:sp>
      <p:sp>
        <p:nvSpPr>
          <p:cNvPr id="8" name="Text Placeholder 7">
            <a:extLst>
              <a:ext uri="{FF2B5EF4-FFF2-40B4-BE49-F238E27FC236}">
                <a16:creationId xmlns:a16="http://schemas.microsoft.com/office/drawing/2014/main" id="{CFEC6850-2CA8-18F8-573D-438B0E4FFE82}"/>
              </a:ext>
            </a:extLst>
          </p:cNvPr>
          <p:cNvSpPr>
            <a:spLocks noGrp="1"/>
          </p:cNvSpPr>
          <p:nvPr>
            <p:ph type="body" sz="quarter" idx="13"/>
          </p:nvPr>
        </p:nvSpPr>
        <p:spPr/>
        <p:txBody>
          <a:bodyPr lIns="91440" tIns="45720" rIns="91440" bIns="45720" anchor="ctr" anchorCtr="0"/>
          <a:lstStyle/>
          <a:p>
            <a:r>
              <a:rPr lang="en-US" dirty="0">
                <a:solidFill>
                  <a:schemeClr val="tx1">
                    <a:lumMod val="95000"/>
                    <a:lumOff val="5000"/>
                  </a:schemeClr>
                </a:solidFill>
                <a:hlinkClick r:id="rId3">
                  <a:extLst>
                    <a:ext uri="{A12FA001-AC4F-418D-AE19-62706E023703}">
                      <ahyp:hlinkClr xmlns:ahyp="http://schemas.microsoft.com/office/drawing/2018/hyperlinkcolor" val="tx"/>
                    </a:ext>
                  </a:extLst>
                </a:hlinkClick>
              </a:rPr>
              <a:t>Video demo</a:t>
            </a:r>
            <a:endParaRPr lang="en-US" dirty="0">
              <a:solidFill>
                <a:schemeClr val="tx1">
                  <a:lumMod val="95000"/>
                  <a:lumOff val="5000"/>
                </a:schemeClr>
              </a:solidFill>
              <a:hlinkClick r:id="rId4">
                <a:extLst>
                  <a:ext uri="{A12FA001-AC4F-418D-AE19-62706E023703}">
                    <ahyp:hlinkClr xmlns:ahyp="http://schemas.microsoft.com/office/drawing/2018/hyperlinkcolor" val="tx"/>
                  </a:ext>
                </a:extLst>
              </a:hlinkClick>
            </a:endParaRPr>
          </a:p>
        </p:txBody>
      </p:sp>
      <p:sp>
        <p:nvSpPr>
          <p:cNvPr id="45" name="Text Placeholder 44">
            <a:extLst>
              <a:ext uri="{FF2B5EF4-FFF2-40B4-BE49-F238E27FC236}">
                <a16:creationId xmlns:a16="http://schemas.microsoft.com/office/drawing/2014/main" id="{140D4175-C630-07B0-6C5D-5212EBD5837C}"/>
              </a:ext>
            </a:extLst>
          </p:cNvPr>
          <p:cNvSpPr>
            <a:spLocks noGrp="1"/>
          </p:cNvSpPr>
          <p:nvPr>
            <p:ph type="body" sz="quarter" idx="11"/>
          </p:nvPr>
        </p:nvSpPr>
        <p:spPr/>
        <p:txBody>
          <a:bodyPr/>
          <a:lstStyle/>
          <a:p>
            <a:r>
              <a:rPr lang="en-US"/>
              <a:t>What equivalent fractions can I see?</a:t>
            </a:r>
            <a:endParaRPr lang="en-GB"/>
          </a:p>
        </p:txBody>
      </p:sp>
      <p:pic>
        <p:nvPicPr>
          <p:cNvPr id="13" name="Picture Placeholder 12" descr="A brown number rod laid horizontally, labelled 1. Below are two pink number rods, each labelled one-half. Below that are four red number rods, each labelled one-quarter. Below that are eight white number rods, each labelled one-eighth. On click, a box appears around the fractions equivalent to one-half. On click, a box appears around the fractions equivalent to one-quarter. On click, a box appears around the fractions equivalent to three-quarters.">
            <a:extLst>
              <a:ext uri="{FF2B5EF4-FFF2-40B4-BE49-F238E27FC236}">
                <a16:creationId xmlns:a16="http://schemas.microsoft.com/office/drawing/2014/main" id="{AB128328-ECE0-D3E2-C2BE-D18BA9F4D6DB}"/>
              </a:ext>
            </a:extLst>
          </p:cNvPr>
          <p:cNvPicPr>
            <a:picLocks noGrp="1" noChangeAspect="1"/>
          </p:cNvPicPr>
          <p:nvPr>
            <p:ph type="pic" sz="quarter" idx="12"/>
          </p:nvPr>
        </p:nvPicPr>
        <p:blipFill>
          <a:blip r:embed="rId5"/>
          <a:stretch>
            <a:fillRect/>
          </a:stretch>
        </p:blipFill>
        <p:spPr>
          <a:xfrm>
            <a:off x="3836648" y="2325600"/>
            <a:ext cx="4518704" cy="2301263"/>
          </a:xfrm>
        </p:spPr>
      </p:pic>
      <mc:AlternateContent xmlns:mc="http://schemas.openxmlformats.org/markup-compatibility/2006" xmlns:a14="http://schemas.microsoft.com/office/drawing/2010/main">
        <mc:Choice Requires="a14">
          <p:sp>
            <p:nvSpPr>
              <p:cNvPr id="36" name="Text Placeholder 35">
                <a:extLst>
                  <a:ext uri="{FF2B5EF4-FFF2-40B4-BE49-F238E27FC236}">
                    <a16:creationId xmlns:a16="http://schemas.microsoft.com/office/drawing/2014/main" id="{F877EF9D-7F76-87A3-4C6C-1EF9FD8659EA}"/>
                  </a:ext>
                </a:extLst>
              </p:cNvPr>
              <p:cNvSpPr>
                <a:spLocks noGrp="1"/>
              </p:cNvSpPr>
              <p:nvPr>
                <p:ph type="body" sz="quarter" idx="16"/>
              </p:nvPr>
            </p:nvSpPr>
            <p:spPr>
              <a:xfrm>
                <a:off x="263524" y="2166510"/>
                <a:ext cx="2374168" cy="717119"/>
              </a:xfrm>
            </p:spPr>
            <p:txBody>
              <a:bodyPr/>
              <a:lstStyle/>
              <a:p>
                <a14:m>
                  <m:oMath xmlns:m="http://schemas.openxmlformats.org/officeDocument/2006/math">
                    <m:f>
                      <m:fPr>
                        <m:ctrlPr>
                          <a:rPr lang="en-US" i="1" smtClean="0">
                            <a:latin typeface="Cambria Math" panose="02040503050406030204" pitchFamily="18" charset="0"/>
                          </a:rPr>
                        </m:ctrlPr>
                      </m:fPr>
                      <m:num>
                        <m:r>
                          <a:rPr lang="en-CA" b="0" i="1" smtClean="0">
                            <a:latin typeface="Cambria Math" panose="02040503050406030204" pitchFamily="18" charset="0"/>
                          </a:rPr>
                          <m:t>1</m:t>
                        </m:r>
                      </m:num>
                      <m:den>
                        <m:r>
                          <a:rPr lang="en-CA" b="0" i="1" smtClean="0">
                            <a:latin typeface="Cambria Math" panose="02040503050406030204" pitchFamily="18" charset="0"/>
                          </a:rPr>
                          <m:t>2</m:t>
                        </m:r>
                      </m:den>
                    </m:f>
                  </m:oMath>
                </a14:m>
                <a:r>
                  <a:rPr lang="en-US"/>
                  <a:t> =</a:t>
                </a:r>
                <a:endParaRPr lang="en-GB"/>
              </a:p>
            </p:txBody>
          </p:sp>
        </mc:Choice>
        <mc:Fallback xmlns="">
          <p:sp>
            <p:nvSpPr>
              <p:cNvPr id="36" name="Text Placeholder 35">
                <a:extLst>
                  <a:ext uri="{FF2B5EF4-FFF2-40B4-BE49-F238E27FC236}">
                    <a16:creationId xmlns:a16="http://schemas.microsoft.com/office/drawing/2014/main" id="{F877EF9D-7F76-87A3-4C6C-1EF9FD8659EA}"/>
                  </a:ext>
                </a:extLst>
              </p:cNvPr>
              <p:cNvSpPr>
                <a:spLocks noGrp="1" noRot="1" noChangeAspect="1" noMove="1" noResize="1" noEditPoints="1" noAdjustHandles="1" noChangeArrowheads="1" noChangeShapeType="1" noTextEdit="1"/>
              </p:cNvSpPr>
              <p:nvPr>
                <p:ph type="body" sz="quarter" idx="16"/>
              </p:nvPr>
            </p:nvSpPr>
            <p:spPr>
              <a:xfrm>
                <a:off x="263524" y="2166510"/>
                <a:ext cx="2374168" cy="717119"/>
              </a:xfrm>
              <a:blipFill>
                <a:blip r:embed="rId6"/>
                <a:stretch>
                  <a:fillRect b="-339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7" name="Text Placeholder 36">
                <a:extLst>
                  <a:ext uri="{FF2B5EF4-FFF2-40B4-BE49-F238E27FC236}">
                    <a16:creationId xmlns:a16="http://schemas.microsoft.com/office/drawing/2014/main" id="{E1A7067F-6EE9-1B12-A850-2DB7B0157FED}"/>
                  </a:ext>
                </a:extLst>
              </p:cNvPr>
              <p:cNvSpPr>
                <a:spLocks noGrp="1"/>
              </p:cNvSpPr>
              <p:nvPr>
                <p:ph type="body" sz="quarter" idx="18"/>
              </p:nvPr>
            </p:nvSpPr>
            <p:spPr>
              <a:xfrm>
                <a:off x="263524" y="3216031"/>
                <a:ext cx="2374168" cy="717119"/>
              </a:xfrm>
            </p:spPr>
            <p:txBody>
              <a:bodyPr/>
              <a:lstStyle/>
              <a:p>
                <a14:m>
                  <m:oMath xmlns:m="http://schemas.openxmlformats.org/officeDocument/2006/math">
                    <m:f>
                      <m:fPr>
                        <m:ctrlPr>
                          <a:rPr lang="en-US" i="1" smtClean="0">
                            <a:latin typeface="Cambria Math" panose="02040503050406030204" pitchFamily="18" charset="0"/>
                          </a:rPr>
                        </m:ctrlPr>
                      </m:fPr>
                      <m:num>
                        <m:r>
                          <a:rPr lang="en-CA" b="0" i="1" smtClean="0">
                            <a:latin typeface="Cambria Math" panose="02040503050406030204" pitchFamily="18" charset="0"/>
                          </a:rPr>
                          <m:t>1</m:t>
                        </m:r>
                      </m:num>
                      <m:den>
                        <m:r>
                          <a:rPr lang="en-CA" b="0" i="1" smtClean="0">
                            <a:latin typeface="Cambria Math" panose="02040503050406030204" pitchFamily="18" charset="0"/>
                          </a:rPr>
                          <m:t>4</m:t>
                        </m:r>
                      </m:den>
                    </m:f>
                  </m:oMath>
                </a14:m>
                <a:r>
                  <a:rPr lang="en-US"/>
                  <a:t> =</a:t>
                </a:r>
                <a:endParaRPr lang="en-GB"/>
              </a:p>
            </p:txBody>
          </p:sp>
        </mc:Choice>
        <mc:Fallback xmlns="">
          <p:sp>
            <p:nvSpPr>
              <p:cNvPr id="37" name="Text Placeholder 36">
                <a:extLst>
                  <a:ext uri="{FF2B5EF4-FFF2-40B4-BE49-F238E27FC236}">
                    <a16:creationId xmlns:a16="http://schemas.microsoft.com/office/drawing/2014/main" id="{E1A7067F-6EE9-1B12-A850-2DB7B0157FED}"/>
                  </a:ext>
                </a:extLst>
              </p:cNvPr>
              <p:cNvSpPr>
                <a:spLocks noGrp="1" noRot="1" noChangeAspect="1" noMove="1" noResize="1" noEditPoints="1" noAdjustHandles="1" noChangeArrowheads="1" noChangeShapeType="1" noTextEdit="1"/>
              </p:cNvSpPr>
              <p:nvPr>
                <p:ph type="body" sz="quarter" idx="18"/>
              </p:nvPr>
            </p:nvSpPr>
            <p:spPr>
              <a:xfrm>
                <a:off x="263524" y="3216031"/>
                <a:ext cx="2374168" cy="717119"/>
              </a:xfrm>
              <a:blipFill>
                <a:blip r:embed="rId7"/>
                <a:stretch>
                  <a:fillRect b="-427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8" name="Text Placeholder 37">
                <a:extLst>
                  <a:ext uri="{FF2B5EF4-FFF2-40B4-BE49-F238E27FC236}">
                    <a16:creationId xmlns:a16="http://schemas.microsoft.com/office/drawing/2014/main" id="{4E2FB5EC-7AA3-6F58-25EA-2D9DF2746A0C}"/>
                  </a:ext>
                </a:extLst>
              </p:cNvPr>
              <p:cNvSpPr>
                <a:spLocks noGrp="1"/>
              </p:cNvSpPr>
              <p:nvPr>
                <p:ph type="body" sz="quarter" idx="19"/>
              </p:nvPr>
            </p:nvSpPr>
            <p:spPr>
              <a:xfrm>
                <a:off x="263524" y="4265551"/>
                <a:ext cx="2374168" cy="718210"/>
              </a:xfrm>
            </p:spPr>
            <p:txBody>
              <a:bodyPr/>
              <a:lstStyle/>
              <a:p>
                <a14:m>
                  <m:oMath xmlns:m="http://schemas.openxmlformats.org/officeDocument/2006/math">
                    <m:f>
                      <m:fPr>
                        <m:ctrlPr>
                          <a:rPr lang="en-US" i="1" smtClean="0">
                            <a:latin typeface="Cambria Math" panose="02040503050406030204" pitchFamily="18" charset="0"/>
                          </a:rPr>
                        </m:ctrlPr>
                      </m:fPr>
                      <m:num>
                        <m:r>
                          <a:rPr lang="en-CA" b="0" i="1" smtClean="0">
                            <a:latin typeface="Cambria Math" panose="02040503050406030204" pitchFamily="18" charset="0"/>
                          </a:rPr>
                          <m:t>3</m:t>
                        </m:r>
                      </m:num>
                      <m:den>
                        <m:r>
                          <a:rPr lang="en-CA" b="0" i="1" smtClean="0">
                            <a:latin typeface="Cambria Math" panose="02040503050406030204" pitchFamily="18" charset="0"/>
                          </a:rPr>
                          <m:t>4</m:t>
                        </m:r>
                      </m:den>
                    </m:f>
                  </m:oMath>
                </a14:m>
                <a:r>
                  <a:rPr lang="en-US"/>
                  <a:t> =</a:t>
                </a:r>
                <a:endParaRPr lang="en-GB"/>
              </a:p>
            </p:txBody>
          </p:sp>
        </mc:Choice>
        <mc:Fallback xmlns="">
          <p:sp>
            <p:nvSpPr>
              <p:cNvPr id="38" name="Text Placeholder 37">
                <a:extLst>
                  <a:ext uri="{FF2B5EF4-FFF2-40B4-BE49-F238E27FC236}">
                    <a16:creationId xmlns:a16="http://schemas.microsoft.com/office/drawing/2014/main" id="{4E2FB5EC-7AA3-6F58-25EA-2D9DF2746A0C}"/>
                  </a:ext>
                </a:extLst>
              </p:cNvPr>
              <p:cNvSpPr>
                <a:spLocks noGrp="1" noRot="1" noChangeAspect="1" noMove="1" noResize="1" noEditPoints="1" noAdjustHandles="1" noChangeArrowheads="1" noChangeShapeType="1" noTextEdit="1"/>
              </p:cNvSpPr>
              <p:nvPr>
                <p:ph type="body" sz="quarter" idx="19"/>
              </p:nvPr>
            </p:nvSpPr>
            <p:spPr>
              <a:xfrm>
                <a:off x="263524" y="4265551"/>
                <a:ext cx="2374168" cy="718210"/>
              </a:xfrm>
              <a:blipFill>
                <a:blip r:embed="rId8"/>
                <a:stretch>
                  <a:fillRect b="-3390"/>
                </a:stretch>
              </a:blipFill>
            </p:spPr>
            <p:txBody>
              <a:bodyPr/>
              <a:lstStyle/>
              <a:p>
                <a:r>
                  <a:rPr lang="en-US">
                    <a:noFill/>
                  </a:rPr>
                  <a:t> </a:t>
                </a:r>
              </a:p>
            </p:txBody>
          </p:sp>
        </mc:Fallback>
      </mc:AlternateContent>
      <p:sp>
        <p:nvSpPr>
          <p:cNvPr id="46" name="Rectangle: Rounded Corners 45">
            <a:extLst>
              <a:ext uri="{FF2B5EF4-FFF2-40B4-BE49-F238E27FC236}">
                <a16:creationId xmlns:a16="http://schemas.microsoft.com/office/drawing/2014/main" id="{C14AC48C-E706-0D2A-A299-4707AF6412F6}"/>
              </a:ext>
              <a:ext uri="{C183D7F6-B498-43B3-948B-1728B52AA6E4}">
                <adec:decorative xmlns:adec="http://schemas.microsoft.com/office/drawing/2017/decorative" val="1"/>
              </a:ext>
            </a:extLst>
          </p:cNvPr>
          <p:cNvSpPr/>
          <p:nvPr/>
        </p:nvSpPr>
        <p:spPr>
          <a:xfrm>
            <a:off x="3884956" y="2883629"/>
            <a:ext cx="2211044" cy="1683727"/>
          </a:xfrm>
          <a:prstGeom prst="roundRect">
            <a:avLst>
              <a:gd name="adj" fmla="val 7616"/>
            </a:avLst>
          </a:prstGeom>
          <a:noFill/>
          <a:ln w="76200">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Rectangle: Rounded Corners 46">
            <a:extLst>
              <a:ext uri="{FF2B5EF4-FFF2-40B4-BE49-F238E27FC236}">
                <a16:creationId xmlns:a16="http://schemas.microsoft.com/office/drawing/2014/main" id="{852BD5DD-CB3E-9FC4-9BDB-54A38F705749}"/>
              </a:ext>
              <a:ext uri="{C183D7F6-B498-43B3-948B-1728B52AA6E4}">
                <adec:decorative xmlns:adec="http://schemas.microsoft.com/office/drawing/2017/decorative" val="1"/>
              </a:ext>
            </a:extLst>
          </p:cNvPr>
          <p:cNvSpPr/>
          <p:nvPr/>
        </p:nvSpPr>
        <p:spPr>
          <a:xfrm>
            <a:off x="3884956" y="3421473"/>
            <a:ext cx="1132521" cy="1145883"/>
          </a:xfrm>
          <a:prstGeom prst="roundRect">
            <a:avLst>
              <a:gd name="adj" fmla="val 7616"/>
            </a:avLst>
          </a:prstGeom>
          <a:noFill/>
          <a:ln w="76200">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Rectangle: Rounded Corners 47">
            <a:extLst>
              <a:ext uri="{FF2B5EF4-FFF2-40B4-BE49-F238E27FC236}">
                <a16:creationId xmlns:a16="http://schemas.microsoft.com/office/drawing/2014/main" id="{C9E53D3E-0CE6-3969-70A7-8E765C098C61}"/>
              </a:ext>
              <a:ext uri="{C183D7F6-B498-43B3-948B-1728B52AA6E4}">
                <adec:decorative xmlns:adec="http://schemas.microsoft.com/office/drawing/2017/decorative" val="1"/>
              </a:ext>
            </a:extLst>
          </p:cNvPr>
          <p:cNvSpPr/>
          <p:nvPr/>
        </p:nvSpPr>
        <p:spPr>
          <a:xfrm>
            <a:off x="3884954" y="3429000"/>
            <a:ext cx="3312000" cy="1138356"/>
          </a:xfrm>
          <a:prstGeom prst="roundRect">
            <a:avLst>
              <a:gd name="adj" fmla="val 7616"/>
            </a:avLst>
          </a:prstGeom>
          <a:noFill/>
          <a:ln w="76200">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Text Placeholder 38">
            <a:extLst>
              <a:ext uri="{FF2B5EF4-FFF2-40B4-BE49-F238E27FC236}">
                <a16:creationId xmlns:a16="http://schemas.microsoft.com/office/drawing/2014/main" id="{7D8AF707-AA8C-6419-3586-C0DB98D09CA3}"/>
              </a:ext>
            </a:extLst>
          </p:cNvPr>
          <p:cNvSpPr>
            <a:spLocks noGrp="1"/>
          </p:cNvSpPr>
          <p:nvPr>
            <p:ph type="body" sz="quarter" idx="20"/>
          </p:nvPr>
        </p:nvSpPr>
        <p:spPr>
          <a:xfrm>
            <a:off x="263524" y="5481297"/>
            <a:ext cx="4338000" cy="479139"/>
          </a:xfrm>
          <a:prstGeom prst="roundRect">
            <a:avLst/>
          </a:prstGeom>
          <a:solidFill>
            <a:srgbClr val="E4DFED"/>
          </a:solidFill>
        </p:spPr>
        <p:txBody>
          <a:bodyPr lIns="90000" tIns="46800" rIns="90000" bIns="46800"/>
          <a:lstStyle/>
          <a:p>
            <a:pPr>
              <a:lnSpc>
                <a:spcPct val="100000"/>
              </a:lnSpc>
            </a:pPr>
            <a:r>
              <a:rPr lang="en-US" sz="2200">
                <a:solidFill>
                  <a:schemeClr val="tx1"/>
                </a:solidFill>
              </a:rPr>
              <a:t>__ lots of __ are equivalent to __.</a:t>
            </a:r>
          </a:p>
        </p:txBody>
      </p:sp>
      <p:pic>
        <p:nvPicPr>
          <p:cNvPr id="10" name="Picture Placeholder 9" descr="Key words">
            <a:extLst>
              <a:ext uri="{FF2B5EF4-FFF2-40B4-BE49-F238E27FC236}">
                <a16:creationId xmlns:a16="http://schemas.microsoft.com/office/drawing/2014/main" id="{ACED97B4-E0C4-61D6-E59A-06CA6B8C3C48}"/>
              </a:ext>
            </a:extLst>
          </p:cNvPr>
          <p:cNvPicPr>
            <a:picLocks noGrp="1" noChangeAspect="1"/>
          </p:cNvPicPr>
          <p:nvPr>
            <p:ph type="pic" sz="quarter" idx="17"/>
          </p:nvPr>
        </p:nvPicPr>
        <p:blipFill>
          <a:blip r:embed="rId9">
            <a:extLst>
              <a:ext uri="{96DAC541-7B7A-43D3-8B79-37D633B846F1}">
                <asvg:svgBlip xmlns:asvg="http://schemas.microsoft.com/office/drawing/2016/SVG/main" r:embed="rId10"/>
              </a:ext>
            </a:extLst>
          </a:blip>
          <a:srcRect t="220" b="220"/>
          <a:stretch/>
        </p:blipFill>
        <p:spPr/>
      </p:pic>
      <p:sp>
        <p:nvSpPr>
          <p:cNvPr id="6" name="Text Placeholder 5">
            <a:extLst>
              <a:ext uri="{FF2B5EF4-FFF2-40B4-BE49-F238E27FC236}">
                <a16:creationId xmlns:a16="http://schemas.microsoft.com/office/drawing/2014/main" id="{7714B83A-2AC2-141D-C829-9D9CEC6AB4E5}"/>
              </a:ext>
            </a:extLst>
          </p:cNvPr>
          <p:cNvSpPr>
            <a:spLocks noGrp="1"/>
          </p:cNvSpPr>
          <p:nvPr>
            <p:ph type="body" sz="quarter" idx="14"/>
          </p:nvPr>
        </p:nvSpPr>
        <p:spPr/>
        <p:txBody>
          <a:bodyPr/>
          <a:lstStyle/>
          <a:p>
            <a:r>
              <a:rPr lang="en-US"/>
              <a:t>whole </a:t>
            </a:r>
            <a:r>
              <a:rPr lang="en-US">
                <a:solidFill>
                  <a:schemeClr val="bg1">
                    <a:lumMod val="75000"/>
                  </a:schemeClr>
                </a:solidFill>
              </a:rPr>
              <a:t>|</a:t>
            </a:r>
            <a:r>
              <a:rPr lang="en-US"/>
              <a:t> part </a:t>
            </a:r>
            <a:r>
              <a:rPr lang="en-US">
                <a:solidFill>
                  <a:schemeClr val="bg1">
                    <a:lumMod val="75000"/>
                  </a:schemeClr>
                </a:solidFill>
              </a:rPr>
              <a:t>|</a:t>
            </a:r>
            <a:r>
              <a:rPr lang="en-US"/>
              <a:t> equivalent </a:t>
            </a:r>
            <a:r>
              <a:rPr lang="en-US">
                <a:solidFill>
                  <a:schemeClr val="bg1">
                    <a:lumMod val="75000"/>
                  </a:schemeClr>
                </a:solidFill>
              </a:rPr>
              <a:t>|</a:t>
            </a:r>
            <a:r>
              <a:rPr lang="en-US"/>
              <a:t> lots of </a:t>
            </a:r>
            <a:r>
              <a:rPr lang="en-US">
                <a:solidFill>
                  <a:schemeClr val="bg1">
                    <a:lumMod val="75000"/>
                  </a:schemeClr>
                </a:solidFill>
              </a:rPr>
              <a:t>|</a:t>
            </a:r>
            <a:r>
              <a:rPr lang="en-US"/>
              <a:t> half </a:t>
            </a:r>
            <a:r>
              <a:rPr lang="en-US">
                <a:solidFill>
                  <a:schemeClr val="bg1">
                    <a:lumMod val="75000"/>
                  </a:schemeClr>
                </a:solidFill>
              </a:rPr>
              <a:t>|</a:t>
            </a:r>
            <a:r>
              <a:rPr lang="en-US"/>
              <a:t> quarter </a:t>
            </a:r>
            <a:r>
              <a:rPr lang="en-US">
                <a:solidFill>
                  <a:schemeClr val="bg1">
                    <a:lumMod val="75000"/>
                  </a:schemeClr>
                </a:solidFill>
              </a:rPr>
              <a:t>|</a:t>
            </a:r>
            <a:r>
              <a:rPr lang="en-US"/>
              <a:t> eighth</a:t>
            </a:r>
          </a:p>
        </p:txBody>
      </p:sp>
    </p:spTree>
    <p:extLst>
      <p:ext uri="{BB962C8B-B14F-4D97-AF65-F5344CB8AC3E}">
        <p14:creationId xmlns:p14="http://schemas.microsoft.com/office/powerpoint/2010/main" val="3728004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6">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7">
                                            <p:txEl>
                                              <p:pRg st="0" end="0"/>
                                            </p:txEl>
                                          </p:spTgt>
                                        </p:tgtEl>
                                        <p:attrNameLst>
                                          <p:attrName>style.visibility</p:attrName>
                                        </p:attrNameLst>
                                      </p:cBhvr>
                                      <p:to>
                                        <p:strVal val="visible"/>
                                      </p:to>
                                    </p:set>
                                  </p:childTnLst>
                                </p:cTn>
                              </p:par>
                              <p:par>
                                <p:cTn id="15" presetID="1" presetClass="exit" presetSubtype="0" fill="hold" grpId="1" nodeType="withEffect">
                                  <p:stCondLst>
                                    <p:cond delay="0"/>
                                  </p:stCondLst>
                                  <p:childTnLst>
                                    <p:set>
                                      <p:cBhvr>
                                        <p:cTn id="16" dur="1" fill="hold">
                                          <p:stCondLst>
                                            <p:cond delay="0"/>
                                          </p:stCondLst>
                                        </p:cTn>
                                        <p:tgtEl>
                                          <p:spTgt spid="46"/>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8">
                                            <p:txEl>
                                              <p:pRg st="0" end="0"/>
                                            </p:txEl>
                                          </p:spTgt>
                                        </p:tgtEl>
                                        <p:attrNameLst>
                                          <p:attrName>style.visibility</p:attrName>
                                        </p:attrNameLst>
                                      </p:cBhvr>
                                      <p:to>
                                        <p:strVal val="visible"/>
                                      </p:to>
                                    </p:set>
                                  </p:childTnLst>
                                </p:cTn>
                              </p:par>
                              <p:par>
                                <p:cTn id="23" presetID="1" presetClass="exit" presetSubtype="0" fill="hold" grpId="1" nodeType="withEffect">
                                  <p:stCondLst>
                                    <p:cond delay="0"/>
                                  </p:stCondLst>
                                  <p:childTnLst>
                                    <p:set>
                                      <p:cBhvr>
                                        <p:cTn id="24" dur="1" fill="hold">
                                          <p:stCondLst>
                                            <p:cond delay="0"/>
                                          </p:stCondLst>
                                        </p:cTn>
                                        <p:tgtEl>
                                          <p:spTgt spid="4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build="p"/>
      <p:bldP spid="37" grpId="0" build="p"/>
      <p:bldP spid="38" grpId="0" build="p"/>
      <p:bldP spid="46" grpId="0" animBg="1"/>
      <p:bldP spid="46" grpId="1" animBg="1"/>
      <p:bldP spid="47" grpId="0" animBg="1"/>
      <p:bldP spid="47" grpId="1" animBg="1"/>
      <p:bldP spid="4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7725C1-C2AD-3BB8-E331-AB48FF23B0BA}"/>
              </a:ext>
            </a:extLst>
          </p:cNvPr>
          <p:cNvSpPr>
            <a:spLocks noGrp="1"/>
          </p:cNvSpPr>
          <p:nvPr>
            <p:ph type="title"/>
          </p:nvPr>
        </p:nvSpPr>
        <p:spPr/>
        <p:txBody>
          <a:bodyPr/>
          <a:lstStyle/>
          <a:p>
            <a:r>
              <a:rPr lang="en-US">
                <a:latin typeface="Calibri"/>
                <a:ea typeface="Calibri"/>
                <a:cs typeface="Calibri"/>
              </a:rPr>
              <a:t>Teach: We do</a:t>
            </a:r>
            <a:endParaRPr lang="en-US">
              <a:latin typeface="Calibri"/>
              <a:cs typeface="Calibri"/>
            </a:endParaRPr>
          </a:p>
        </p:txBody>
      </p:sp>
      <p:pic>
        <p:nvPicPr>
          <p:cNvPr id="21" name="Picture Placeholder 14" descr="Oracy groupings: pairs">
            <a:extLst>
              <a:ext uri="{FF2B5EF4-FFF2-40B4-BE49-F238E27FC236}">
                <a16:creationId xmlns:a16="http://schemas.microsoft.com/office/drawing/2014/main" id="{9ADBDC15-D9B6-651D-AFB3-CB14FCCEABA7}"/>
              </a:ext>
            </a:extLst>
          </p:cNvPr>
          <p:cNvPicPr>
            <a:picLocks noGrp="1" noChangeAspect="1"/>
          </p:cNvPicPr>
          <p:nvPr>
            <p:ph type="pic" sz="quarter" idx="12"/>
          </p:nvPr>
        </p:nvPicPr>
        <p:blipFill>
          <a:blip r:embed="rId3"/>
          <a:stretch/>
        </p:blipFill>
        <p:spPr>
          <a:xfrm>
            <a:off x="9662400" y="201600"/>
            <a:ext cx="1080000" cy="1080000"/>
          </a:xfrm>
        </p:spPr>
      </p:pic>
      <p:sp>
        <p:nvSpPr>
          <p:cNvPr id="3" name="Text Placeholder 2">
            <a:extLst>
              <a:ext uri="{FF2B5EF4-FFF2-40B4-BE49-F238E27FC236}">
                <a16:creationId xmlns:a16="http://schemas.microsoft.com/office/drawing/2014/main" id="{D0B12B87-B3EF-A43C-59A3-51DC6A7B4161}"/>
              </a:ext>
            </a:extLst>
          </p:cNvPr>
          <p:cNvSpPr>
            <a:spLocks noGrp="1"/>
          </p:cNvSpPr>
          <p:nvPr>
            <p:ph type="body" sz="quarter" idx="11"/>
          </p:nvPr>
        </p:nvSpPr>
        <p:spPr>
          <a:xfrm>
            <a:off x="263521" y="1052513"/>
            <a:ext cx="6012953" cy="507830"/>
          </a:xfrm>
        </p:spPr>
        <p:txBody>
          <a:bodyPr/>
          <a:lstStyle/>
          <a:p>
            <a:r>
              <a:rPr lang="en-US" dirty="0"/>
              <a:t>If we use a dark green rod to represent one whole, how can we make a fraction wall?</a:t>
            </a:r>
          </a:p>
        </p:txBody>
      </p:sp>
      <p:pic>
        <p:nvPicPr>
          <p:cNvPr id="26" name="Picture Placeholder 25">
            <a:extLst>
              <a:ext uri="{FF2B5EF4-FFF2-40B4-BE49-F238E27FC236}">
                <a16:creationId xmlns:a16="http://schemas.microsoft.com/office/drawing/2014/main" id="{26C207D6-DC29-597B-D900-D9087E65EF1E}"/>
              </a:ext>
              <a:ext uri="{C183D7F6-B498-43B3-948B-1728B52AA6E4}">
                <adec:decorative xmlns:adec="http://schemas.microsoft.com/office/drawing/2017/decorative" val="1"/>
              </a:ext>
            </a:extLst>
          </p:cNvPr>
          <p:cNvPicPr>
            <a:picLocks noGrp="1" noChangeAspect="1"/>
          </p:cNvPicPr>
          <p:nvPr>
            <p:ph type="pic" sz="quarter" idx="13"/>
          </p:nvPr>
        </p:nvPicPr>
        <p:blipFill>
          <a:blip r:embed="rId4">
            <a:extLst>
              <a:ext uri="{96DAC541-7B7A-43D3-8B79-37D633B846F1}">
                <asvg:svgBlip xmlns:asvg="http://schemas.microsoft.com/office/drawing/2016/SVG/main" r:embed="rId5"/>
              </a:ext>
            </a:extLst>
          </a:blip>
          <a:stretch>
            <a:fillRect/>
          </a:stretch>
        </p:blipFill>
        <p:spPr>
          <a:xfrm rot="5400000">
            <a:off x="5895975" y="1345180"/>
            <a:ext cx="400050" cy="2400300"/>
          </a:xfrm>
        </p:spPr>
      </p:pic>
      <p:pic>
        <p:nvPicPr>
          <p:cNvPr id="32" name="Picture Placeholder 31" descr="A dark green number rod laid horizontally. On click, three more rows of number rods appear below: a row of two light green rods, a row of three red rods, and a row of six white rods.">
            <a:extLst>
              <a:ext uri="{FF2B5EF4-FFF2-40B4-BE49-F238E27FC236}">
                <a16:creationId xmlns:a16="http://schemas.microsoft.com/office/drawing/2014/main" id="{8AF7114D-51A3-8684-33F2-C6C8D6992F88}"/>
              </a:ext>
            </a:extLst>
          </p:cNvPr>
          <p:cNvPicPr>
            <a:picLocks noGrp="1" noChangeAspect="1"/>
          </p:cNvPicPr>
          <p:nvPr>
            <p:ph type="pic" sz="quarter" idx="20"/>
          </p:nvPr>
        </p:nvPicPr>
        <p:blipFill>
          <a:blip r:embed="rId6"/>
          <a:stretch>
            <a:fillRect/>
          </a:stretch>
        </p:blipFill>
        <p:spPr>
          <a:xfrm>
            <a:off x="4895850" y="2345305"/>
            <a:ext cx="2399630" cy="1596060"/>
          </a:xfrm>
        </p:spPr>
      </p:pic>
      <p:sp>
        <p:nvSpPr>
          <p:cNvPr id="4" name="Text Placeholder 3">
            <a:extLst>
              <a:ext uri="{FF2B5EF4-FFF2-40B4-BE49-F238E27FC236}">
                <a16:creationId xmlns:a16="http://schemas.microsoft.com/office/drawing/2014/main" id="{D6EAB8C1-68B8-7CC3-EF3D-47A125C3DD99}"/>
              </a:ext>
            </a:extLst>
          </p:cNvPr>
          <p:cNvSpPr>
            <a:spLocks noGrp="1"/>
          </p:cNvSpPr>
          <p:nvPr>
            <p:ph type="body" sz="quarter" idx="16"/>
          </p:nvPr>
        </p:nvSpPr>
        <p:spPr>
          <a:xfrm>
            <a:off x="263521" y="4205945"/>
            <a:ext cx="5652000" cy="507831"/>
          </a:xfrm>
        </p:spPr>
        <p:txBody>
          <a:bodyPr/>
          <a:lstStyle/>
          <a:p>
            <a:r>
              <a:rPr lang="en-US" dirty="0"/>
              <a:t>What equivalent fractions can we show?</a:t>
            </a:r>
          </a:p>
        </p:txBody>
      </p:sp>
      <p:sp>
        <p:nvSpPr>
          <p:cNvPr id="12" name="Text Placeholder 11">
            <a:extLst>
              <a:ext uri="{FF2B5EF4-FFF2-40B4-BE49-F238E27FC236}">
                <a16:creationId xmlns:a16="http://schemas.microsoft.com/office/drawing/2014/main" id="{54CAF22B-2C84-F645-E7A5-8B64B94C8E0F}"/>
              </a:ext>
            </a:extLst>
          </p:cNvPr>
          <p:cNvSpPr>
            <a:spLocks noGrp="1"/>
          </p:cNvSpPr>
          <p:nvPr>
            <p:ph type="body" sz="quarter" idx="18"/>
          </p:nvPr>
        </p:nvSpPr>
        <p:spPr>
          <a:xfrm>
            <a:off x="263522" y="5551571"/>
            <a:ext cx="4275819" cy="507831"/>
          </a:xfrm>
          <a:prstGeom prst="roundRect">
            <a:avLst/>
          </a:prstGeom>
          <a:solidFill>
            <a:srgbClr val="E4DFED"/>
          </a:solidFill>
        </p:spPr>
        <p:txBody>
          <a:bodyPr lIns="90000" tIns="46800" rIns="90000" bIns="46800"/>
          <a:lstStyle/>
          <a:p>
            <a:pPr>
              <a:lnSpc>
                <a:spcPct val="100000"/>
              </a:lnSpc>
            </a:pPr>
            <a:r>
              <a:rPr lang="en-US" sz="2200">
                <a:solidFill>
                  <a:schemeClr val="tx1"/>
                </a:solidFill>
              </a:rPr>
              <a:t>__ lots of __ are equivalent to __.</a:t>
            </a:r>
          </a:p>
        </p:txBody>
      </p:sp>
      <p:sp>
        <p:nvSpPr>
          <p:cNvPr id="5" name="Text Placeholder 4">
            <a:extLst>
              <a:ext uri="{FF2B5EF4-FFF2-40B4-BE49-F238E27FC236}">
                <a16:creationId xmlns:a16="http://schemas.microsoft.com/office/drawing/2014/main" id="{656AFD94-B5DE-9F46-8414-5FD7C4E9844A}"/>
              </a:ext>
            </a:extLst>
          </p:cNvPr>
          <p:cNvSpPr>
            <a:spLocks noGrp="1"/>
          </p:cNvSpPr>
          <p:nvPr>
            <p:ph type="body" sz="quarter" idx="17"/>
          </p:nvPr>
        </p:nvSpPr>
        <p:spPr>
          <a:xfrm>
            <a:off x="4737556" y="5551571"/>
            <a:ext cx="3067505" cy="507831"/>
          </a:xfrm>
          <a:prstGeom prst="roundRect">
            <a:avLst/>
          </a:prstGeom>
          <a:solidFill>
            <a:srgbClr val="E4DFED"/>
          </a:solidFill>
        </p:spPr>
        <p:txBody>
          <a:bodyPr lIns="90000" tIns="46800" rIns="90000" bIns="46800"/>
          <a:lstStyle/>
          <a:p>
            <a:pPr>
              <a:lnSpc>
                <a:spcPct val="100000"/>
              </a:lnSpc>
            </a:pPr>
            <a:r>
              <a:rPr lang="en-US" sz="2200">
                <a:solidFill>
                  <a:schemeClr val="tx1"/>
                </a:solidFill>
              </a:rPr>
              <a:t>__ are equivalent to __.</a:t>
            </a:r>
          </a:p>
        </p:txBody>
      </p:sp>
      <p:pic>
        <p:nvPicPr>
          <p:cNvPr id="24" name="Picture Placeholder 7" descr="Key words">
            <a:extLst>
              <a:ext uri="{FF2B5EF4-FFF2-40B4-BE49-F238E27FC236}">
                <a16:creationId xmlns:a16="http://schemas.microsoft.com/office/drawing/2014/main" id="{E9B8EB24-170B-D7E4-D040-B2CE7B6BFEC5}"/>
              </a:ext>
            </a:extLst>
          </p:cNvPr>
          <p:cNvPicPr>
            <a:picLocks noGrp="1" noChangeAspect="1"/>
          </p:cNvPicPr>
          <p:nvPr>
            <p:ph type="pic" sz="quarter" idx="15"/>
          </p:nvPr>
        </p:nvPicPr>
        <p:blipFill>
          <a:blip r:embed="rId7">
            <a:extLst>
              <a:ext uri="{96DAC541-7B7A-43D3-8B79-37D633B846F1}">
                <asvg:svgBlip xmlns:asvg="http://schemas.microsoft.com/office/drawing/2016/SVG/main" r:embed="rId8"/>
              </a:ext>
            </a:extLst>
          </a:blip>
          <a:srcRect t="220" b="220"/>
          <a:stretch/>
        </p:blipFill>
        <p:spPr>
          <a:xfrm>
            <a:off x="263525" y="6424613"/>
            <a:ext cx="360363" cy="358775"/>
          </a:xfrm>
        </p:spPr>
      </p:pic>
      <p:sp>
        <p:nvSpPr>
          <p:cNvPr id="6" name="Text Placeholder 5">
            <a:extLst>
              <a:ext uri="{FF2B5EF4-FFF2-40B4-BE49-F238E27FC236}">
                <a16:creationId xmlns:a16="http://schemas.microsoft.com/office/drawing/2014/main" id="{50FCE70A-5CF2-6858-9B8A-E5FECB18F412}"/>
              </a:ext>
            </a:extLst>
          </p:cNvPr>
          <p:cNvSpPr>
            <a:spLocks noGrp="1"/>
          </p:cNvSpPr>
          <p:nvPr>
            <p:ph type="body" sz="quarter" idx="14"/>
          </p:nvPr>
        </p:nvSpPr>
        <p:spPr/>
        <p:txBody>
          <a:bodyPr/>
          <a:lstStyle/>
          <a:p>
            <a:r>
              <a:rPr lang="en-US"/>
              <a:t>whole </a:t>
            </a:r>
            <a:r>
              <a:rPr lang="en-US">
                <a:solidFill>
                  <a:schemeClr val="bg1">
                    <a:lumMod val="75000"/>
                  </a:schemeClr>
                </a:solidFill>
              </a:rPr>
              <a:t>|</a:t>
            </a:r>
            <a:r>
              <a:rPr lang="en-US"/>
              <a:t> part </a:t>
            </a:r>
            <a:r>
              <a:rPr lang="en-US">
                <a:solidFill>
                  <a:schemeClr val="bg1">
                    <a:lumMod val="75000"/>
                  </a:schemeClr>
                </a:solidFill>
              </a:rPr>
              <a:t>|</a:t>
            </a:r>
            <a:r>
              <a:rPr lang="en-US"/>
              <a:t> equivalent </a:t>
            </a:r>
            <a:r>
              <a:rPr lang="en-US">
                <a:solidFill>
                  <a:schemeClr val="bg1">
                    <a:lumMod val="75000"/>
                  </a:schemeClr>
                </a:solidFill>
              </a:rPr>
              <a:t>|</a:t>
            </a:r>
            <a:r>
              <a:rPr lang="en-US"/>
              <a:t> lots of </a:t>
            </a:r>
            <a:r>
              <a:rPr lang="en-US">
                <a:solidFill>
                  <a:schemeClr val="bg1">
                    <a:lumMod val="75000"/>
                  </a:schemeClr>
                </a:solidFill>
              </a:rPr>
              <a:t>|</a:t>
            </a:r>
            <a:r>
              <a:rPr lang="en-US"/>
              <a:t> half </a:t>
            </a:r>
            <a:r>
              <a:rPr lang="en-US">
                <a:solidFill>
                  <a:schemeClr val="bg1">
                    <a:lumMod val="75000"/>
                  </a:schemeClr>
                </a:solidFill>
              </a:rPr>
              <a:t>|</a:t>
            </a:r>
            <a:r>
              <a:rPr lang="en-US"/>
              <a:t> third </a:t>
            </a:r>
            <a:r>
              <a:rPr lang="en-US">
                <a:solidFill>
                  <a:schemeClr val="bg1">
                    <a:lumMod val="75000"/>
                  </a:schemeClr>
                </a:solidFill>
              </a:rPr>
              <a:t>|</a:t>
            </a:r>
            <a:r>
              <a:rPr lang="en-US"/>
              <a:t> sixth</a:t>
            </a:r>
          </a:p>
        </p:txBody>
      </p:sp>
    </p:spTree>
    <p:extLst>
      <p:ext uri="{BB962C8B-B14F-4D97-AF65-F5344CB8AC3E}">
        <p14:creationId xmlns:p14="http://schemas.microsoft.com/office/powerpoint/2010/main" val="716079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
                                            <p:bg/>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
                                            <p:txEl>
                                              <p:pRg st="0" end="0"/>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bg/>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12" grpId="0" uiExpand="1" build="p" animBg="1"/>
      <p:bldP spid="5" grpId="0" uiExpand="1" build="p"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0F6381-A8AC-3EFE-DAA8-2E1E314F3879}"/>
              </a:ext>
            </a:extLst>
          </p:cNvPr>
          <p:cNvSpPr>
            <a:spLocks noGrp="1"/>
          </p:cNvSpPr>
          <p:nvPr>
            <p:ph type="title"/>
          </p:nvPr>
        </p:nvSpPr>
        <p:spPr>
          <a:xfrm>
            <a:off x="891373" y="307050"/>
            <a:ext cx="4680000" cy="415498"/>
          </a:xfrm>
        </p:spPr>
        <p:txBody>
          <a:bodyPr/>
          <a:lstStyle/>
          <a:p>
            <a:r>
              <a:rPr lang="en-CA"/>
              <a:t>Hinge</a:t>
            </a:r>
          </a:p>
        </p:txBody>
      </p:sp>
      <p:pic>
        <p:nvPicPr>
          <p:cNvPr id="20" name="Picture 19" descr="Oracy groupings: pairs">
            <a:extLst>
              <a:ext uri="{FF2B5EF4-FFF2-40B4-BE49-F238E27FC236}">
                <a16:creationId xmlns:a16="http://schemas.microsoft.com/office/drawing/2014/main" id="{965A2672-F7EA-E12A-8ADF-B9F619ED9031}"/>
              </a:ext>
            </a:extLst>
          </p:cNvPr>
          <p:cNvPicPr>
            <a:picLocks noChangeAspect="1"/>
          </p:cNvPicPr>
          <p:nvPr/>
        </p:nvPicPr>
        <p:blipFill>
          <a:blip r:embed="rId3"/>
          <a:stretch>
            <a:fillRect/>
          </a:stretch>
        </p:blipFill>
        <p:spPr>
          <a:xfrm>
            <a:off x="9662400" y="201600"/>
            <a:ext cx="1080000" cy="1080000"/>
          </a:xfrm>
          <a:prstGeom prst="rect">
            <a:avLst/>
          </a:prstGeom>
        </p:spPr>
      </p:pic>
      <p:sp>
        <p:nvSpPr>
          <p:cNvPr id="3" name="Text Placeholder 2">
            <a:extLst>
              <a:ext uri="{FF2B5EF4-FFF2-40B4-BE49-F238E27FC236}">
                <a16:creationId xmlns:a16="http://schemas.microsoft.com/office/drawing/2014/main" id="{DA7AE455-DD75-0E4A-3C0C-F0A2FA75F986}"/>
              </a:ext>
            </a:extLst>
          </p:cNvPr>
          <p:cNvSpPr>
            <a:spLocks noGrp="1"/>
          </p:cNvSpPr>
          <p:nvPr>
            <p:ph type="body" sz="quarter" idx="11"/>
          </p:nvPr>
        </p:nvSpPr>
        <p:spPr>
          <a:xfrm>
            <a:off x="263522" y="1052513"/>
            <a:ext cx="7686678" cy="1015663"/>
          </a:xfrm>
        </p:spPr>
        <p:txBody>
          <a:bodyPr/>
          <a:lstStyle/>
          <a:p>
            <a:r>
              <a:rPr lang="en-CA" dirty="0"/>
              <a:t>Use the fraction model you made to complete the bar model.</a:t>
            </a:r>
          </a:p>
        </p:txBody>
      </p:sp>
      <p:pic>
        <p:nvPicPr>
          <p:cNvPr id="10" name="Picture Placeholder 9" descr="A dark green number rod laid horizontally. Below are two light green rods end-to-end. Below are three red rods end-to-end. Below are six white rods end-to-end.">
            <a:extLst>
              <a:ext uri="{FF2B5EF4-FFF2-40B4-BE49-F238E27FC236}">
                <a16:creationId xmlns:a16="http://schemas.microsoft.com/office/drawing/2014/main" id="{0B476A5C-D159-A8E0-06C9-FDB4B3AEB340}"/>
              </a:ext>
            </a:extLst>
          </p:cNvPr>
          <p:cNvPicPr>
            <a:picLocks noGrp="1" noChangeAspect="1"/>
          </p:cNvPicPr>
          <p:nvPr>
            <p:ph type="pic" sz="quarter" idx="12"/>
          </p:nvPr>
        </p:nvPicPr>
        <p:blipFill>
          <a:blip r:embed="rId4"/>
          <a:stretch>
            <a:fillRect/>
          </a:stretch>
        </p:blipFill>
        <p:spPr>
          <a:xfrm>
            <a:off x="1852810" y="1832863"/>
            <a:ext cx="3023832" cy="2011234"/>
          </a:xfrm>
        </p:spPr>
      </p:pic>
      <p:pic>
        <p:nvPicPr>
          <p:cNvPr id="9" name="Picture Placeholder 8" descr="Blank fraction wall. First row is one whole section labelled 1. Second row is split into two equal parts. Third row is split into three equal parts. Fourth row is split into six equal parts.">
            <a:extLst>
              <a:ext uri="{FF2B5EF4-FFF2-40B4-BE49-F238E27FC236}">
                <a16:creationId xmlns:a16="http://schemas.microsoft.com/office/drawing/2014/main" id="{6C5D4EA6-9C9D-16F8-051E-9346A5AE0933}"/>
              </a:ext>
            </a:extLst>
          </p:cNvPr>
          <p:cNvPicPr>
            <a:picLocks noGrp="1" noChangeAspect="1"/>
          </p:cNvPicPr>
          <p:nvPr>
            <p:ph type="pic" sz="quarter" idx="13"/>
          </p:nvPr>
        </p:nvPicPr>
        <p:blipFill>
          <a:blip r:embed="rId5"/>
          <a:stretch>
            <a:fillRect/>
          </a:stretch>
        </p:blipFill>
        <p:spPr>
          <a:xfrm>
            <a:off x="6817815" y="1805642"/>
            <a:ext cx="3073558" cy="2038455"/>
          </a:xfrm>
        </p:spPr>
      </p:pic>
      <p:sp>
        <p:nvSpPr>
          <p:cNvPr id="5" name="Text Placeholder 4">
            <a:extLst>
              <a:ext uri="{FF2B5EF4-FFF2-40B4-BE49-F238E27FC236}">
                <a16:creationId xmlns:a16="http://schemas.microsoft.com/office/drawing/2014/main" id="{A7FE066B-F592-24AB-D1D4-18E2E97C1D30}"/>
              </a:ext>
            </a:extLst>
          </p:cNvPr>
          <p:cNvSpPr>
            <a:spLocks noGrp="1"/>
          </p:cNvSpPr>
          <p:nvPr>
            <p:ph type="body" sz="quarter" idx="17"/>
          </p:nvPr>
        </p:nvSpPr>
        <p:spPr>
          <a:xfrm>
            <a:off x="263522" y="3968923"/>
            <a:ext cx="10556878" cy="507831"/>
          </a:xfrm>
        </p:spPr>
        <p:txBody>
          <a:bodyPr/>
          <a:lstStyle/>
          <a:p>
            <a:r>
              <a:rPr lang="en-CA" dirty="0"/>
              <a:t>Use the model to find the missing numerator or denominator in these equivalent fractions. </a:t>
            </a:r>
          </a:p>
        </p:txBody>
      </p:sp>
      <mc:AlternateContent xmlns:mc="http://schemas.openxmlformats.org/markup-compatibility/2006" xmlns:a14="http://schemas.microsoft.com/office/drawing/2010/main">
        <mc:Choice Requires="a14">
          <p:sp>
            <p:nvSpPr>
              <p:cNvPr id="6" name="Text Placeholder 5">
                <a:extLst>
                  <a:ext uri="{FF2B5EF4-FFF2-40B4-BE49-F238E27FC236}">
                    <a16:creationId xmlns:a16="http://schemas.microsoft.com/office/drawing/2014/main" id="{0F293DC5-6E30-3442-EB09-A8371F63DBA8}"/>
                  </a:ext>
                </a:extLst>
              </p:cNvPr>
              <p:cNvSpPr>
                <a:spLocks noGrp="1"/>
              </p:cNvSpPr>
              <p:nvPr>
                <p:ph type="body" sz="quarter" idx="18"/>
              </p:nvPr>
            </p:nvSpPr>
            <p:spPr>
              <a:xfrm>
                <a:off x="443706" y="4660934"/>
                <a:ext cx="11484772" cy="734368"/>
              </a:xfrm>
            </p:spPr>
            <p:txBody>
              <a:bodyPr/>
              <a:lstStyle/>
              <a:p>
                <a:r>
                  <a:rPr lang="en-CA" b="1" dirty="0"/>
                  <a:t>1. </a:t>
                </a:r>
                <a:r>
                  <a:rPr lang="en-CA" dirty="0"/>
                  <a:t>  </a:t>
                </a:r>
                <a14:m>
                  <m:oMath xmlns:m="http://schemas.openxmlformats.org/officeDocument/2006/math">
                    <m:f>
                      <m:fPr>
                        <m:ctrlPr>
                          <a:rPr lang="en-CA" i="1" smtClean="0">
                            <a:latin typeface="Cambria Math" panose="02040503050406030204" pitchFamily="18" charset="0"/>
                          </a:rPr>
                        </m:ctrlPr>
                      </m:fPr>
                      <m:num>
                        <m:r>
                          <a:rPr lang="en-CA" b="0" i="1" smtClean="0">
                            <a:latin typeface="Cambria Math" panose="02040503050406030204" pitchFamily="18" charset="0"/>
                          </a:rPr>
                          <m:t>1</m:t>
                        </m:r>
                      </m:num>
                      <m:den>
                        <m:r>
                          <a:rPr lang="en-CA" b="0" i="1" smtClean="0">
                            <a:latin typeface="Cambria Math" panose="02040503050406030204" pitchFamily="18" charset="0"/>
                          </a:rPr>
                          <m:t>3</m:t>
                        </m:r>
                      </m:den>
                    </m:f>
                  </m:oMath>
                </a14:m>
                <a:r>
                  <a:rPr lang="en-CA" dirty="0"/>
                  <a:t> = </a:t>
                </a:r>
                <a14:m>
                  <m:oMath xmlns:m="http://schemas.openxmlformats.org/officeDocument/2006/math">
                    <m:f>
                      <m:fPr>
                        <m:ctrlPr>
                          <a:rPr lang="en-CA" i="1" smtClean="0">
                            <a:latin typeface="Cambria Math" panose="02040503050406030204" pitchFamily="18" charset="0"/>
                          </a:rPr>
                        </m:ctrlPr>
                      </m:fPr>
                      <m:num>
                        <m:r>
                          <a:rPr lang="en-CA" b="0" i="1" smtClean="0">
                            <a:latin typeface="Cambria Math" panose="02040503050406030204" pitchFamily="18" charset="0"/>
                          </a:rPr>
                          <m:t>?</m:t>
                        </m:r>
                      </m:num>
                      <m:den>
                        <m:r>
                          <a:rPr lang="en-CA" b="0" i="1" smtClean="0">
                            <a:latin typeface="Cambria Math" panose="02040503050406030204" pitchFamily="18" charset="0"/>
                          </a:rPr>
                          <m:t>6</m:t>
                        </m:r>
                      </m:den>
                    </m:f>
                  </m:oMath>
                </a14:m>
                <a:r>
                  <a:rPr lang="en-CA" dirty="0"/>
                  <a:t>		</a:t>
                </a:r>
                <a:r>
                  <a:rPr lang="en-CA" b="1" dirty="0"/>
                  <a:t>2.</a:t>
                </a:r>
                <a:r>
                  <a:rPr lang="en-CA" dirty="0"/>
                  <a:t>   </a:t>
                </a:r>
                <a14:m>
                  <m:oMath xmlns:m="http://schemas.openxmlformats.org/officeDocument/2006/math">
                    <m:f>
                      <m:fPr>
                        <m:ctrlPr>
                          <a:rPr lang="en-CA" i="1" smtClean="0">
                            <a:latin typeface="Cambria Math" panose="02040503050406030204" pitchFamily="18" charset="0"/>
                          </a:rPr>
                        </m:ctrlPr>
                      </m:fPr>
                      <m:num>
                        <m:r>
                          <a:rPr lang="en-CA" b="0" i="1" smtClean="0">
                            <a:latin typeface="Cambria Math" panose="02040503050406030204" pitchFamily="18" charset="0"/>
                          </a:rPr>
                          <m:t>1</m:t>
                        </m:r>
                      </m:num>
                      <m:den>
                        <m:r>
                          <a:rPr lang="en-CA" b="0" i="1" smtClean="0">
                            <a:latin typeface="Cambria Math" panose="02040503050406030204" pitchFamily="18" charset="0"/>
                          </a:rPr>
                          <m:t>2</m:t>
                        </m:r>
                      </m:den>
                    </m:f>
                  </m:oMath>
                </a14:m>
                <a:r>
                  <a:rPr lang="en-CA" dirty="0"/>
                  <a:t> = </a:t>
                </a:r>
                <a14:m>
                  <m:oMath xmlns:m="http://schemas.openxmlformats.org/officeDocument/2006/math">
                    <m:f>
                      <m:fPr>
                        <m:ctrlPr>
                          <a:rPr lang="en-CA" i="1" smtClean="0">
                            <a:latin typeface="Cambria Math" panose="02040503050406030204" pitchFamily="18" charset="0"/>
                          </a:rPr>
                        </m:ctrlPr>
                      </m:fPr>
                      <m:num>
                        <m:r>
                          <a:rPr lang="en-CA" b="0" i="1" smtClean="0">
                            <a:latin typeface="Cambria Math" panose="02040503050406030204" pitchFamily="18" charset="0"/>
                          </a:rPr>
                          <m:t>?</m:t>
                        </m:r>
                      </m:num>
                      <m:den>
                        <m:r>
                          <a:rPr lang="en-CA" b="0" i="1" smtClean="0">
                            <a:latin typeface="Cambria Math" panose="02040503050406030204" pitchFamily="18" charset="0"/>
                          </a:rPr>
                          <m:t>6</m:t>
                        </m:r>
                      </m:den>
                    </m:f>
                  </m:oMath>
                </a14:m>
                <a:r>
                  <a:rPr lang="en-CA" dirty="0"/>
                  <a:t>		</a:t>
                </a:r>
                <a:r>
                  <a:rPr lang="en-CA" b="1" dirty="0"/>
                  <a:t>3.</a:t>
                </a:r>
                <a:r>
                  <a:rPr lang="en-CA" dirty="0"/>
                  <a:t>   </a:t>
                </a:r>
                <a14:m>
                  <m:oMath xmlns:m="http://schemas.openxmlformats.org/officeDocument/2006/math">
                    <m:f>
                      <m:fPr>
                        <m:ctrlPr>
                          <a:rPr lang="en-CA" i="1" smtClean="0">
                            <a:latin typeface="Cambria Math" panose="02040503050406030204" pitchFamily="18" charset="0"/>
                          </a:rPr>
                        </m:ctrlPr>
                      </m:fPr>
                      <m:num>
                        <m:r>
                          <a:rPr lang="en-CA" b="0" i="1" smtClean="0">
                            <a:latin typeface="Cambria Math" panose="02040503050406030204" pitchFamily="18" charset="0"/>
                          </a:rPr>
                          <m:t>2</m:t>
                        </m:r>
                      </m:num>
                      <m:den>
                        <m:r>
                          <a:rPr lang="en-CA" b="0" i="1" smtClean="0">
                            <a:latin typeface="Cambria Math" panose="02040503050406030204" pitchFamily="18" charset="0"/>
                          </a:rPr>
                          <m:t>3</m:t>
                        </m:r>
                      </m:den>
                    </m:f>
                  </m:oMath>
                </a14:m>
                <a:r>
                  <a:rPr lang="en-CA" dirty="0"/>
                  <a:t> = </a:t>
                </a:r>
                <a14:m>
                  <m:oMath xmlns:m="http://schemas.openxmlformats.org/officeDocument/2006/math">
                    <m:f>
                      <m:fPr>
                        <m:ctrlPr>
                          <a:rPr lang="en-CA" i="1" smtClean="0">
                            <a:latin typeface="Cambria Math" panose="02040503050406030204" pitchFamily="18" charset="0"/>
                          </a:rPr>
                        </m:ctrlPr>
                      </m:fPr>
                      <m:num>
                        <m:r>
                          <a:rPr lang="en-CA" b="0" i="1" smtClean="0">
                            <a:latin typeface="Cambria Math" panose="02040503050406030204" pitchFamily="18" charset="0"/>
                          </a:rPr>
                          <m:t>4</m:t>
                        </m:r>
                      </m:num>
                      <m:den>
                        <m:r>
                          <a:rPr lang="en-CA" b="0" i="1" smtClean="0">
                            <a:latin typeface="Cambria Math" panose="02040503050406030204" pitchFamily="18" charset="0"/>
                          </a:rPr>
                          <m:t>?</m:t>
                        </m:r>
                      </m:den>
                    </m:f>
                  </m:oMath>
                </a14:m>
                <a:r>
                  <a:rPr lang="en-CA" dirty="0"/>
                  <a:t>		</a:t>
                </a:r>
                <a:r>
                  <a:rPr lang="en-CA" b="1" dirty="0"/>
                  <a:t>4. </a:t>
                </a:r>
                <a:r>
                  <a:rPr lang="en-CA" dirty="0"/>
                  <a:t>  </a:t>
                </a:r>
                <a14:m>
                  <m:oMath xmlns:m="http://schemas.openxmlformats.org/officeDocument/2006/math">
                    <m:f>
                      <m:fPr>
                        <m:ctrlPr>
                          <a:rPr lang="en-CA" i="1" smtClean="0">
                            <a:latin typeface="Cambria Math" panose="02040503050406030204" pitchFamily="18" charset="0"/>
                          </a:rPr>
                        </m:ctrlPr>
                      </m:fPr>
                      <m:num>
                        <m:r>
                          <a:rPr lang="en-CA" b="0" i="1" smtClean="0">
                            <a:latin typeface="Cambria Math" panose="02040503050406030204" pitchFamily="18" charset="0"/>
                          </a:rPr>
                          <m:t>3</m:t>
                        </m:r>
                      </m:num>
                      <m:den>
                        <m:r>
                          <a:rPr lang="en-CA" b="0" i="1" smtClean="0">
                            <a:latin typeface="Cambria Math" panose="02040503050406030204" pitchFamily="18" charset="0"/>
                          </a:rPr>
                          <m:t>3</m:t>
                        </m:r>
                      </m:den>
                    </m:f>
                  </m:oMath>
                </a14:m>
                <a:r>
                  <a:rPr lang="en-CA" dirty="0"/>
                  <a:t> = </a:t>
                </a:r>
                <a14:m>
                  <m:oMath xmlns:m="http://schemas.openxmlformats.org/officeDocument/2006/math">
                    <m:f>
                      <m:fPr>
                        <m:ctrlPr>
                          <a:rPr lang="en-CA" i="1" smtClean="0">
                            <a:latin typeface="Cambria Math" panose="02040503050406030204" pitchFamily="18" charset="0"/>
                          </a:rPr>
                        </m:ctrlPr>
                      </m:fPr>
                      <m:num>
                        <m:r>
                          <a:rPr lang="en-CA" b="0" i="1" smtClean="0">
                            <a:latin typeface="Cambria Math" panose="02040503050406030204" pitchFamily="18" charset="0"/>
                          </a:rPr>
                          <m:t>6</m:t>
                        </m:r>
                      </m:num>
                      <m:den>
                        <m:r>
                          <a:rPr lang="en-CA" b="0" i="1" smtClean="0">
                            <a:latin typeface="Cambria Math" panose="02040503050406030204" pitchFamily="18" charset="0"/>
                          </a:rPr>
                          <m:t>?</m:t>
                        </m:r>
                      </m:den>
                    </m:f>
                  </m:oMath>
                </a14:m>
                <a:r>
                  <a:rPr lang="en-CA" dirty="0"/>
                  <a:t>		</a:t>
                </a:r>
                <a:r>
                  <a:rPr lang="en-CA" b="1" dirty="0"/>
                  <a:t>5. </a:t>
                </a:r>
                <a:r>
                  <a:rPr lang="en-CA" dirty="0"/>
                  <a:t>  </a:t>
                </a:r>
                <a14:m>
                  <m:oMath xmlns:m="http://schemas.openxmlformats.org/officeDocument/2006/math">
                    <m:f>
                      <m:fPr>
                        <m:ctrlPr>
                          <a:rPr lang="en-CA" i="1" smtClean="0">
                            <a:latin typeface="Cambria Math" panose="02040503050406030204" pitchFamily="18" charset="0"/>
                          </a:rPr>
                        </m:ctrlPr>
                      </m:fPr>
                      <m:num>
                        <m:r>
                          <a:rPr lang="en-CA" b="0" i="1" smtClean="0">
                            <a:latin typeface="Cambria Math" panose="02040503050406030204" pitchFamily="18" charset="0"/>
                          </a:rPr>
                          <m:t>2</m:t>
                        </m:r>
                      </m:num>
                      <m:den>
                        <m:r>
                          <a:rPr lang="en-CA" b="0" i="1" smtClean="0">
                            <a:latin typeface="Cambria Math" panose="02040503050406030204" pitchFamily="18" charset="0"/>
                          </a:rPr>
                          <m:t>2</m:t>
                        </m:r>
                      </m:den>
                    </m:f>
                  </m:oMath>
                </a14:m>
                <a:r>
                  <a:rPr lang="en-CA" dirty="0"/>
                  <a:t> = </a:t>
                </a:r>
                <a14:m>
                  <m:oMath xmlns:m="http://schemas.openxmlformats.org/officeDocument/2006/math">
                    <m:f>
                      <m:fPr>
                        <m:ctrlPr>
                          <a:rPr lang="en-CA" i="1" smtClean="0">
                            <a:latin typeface="Cambria Math" panose="02040503050406030204" pitchFamily="18" charset="0"/>
                          </a:rPr>
                        </m:ctrlPr>
                      </m:fPr>
                      <m:num>
                        <m:r>
                          <a:rPr lang="en-GB" b="0" i="1" smtClean="0">
                            <a:latin typeface="Cambria Math" panose="02040503050406030204" pitchFamily="18" charset="0"/>
                          </a:rPr>
                          <m:t>?</m:t>
                        </m:r>
                      </m:num>
                      <m:den>
                        <m:r>
                          <a:rPr lang="en-CA" b="0" i="1" smtClean="0">
                            <a:latin typeface="Cambria Math" panose="02040503050406030204" pitchFamily="18" charset="0"/>
                          </a:rPr>
                          <m:t>3</m:t>
                        </m:r>
                      </m:den>
                    </m:f>
                  </m:oMath>
                </a14:m>
                <a:r>
                  <a:rPr lang="en-CA" dirty="0"/>
                  <a:t>		</a:t>
                </a:r>
                <a:r>
                  <a:rPr lang="en-CA" b="1" dirty="0"/>
                  <a:t>6.  </a:t>
                </a:r>
                <a:r>
                  <a:rPr lang="en-CA" dirty="0"/>
                  <a:t> </a:t>
                </a:r>
                <a14:m>
                  <m:oMath xmlns:m="http://schemas.openxmlformats.org/officeDocument/2006/math">
                    <m:f>
                      <m:fPr>
                        <m:ctrlPr>
                          <a:rPr lang="en-CA" i="1">
                            <a:latin typeface="Cambria Math" panose="02040503050406030204" pitchFamily="18" charset="0"/>
                          </a:rPr>
                        </m:ctrlPr>
                      </m:fPr>
                      <m:num>
                        <m:r>
                          <a:rPr lang="en-CA" i="1">
                            <a:latin typeface="Cambria Math" panose="02040503050406030204" pitchFamily="18" charset="0"/>
                          </a:rPr>
                          <m:t>2</m:t>
                        </m:r>
                      </m:num>
                      <m:den>
                        <m:r>
                          <a:rPr lang="en-CA" i="1">
                            <a:latin typeface="Cambria Math" panose="02040503050406030204" pitchFamily="18" charset="0"/>
                          </a:rPr>
                          <m:t>2</m:t>
                        </m:r>
                      </m:den>
                    </m:f>
                    <m:r>
                      <a:rPr lang="en-GB" b="0" i="1" smtClean="0">
                        <a:latin typeface="Cambria Math" panose="02040503050406030204" pitchFamily="18" charset="0"/>
                      </a:rPr>
                      <m:t>=</m:t>
                    </m:r>
                    <m:f>
                      <m:fPr>
                        <m:ctrlPr>
                          <a:rPr lang="en-CA" i="1" smtClean="0">
                            <a:latin typeface="Cambria Math" panose="02040503050406030204" pitchFamily="18" charset="0"/>
                          </a:rPr>
                        </m:ctrlPr>
                      </m:fPr>
                      <m:num>
                        <m:r>
                          <a:rPr lang="en-CA" b="0" i="1" smtClean="0">
                            <a:latin typeface="Cambria Math" panose="02040503050406030204" pitchFamily="18" charset="0"/>
                          </a:rPr>
                          <m:t>3</m:t>
                        </m:r>
                      </m:num>
                      <m:den>
                        <m:r>
                          <a:rPr lang="en-CA" b="0" i="1" smtClean="0">
                            <a:latin typeface="Cambria Math" panose="02040503050406030204" pitchFamily="18" charset="0"/>
                          </a:rPr>
                          <m:t>? </m:t>
                        </m:r>
                      </m:den>
                    </m:f>
                    <m:r>
                      <a:rPr lang="en-CA" b="0" i="1" smtClean="0">
                        <a:latin typeface="Cambria Math" panose="02040503050406030204" pitchFamily="18" charset="0"/>
                      </a:rPr>
                      <m:t>= </m:t>
                    </m:r>
                    <m:f>
                      <m:fPr>
                        <m:ctrlPr>
                          <a:rPr lang="en-CA" b="0" i="1" smtClean="0">
                            <a:latin typeface="Cambria Math" panose="02040503050406030204" pitchFamily="18" charset="0"/>
                          </a:rPr>
                        </m:ctrlPr>
                      </m:fPr>
                      <m:num>
                        <m:r>
                          <a:rPr lang="en-CA" b="0" i="1" smtClean="0">
                            <a:latin typeface="Cambria Math" panose="02040503050406030204" pitchFamily="18" charset="0"/>
                          </a:rPr>
                          <m:t>?</m:t>
                        </m:r>
                      </m:num>
                      <m:den>
                        <m:r>
                          <a:rPr lang="en-CA" b="0" i="1" smtClean="0">
                            <a:latin typeface="Cambria Math" panose="02040503050406030204" pitchFamily="18" charset="0"/>
                          </a:rPr>
                          <m:t>6</m:t>
                        </m:r>
                      </m:den>
                    </m:f>
                  </m:oMath>
                </a14:m>
                <a:endParaRPr lang="en-CA" dirty="0"/>
              </a:p>
            </p:txBody>
          </p:sp>
        </mc:Choice>
        <mc:Fallback xmlns="">
          <p:sp>
            <p:nvSpPr>
              <p:cNvPr id="6" name="Text Placeholder 5">
                <a:extLst>
                  <a:ext uri="{FF2B5EF4-FFF2-40B4-BE49-F238E27FC236}">
                    <a16:creationId xmlns:a16="http://schemas.microsoft.com/office/drawing/2014/main" id="{0F293DC5-6E30-3442-EB09-A8371F63DBA8}"/>
                  </a:ext>
                </a:extLst>
              </p:cNvPr>
              <p:cNvSpPr>
                <a:spLocks noGrp="1" noRot="1" noChangeAspect="1" noMove="1" noResize="1" noEditPoints="1" noAdjustHandles="1" noChangeArrowheads="1" noChangeShapeType="1" noTextEdit="1"/>
              </p:cNvSpPr>
              <p:nvPr>
                <p:ph type="body" sz="quarter" idx="18"/>
              </p:nvPr>
            </p:nvSpPr>
            <p:spPr>
              <a:xfrm>
                <a:off x="443706" y="4660934"/>
                <a:ext cx="11484772" cy="734368"/>
              </a:xfrm>
              <a:blipFill>
                <a:blip r:embed="rId6"/>
                <a:stretch>
                  <a:fillRect l="-1486" b="-2500"/>
                </a:stretch>
              </a:blipFill>
            </p:spPr>
            <p:txBody>
              <a:bodyPr/>
              <a:lstStyle/>
              <a:p>
                <a:r>
                  <a:rPr lang="en-GB">
                    <a:noFill/>
                  </a:rPr>
                  <a:t> </a:t>
                </a:r>
              </a:p>
            </p:txBody>
          </p:sp>
        </mc:Fallback>
      </mc:AlternateContent>
      <p:pic>
        <p:nvPicPr>
          <p:cNvPr id="15" name="Picture Placeholder 7" descr="Key words">
            <a:extLst>
              <a:ext uri="{FF2B5EF4-FFF2-40B4-BE49-F238E27FC236}">
                <a16:creationId xmlns:a16="http://schemas.microsoft.com/office/drawing/2014/main" id="{C94522F6-42C5-13B6-BFBA-093F51FDCB3E}"/>
              </a:ext>
            </a:extLst>
          </p:cNvPr>
          <p:cNvPicPr>
            <a:picLocks noGrp="1" noChangeAspect="1"/>
          </p:cNvPicPr>
          <p:nvPr>
            <p:ph type="pic" sz="quarter" idx="15"/>
          </p:nvPr>
        </p:nvPicPr>
        <p:blipFill>
          <a:blip r:embed="rId7">
            <a:extLst>
              <a:ext uri="{96DAC541-7B7A-43D3-8B79-37D633B846F1}">
                <asvg:svgBlip xmlns:asvg="http://schemas.microsoft.com/office/drawing/2016/SVG/main" r:embed="rId8"/>
              </a:ext>
            </a:extLst>
          </a:blip>
          <a:srcRect t="220" b="220"/>
          <a:stretch>
            <a:fillRect/>
          </a:stretch>
        </p:blipFill>
        <p:spPr>
          <a:xfrm>
            <a:off x="263525" y="6424613"/>
            <a:ext cx="360363" cy="358775"/>
          </a:xfrm>
        </p:spPr>
      </p:pic>
      <p:sp>
        <p:nvSpPr>
          <p:cNvPr id="14" name="Text Placeholder 13">
            <a:extLst>
              <a:ext uri="{FF2B5EF4-FFF2-40B4-BE49-F238E27FC236}">
                <a16:creationId xmlns:a16="http://schemas.microsoft.com/office/drawing/2014/main" id="{97A01B89-96A1-6B41-F71C-8096B5FC2020}"/>
              </a:ext>
            </a:extLst>
          </p:cNvPr>
          <p:cNvSpPr>
            <a:spLocks noGrp="1"/>
          </p:cNvSpPr>
          <p:nvPr>
            <p:ph type="body" sz="quarter" idx="14"/>
          </p:nvPr>
        </p:nvSpPr>
        <p:spPr/>
        <p:txBody>
          <a:bodyPr/>
          <a:lstStyle/>
          <a:p>
            <a:r>
              <a:rPr lang="en-US"/>
              <a:t>whole </a:t>
            </a:r>
            <a:r>
              <a:rPr lang="en-US">
                <a:solidFill>
                  <a:schemeClr val="bg1">
                    <a:lumMod val="75000"/>
                  </a:schemeClr>
                </a:solidFill>
              </a:rPr>
              <a:t>|</a:t>
            </a:r>
            <a:r>
              <a:rPr lang="en-US"/>
              <a:t> part </a:t>
            </a:r>
            <a:r>
              <a:rPr lang="en-US">
                <a:solidFill>
                  <a:schemeClr val="bg1">
                    <a:lumMod val="75000"/>
                  </a:schemeClr>
                </a:solidFill>
              </a:rPr>
              <a:t>|</a:t>
            </a:r>
            <a:r>
              <a:rPr lang="en-US"/>
              <a:t> equivalent </a:t>
            </a:r>
            <a:r>
              <a:rPr lang="en-US">
                <a:solidFill>
                  <a:schemeClr val="bg1">
                    <a:lumMod val="75000"/>
                  </a:schemeClr>
                </a:solidFill>
              </a:rPr>
              <a:t>|</a:t>
            </a:r>
            <a:r>
              <a:rPr lang="en-US"/>
              <a:t> lots of </a:t>
            </a:r>
            <a:r>
              <a:rPr lang="en-US">
                <a:solidFill>
                  <a:schemeClr val="bg1">
                    <a:lumMod val="75000"/>
                  </a:schemeClr>
                </a:solidFill>
              </a:rPr>
              <a:t>|</a:t>
            </a:r>
            <a:r>
              <a:rPr lang="en-US"/>
              <a:t> half </a:t>
            </a:r>
            <a:r>
              <a:rPr lang="en-US">
                <a:solidFill>
                  <a:schemeClr val="bg1">
                    <a:lumMod val="75000"/>
                  </a:schemeClr>
                </a:solidFill>
              </a:rPr>
              <a:t>|</a:t>
            </a:r>
            <a:r>
              <a:rPr lang="en-US"/>
              <a:t> third </a:t>
            </a:r>
            <a:r>
              <a:rPr lang="en-US">
                <a:solidFill>
                  <a:schemeClr val="bg1">
                    <a:lumMod val="75000"/>
                  </a:schemeClr>
                </a:solidFill>
              </a:rPr>
              <a:t>|</a:t>
            </a:r>
            <a:r>
              <a:rPr lang="en-US"/>
              <a:t> sixth</a:t>
            </a:r>
          </a:p>
        </p:txBody>
      </p:sp>
    </p:spTree>
    <p:extLst>
      <p:ext uri="{BB962C8B-B14F-4D97-AF65-F5344CB8AC3E}">
        <p14:creationId xmlns:p14="http://schemas.microsoft.com/office/powerpoint/2010/main" val="18531827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50C708-73BF-1344-2129-186CD50347E8}"/>
              </a:ext>
            </a:extLst>
          </p:cNvPr>
          <p:cNvSpPr>
            <a:spLocks noGrp="1"/>
          </p:cNvSpPr>
          <p:nvPr>
            <p:ph type="title"/>
          </p:nvPr>
        </p:nvSpPr>
        <p:spPr>
          <a:xfrm>
            <a:off x="891373" y="307050"/>
            <a:ext cx="4680000" cy="415498"/>
          </a:xfrm>
        </p:spPr>
        <p:txBody>
          <a:bodyPr/>
          <a:lstStyle/>
          <a:p>
            <a:r>
              <a:rPr lang="en-US">
                <a:ea typeface="Calibri"/>
              </a:rPr>
              <a:t>Teach: You do</a:t>
            </a:r>
            <a:endParaRPr lang="en-US"/>
          </a:p>
        </p:txBody>
      </p:sp>
      <p:pic>
        <p:nvPicPr>
          <p:cNvPr id="20" name="Picture 19" descr="Pairs">
            <a:extLst>
              <a:ext uri="{FF2B5EF4-FFF2-40B4-BE49-F238E27FC236}">
                <a16:creationId xmlns:a16="http://schemas.microsoft.com/office/drawing/2014/main" id="{EF02DAB4-770A-B867-E38B-183E3609D6B9}"/>
              </a:ext>
            </a:extLst>
          </p:cNvPr>
          <p:cNvPicPr>
            <a:picLocks noChangeAspect="1"/>
          </p:cNvPicPr>
          <p:nvPr/>
        </p:nvPicPr>
        <p:blipFill>
          <a:blip r:embed="rId3"/>
          <a:stretch>
            <a:fillRect/>
          </a:stretch>
        </p:blipFill>
        <p:spPr>
          <a:xfrm>
            <a:off x="9662400" y="201600"/>
            <a:ext cx="1080000" cy="1080000"/>
          </a:xfrm>
          <a:prstGeom prst="rect">
            <a:avLst/>
          </a:prstGeom>
        </p:spPr>
      </p:pic>
      <p:sp>
        <p:nvSpPr>
          <p:cNvPr id="3" name="Text Placeholder 2">
            <a:extLst>
              <a:ext uri="{FF2B5EF4-FFF2-40B4-BE49-F238E27FC236}">
                <a16:creationId xmlns:a16="http://schemas.microsoft.com/office/drawing/2014/main" id="{3DB22EAC-2745-BC16-B4F9-61918CF7F9F6}"/>
              </a:ext>
            </a:extLst>
          </p:cNvPr>
          <p:cNvSpPr>
            <a:spLocks noGrp="1"/>
          </p:cNvSpPr>
          <p:nvPr>
            <p:ph type="body" sz="quarter" idx="11"/>
          </p:nvPr>
        </p:nvSpPr>
        <p:spPr>
          <a:xfrm>
            <a:off x="263523" y="905855"/>
            <a:ext cx="9172578" cy="718762"/>
          </a:xfrm>
        </p:spPr>
        <p:txBody>
          <a:bodyPr/>
          <a:lstStyle/>
          <a:p>
            <a:r>
              <a:rPr lang="en-US" dirty="0"/>
              <a:t>Using the orange rod to represent one whole, make a fraction wall. </a:t>
            </a:r>
          </a:p>
          <a:p>
            <a:endParaRPr lang="en-US" dirty="0"/>
          </a:p>
        </p:txBody>
      </p:sp>
      <p:pic>
        <p:nvPicPr>
          <p:cNvPr id="9" name="Picture Placeholder 8" descr="An orange number rod, laid horizontally, labelled 1.">
            <a:extLst>
              <a:ext uri="{FF2B5EF4-FFF2-40B4-BE49-F238E27FC236}">
                <a16:creationId xmlns:a16="http://schemas.microsoft.com/office/drawing/2014/main" id="{74D99EAB-7DC0-D67A-F7FE-F3C8D85FD710}"/>
              </a:ext>
            </a:extLst>
          </p:cNvPr>
          <p:cNvPicPr>
            <a:picLocks noGrp="1" noChangeAspect="1"/>
          </p:cNvPicPr>
          <p:nvPr>
            <p:ph type="pic" sz="quarter" idx="12"/>
          </p:nvPr>
        </p:nvPicPr>
        <p:blipFill>
          <a:blip r:embed="rId4"/>
          <a:stretch>
            <a:fillRect/>
          </a:stretch>
        </p:blipFill>
        <p:spPr>
          <a:xfrm>
            <a:off x="3294017" y="1615968"/>
            <a:ext cx="5243013" cy="602729"/>
          </a:xfrm>
        </p:spPr>
      </p:pic>
      <p:sp>
        <p:nvSpPr>
          <p:cNvPr id="5" name="Text Placeholder 4">
            <a:extLst>
              <a:ext uri="{FF2B5EF4-FFF2-40B4-BE49-F238E27FC236}">
                <a16:creationId xmlns:a16="http://schemas.microsoft.com/office/drawing/2014/main" id="{ABEA608C-2AC3-BB29-BC5A-627B46234C6C}"/>
              </a:ext>
            </a:extLst>
          </p:cNvPr>
          <p:cNvSpPr>
            <a:spLocks noGrp="1"/>
          </p:cNvSpPr>
          <p:nvPr>
            <p:ph type="body" sz="quarter" idx="17"/>
          </p:nvPr>
        </p:nvSpPr>
        <p:spPr>
          <a:xfrm>
            <a:off x="339974" y="2416411"/>
            <a:ext cx="5652000" cy="1118255"/>
          </a:xfrm>
        </p:spPr>
        <p:txBody>
          <a:bodyPr/>
          <a:lstStyle/>
          <a:p>
            <a:r>
              <a:rPr lang="en-US" dirty="0"/>
              <a:t>Use the fraction wall to label the bar model.</a:t>
            </a:r>
          </a:p>
          <a:p>
            <a:endParaRPr lang="en-US" dirty="0"/>
          </a:p>
        </p:txBody>
      </p:sp>
      <p:pic>
        <p:nvPicPr>
          <p:cNvPr id="13" name="Picture Placeholder 12" descr="Blank fraction wall. First row is one whole section labelled 1. Second row is split into two equal parts. Third row is split into five equal parts. Fourth row is split into ten equal parts.">
            <a:extLst>
              <a:ext uri="{FF2B5EF4-FFF2-40B4-BE49-F238E27FC236}">
                <a16:creationId xmlns:a16="http://schemas.microsoft.com/office/drawing/2014/main" id="{59716BFF-A0E7-03AD-B188-D8D5AE8C94AC}"/>
              </a:ext>
            </a:extLst>
          </p:cNvPr>
          <p:cNvPicPr>
            <a:picLocks noGrp="1" noChangeAspect="1"/>
          </p:cNvPicPr>
          <p:nvPr>
            <p:ph type="pic" sz="quarter" idx="13"/>
          </p:nvPr>
        </p:nvPicPr>
        <p:blipFill>
          <a:blip r:embed="rId5"/>
          <a:stretch>
            <a:fillRect/>
          </a:stretch>
        </p:blipFill>
        <p:spPr>
          <a:xfrm>
            <a:off x="3294017" y="3071076"/>
            <a:ext cx="5243014" cy="1908213"/>
          </a:xfrm>
          <a:prstGeom prst="rect">
            <a:avLst/>
          </a:prstGeom>
        </p:spPr>
      </p:pic>
      <p:sp>
        <p:nvSpPr>
          <p:cNvPr id="6" name="Text Placeholder 5">
            <a:extLst>
              <a:ext uri="{FF2B5EF4-FFF2-40B4-BE49-F238E27FC236}">
                <a16:creationId xmlns:a16="http://schemas.microsoft.com/office/drawing/2014/main" id="{729355DF-9952-27AC-85C8-71444BCC10EE}"/>
              </a:ext>
            </a:extLst>
          </p:cNvPr>
          <p:cNvSpPr>
            <a:spLocks noGrp="1"/>
          </p:cNvSpPr>
          <p:nvPr>
            <p:ph type="body" sz="quarter" idx="18"/>
          </p:nvPr>
        </p:nvSpPr>
        <p:spPr>
          <a:xfrm>
            <a:off x="405372" y="5375187"/>
            <a:ext cx="6617727" cy="507831"/>
          </a:xfrm>
        </p:spPr>
        <p:txBody>
          <a:bodyPr/>
          <a:lstStyle/>
          <a:p>
            <a:r>
              <a:rPr lang="en-US" dirty="0"/>
              <a:t>Find as many ways as you can to complete the statement:</a:t>
            </a:r>
          </a:p>
        </p:txBody>
      </p:sp>
      <p:pic>
        <p:nvPicPr>
          <p:cNvPr id="23" name="Picture Placeholder 22" descr="A blank equation, ready to fill in two equivalent fractions.">
            <a:extLst>
              <a:ext uri="{FF2B5EF4-FFF2-40B4-BE49-F238E27FC236}">
                <a16:creationId xmlns:a16="http://schemas.microsoft.com/office/drawing/2014/main" id="{D8B7173B-B43E-AE1A-33F9-75A44C526524}"/>
              </a:ext>
            </a:extLst>
          </p:cNvPr>
          <p:cNvPicPr>
            <a:picLocks noGrp="1" noChangeAspect="1"/>
          </p:cNvPicPr>
          <p:nvPr>
            <p:ph type="pic" sz="quarter" idx="22"/>
          </p:nvPr>
        </p:nvPicPr>
        <p:blipFill>
          <a:blip r:embed="rId6"/>
          <a:srcRect/>
          <a:stretch/>
        </p:blipFill>
        <p:spPr>
          <a:xfrm>
            <a:off x="7023099" y="5302089"/>
            <a:ext cx="1641975" cy="1034444"/>
          </a:xfrm>
          <a:prstGeom prst="rect">
            <a:avLst/>
          </a:prstGeom>
        </p:spPr>
      </p:pic>
      <p:pic>
        <p:nvPicPr>
          <p:cNvPr id="16" name="Picture Placeholder 15" descr="Key words">
            <a:extLst>
              <a:ext uri="{FF2B5EF4-FFF2-40B4-BE49-F238E27FC236}">
                <a16:creationId xmlns:a16="http://schemas.microsoft.com/office/drawing/2014/main" id="{BF45CEE3-CB10-FC54-051C-E51447C9855B}"/>
              </a:ext>
            </a:extLst>
          </p:cNvPr>
          <p:cNvPicPr>
            <a:picLocks noGrp="1" noChangeAspect="1"/>
          </p:cNvPicPr>
          <p:nvPr>
            <p:ph type="pic" sz="quarter" idx="15"/>
          </p:nvPr>
        </p:nvPicPr>
        <p:blipFill>
          <a:blip r:embed="rId7">
            <a:extLst>
              <a:ext uri="{96DAC541-7B7A-43D3-8B79-37D633B846F1}">
                <asvg:svgBlip xmlns:asvg="http://schemas.microsoft.com/office/drawing/2016/SVG/main" r:embed="rId8"/>
              </a:ext>
            </a:extLst>
          </a:blip>
          <a:srcRect t="220" b="220"/>
          <a:stretch>
            <a:fillRect/>
          </a:stretch>
        </p:blipFill>
        <p:spPr/>
      </p:pic>
      <p:sp>
        <p:nvSpPr>
          <p:cNvPr id="14" name="Text Placeholder 13">
            <a:extLst>
              <a:ext uri="{FF2B5EF4-FFF2-40B4-BE49-F238E27FC236}">
                <a16:creationId xmlns:a16="http://schemas.microsoft.com/office/drawing/2014/main" id="{EE9299E3-6C1B-F1E1-664D-C1AA5B78D9E2}"/>
              </a:ext>
            </a:extLst>
          </p:cNvPr>
          <p:cNvSpPr>
            <a:spLocks noGrp="1"/>
          </p:cNvSpPr>
          <p:nvPr>
            <p:ph type="body" sz="quarter" idx="14"/>
          </p:nvPr>
        </p:nvSpPr>
        <p:spPr/>
        <p:txBody>
          <a:bodyPr/>
          <a:lstStyle/>
          <a:p>
            <a:r>
              <a:rPr lang="en-US"/>
              <a:t>whole </a:t>
            </a:r>
            <a:r>
              <a:rPr lang="en-US">
                <a:solidFill>
                  <a:schemeClr val="bg1">
                    <a:lumMod val="75000"/>
                  </a:schemeClr>
                </a:solidFill>
              </a:rPr>
              <a:t>|</a:t>
            </a:r>
            <a:r>
              <a:rPr lang="en-US"/>
              <a:t> part </a:t>
            </a:r>
            <a:r>
              <a:rPr lang="en-US">
                <a:solidFill>
                  <a:schemeClr val="bg1">
                    <a:lumMod val="75000"/>
                  </a:schemeClr>
                </a:solidFill>
              </a:rPr>
              <a:t>|</a:t>
            </a:r>
            <a:r>
              <a:rPr lang="en-US"/>
              <a:t> equivalent </a:t>
            </a:r>
            <a:r>
              <a:rPr lang="en-US">
                <a:solidFill>
                  <a:schemeClr val="bg1">
                    <a:lumMod val="75000"/>
                  </a:schemeClr>
                </a:solidFill>
              </a:rPr>
              <a:t>|</a:t>
            </a:r>
            <a:r>
              <a:rPr lang="en-US"/>
              <a:t> lots of </a:t>
            </a:r>
            <a:r>
              <a:rPr lang="en-US">
                <a:solidFill>
                  <a:schemeClr val="bg1">
                    <a:lumMod val="75000"/>
                  </a:schemeClr>
                </a:solidFill>
              </a:rPr>
              <a:t>|</a:t>
            </a:r>
            <a:r>
              <a:rPr lang="en-US"/>
              <a:t> half </a:t>
            </a:r>
            <a:r>
              <a:rPr lang="en-US">
                <a:solidFill>
                  <a:schemeClr val="bg1">
                    <a:lumMod val="75000"/>
                  </a:schemeClr>
                </a:solidFill>
              </a:rPr>
              <a:t>|</a:t>
            </a:r>
            <a:r>
              <a:rPr lang="en-US"/>
              <a:t> fifth </a:t>
            </a:r>
            <a:r>
              <a:rPr lang="en-US">
                <a:solidFill>
                  <a:schemeClr val="bg1">
                    <a:lumMod val="75000"/>
                  </a:schemeClr>
                </a:solidFill>
              </a:rPr>
              <a:t>|</a:t>
            </a:r>
            <a:r>
              <a:rPr lang="en-US"/>
              <a:t> tenth</a:t>
            </a:r>
          </a:p>
        </p:txBody>
      </p:sp>
    </p:spTree>
    <p:extLst>
      <p:ext uri="{BB962C8B-B14F-4D97-AF65-F5344CB8AC3E}">
        <p14:creationId xmlns:p14="http://schemas.microsoft.com/office/powerpoint/2010/main" val="24809928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900D72-F8D8-2898-D7DE-50465C7592D6}"/>
              </a:ext>
            </a:extLst>
          </p:cNvPr>
          <p:cNvSpPr>
            <a:spLocks noGrp="1"/>
          </p:cNvSpPr>
          <p:nvPr>
            <p:ph type="title"/>
          </p:nvPr>
        </p:nvSpPr>
        <p:spPr>
          <a:xfrm>
            <a:off x="891373" y="307050"/>
            <a:ext cx="4680000" cy="415498"/>
          </a:xfrm>
        </p:spPr>
        <p:txBody>
          <a:bodyPr/>
          <a:lstStyle/>
          <a:p>
            <a:r>
              <a:rPr lang="en-US">
                <a:latin typeface="Calibri"/>
                <a:ea typeface="Calibri"/>
                <a:cs typeface="Calibri"/>
              </a:rPr>
              <a:t>Exit</a:t>
            </a:r>
            <a:endParaRPr lang="en-US"/>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DE42FD0B-3630-207E-9C7F-EC1F7A2C8503}"/>
                  </a:ext>
                </a:extLst>
              </p:cNvPr>
              <p:cNvSpPr txBox="1"/>
              <p:nvPr/>
            </p:nvSpPr>
            <p:spPr>
              <a:xfrm>
                <a:off x="3085123" y="1218719"/>
                <a:ext cx="4119241" cy="798873"/>
              </a:xfrm>
              <a:prstGeom prst="rect">
                <a:avLst/>
              </a:prstGeom>
              <a:noFill/>
            </p:spPr>
            <p:txBody>
              <a:bodyPr wrap="square" rtlCol="0">
                <a:spAutoFit/>
              </a:bodyPr>
              <a:lstStyle/>
              <a:p>
                <a14:m>
                  <m:oMath xmlns:m="http://schemas.openxmlformats.org/officeDocument/2006/math">
                    <m:f>
                      <m:fPr>
                        <m:ctrlPr>
                          <a:rPr lang="en-GB" sz="3200" i="1" kern="100" smtClean="0">
                            <a:solidFill>
                              <a:srgbClr val="000000"/>
                            </a:solidFill>
                            <a:effectLst/>
                            <a:latin typeface="Cambria Math" panose="02040503050406030204" pitchFamily="18" charset="0"/>
                            <a:ea typeface="Calibri" panose="020F0502020204030204" pitchFamily="34" charset="0"/>
                            <a:cs typeface="Calibri" panose="020F0502020204030204" pitchFamily="34" charset="0"/>
                          </a:rPr>
                        </m:ctrlPr>
                      </m:fPr>
                      <m:num>
                        <m:r>
                          <a:rPr lang="en-GB" sz="3200" b="0" i="1" kern="100" smtClean="0">
                            <a:solidFill>
                              <a:srgbClr val="000000"/>
                            </a:solidFill>
                            <a:effectLst/>
                            <a:latin typeface="Cambria Math" panose="02040503050406030204" pitchFamily="18" charset="0"/>
                            <a:ea typeface="Calibri" panose="020F0502020204030204" pitchFamily="34" charset="0"/>
                            <a:cs typeface="Calibri" panose="020F0502020204030204" pitchFamily="34" charset="0"/>
                          </a:rPr>
                          <m:t>1</m:t>
                        </m:r>
                      </m:num>
                      <m:den>
                        <m:r>
                          <a:rPr lang="en-GB" sz="3200" b="0" i="1" kern="100" smtClean="0">
                            <a:solidFill>
                              <a:srgbClr val="000000"/>
                            </a:solidFill>
                            <a:effectLst/>
                            <a:latin typeface="Cambria Math" panose="02040503050406030204" pitchFamily="18" charset="0"/>
                            <a:ea typeface="Calibri" panose="020F0502020204030204" pitchFamily="34" charset="0"/>
                            <a:cs typeface="Calibri" panose="020F0502020204030204" pitchFamily="34" charset="0"/>
                          </a:rPr>
                          <m:t>2</m:t>
                        </m:r>
                      </m:den>
                    </m:f>
                  </m:oMath>
                </a14:m>
                <a:r>
                  <a:rPr lang="en-GB" sz="3200"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 </a:t>
                </a:r>
                <a:r>
                  <a:rPr lang="en-GB" sz="3200" kern="100" dirty="0">
                    <a:latin typeface="Calibri" panose="020F0502020204030204" pitchFamily="34" charset="0"/>
                    <a:ea typeface="Calibri" panose="020F0502020204030204" pitchFamily="34" charset="0"/>
                    <a:cs typeface="Calibri" panose="020F0502020204030204" pitchFamily="34" charset="0"/>
                  </a:rPr>
                  <a:t> </a:t>
                </a:r>
                <a14:m>
                  <m:oMath xmlns:m="http://schemas.openxmlformats.org/officeDocument/2006/math">
                    <m:f>
                      <m:fPr>
                        <m:ctrlPr>
                          <a:rPr lang="en-GB" sz="3200" i="1" kern="100">
                            <a:latin typeface="Cambria Math" panose="02040503050406030204" pitchFamily="18" charset="0"/>
                            <a:ea typeface="Calibri" panose="020F0502020204030204" pitchFamily="34" charset="0"/>
                            <a:cs typeface="Calibri" panose="020F0502020204030204" pitchFamily="34" charset="0"/>
                          </a:rPr>
                        </m:ctrlPr>
                      </m:fPr>
                      <m:num>
                        <m:r>
                          <a:rPr lang="en-GB" sz="3200" b="0" i="1" kern="100" smtClean="0">
                            <a:latin typeface="Cambria Math" panose="02040503050406030204" pitchFamily="18" charset="0"/>
                            <a:ea typeface="Calibri" panose="020F0502020204030204" pitchFamily="34" charset="0"/>
                            <a:cs typeface="Calibri" panose="020F0502020204030204" pitchFamily="34" charset="0"/>
                          </a:rPr>
                          <m:t>2</m:t>
                        </m:r>
                      </m:num>
                      <m:den>
                        <m:r>
                          <a:rPr lang="en-GB" sz="3200" b="0" i="1" kern="100" smtClean="0">
                            <a:latin typeface="Cambria Math" panose="02040503050406030204" pitchFamily="18" charset="0"/>
                            <a:ea typeface="Calibri" panose="020F0502020204030204" pitchFamily="34" charset="0"/>
                            <a:cs typeface="Calibri" panose="020F0502020204030204" pitchFamily="34" charset="0"/>
                          </a:rPr>
                          <m:t>4</m:t>
                        </m:r>
                      </m:den>
                    </m:f>
                    <m:r>
                      <a:rPr lang="en-GB" sz="3200" b="0" i="1" kern="100" smtClean="0">
                        <a:latin typeface="Cambria Math" panose="02040503050406030204" pitchFamily="18" charset="0"/>
                        <a:ea typeface="Calibri" panose="020F0502020204030204" pitchFamily="34" charset="0"/>
                        <a:cs typeface="Calibri" panose="020F0502020204030204" pitchFamily="34" charset="0"/>
                      </a:rPr>
                      <m:t> </m:t>
                    </m:r>
                  </m:oMath>
                </a14:m>
                <a:r>
                  <a:rPr lang="en-GB" sz="3200" kern="100" dirty="0">
                    <a:latin typeface="Calibri" panose="020F0502020204030204" pitchFamily="34" charset="0"/>
                    <a:ea typeface="Calibri" panose="020F0502020204030204" pitchFamily="34" charset="0"/>
                    <a:cs typeface="Calibri" panose="020F0502020204030204" pitchFamily="34" charset="0"/>
                  </a:rPr>
                  <a:t> =  </a:t>
                </a:r>
                <a14:m>
                  <m:oMath xmlns:m="http://schemas.openxmlformats.org/officeDocument/2006/math">
                    <m:f>
                      <m:fPr>
                        <m:ctrlPr>
                          <a:rPr lang="en-GB" sz="3200" i="1" kern="100">
                            <a:latin typeface="Cambria Math" panose="02040503050406030204" pitchFamily="18" charset="0"/>
                            <a:ea typeface="Calibri" panose="020F0502020204030204" pitchFamily="34" charset="0"/>
                            <a:cs typeface="Calibri" panose="020F0502020204030204" pitchFamily="34" charset="0"/>
                          </a:rPr>
                        </m:ctrlPr>
                      </m:fPr>
                      <m:num>
                        <m:r>
                          <a:rPr lang="en-GB" sz="3200" b="0" i="1" kern="100" smtClean="0">
                            <a:latin typeface="Cambria Math" panose="02040503050406030204" pitchFamily="18" charset="0"/>
                            <a:ea typeface="Calibri" panose="020F0502020204030204" pitchFamily="34" charset="0"/>
                            <a:cs typeface="Calibri" panose="020F0502020204030204" pitchFamily="34" charset="0"/>
                          </a:rPr>
                          <m:t>3</m:t>
                        </m:r>
                      </m:num>
                      <m:den>
                        <m:r>
                          <a:rPr lang="en-GB" sz="3200" b="0" i="1" kern="100" smtClean="0">
                            <a:latin typeface="Cambria Math" panose="02040503050406030204" pitchFamily="18" charset="0"/>
                            <a:ea typeface="Calibri" panose="020F0502020204030204" pitchFamily="34" charset="0"/>
                            <a:cs typeface="Calibri" panose="020F0502020204030204" pitchFamily="34" charset="0"/>
                          </a:rPr>
                          <m:t>6</m:t>
                        </m:r>
                      </m:den>
                    </m:f>
                    <m:r>
                      <a:rPr lang="en-GB" sz="3200" b="0" i="1" kern="100" smtClean="0">
                        <a:latin typeface="Cambria Math" panose="02040503050406030204" pitchFamily="18" charset="0"/>
                        <a:ea typeface="Calibri" panose="020F0502020204030204" pitchFamily="34" charset="0"/>
                        <a:cs typeface="Calibri" panose="020F0502020204030204" pitchFamily="34" charset="0"/>
                      </a:rPr>
                      <m:t> </m:t>
                    </m:r>
                    <m:r>
                      <a:rPr lang="en-GB" sz="3200" i="1" kern="100">
                        <a:latin typeface="Cambria Math" panose="02040503050406030204" pitchFamily="18" charset="0"/>
                        <a:ea typeface="Calibri" panose="020F0502020204030204" pitchFamily="34" charset="0"/>
                        <a:cs typeface="Calibri" panose="020F0502020204030204" pitchFamily="34" charset="0"/>
                      </a:rPr>
                      <m:t> </m:t>
                    </m:r>
                  </m:oMath>
                </a14:m>
                <a:r>
                  <a:rPr lang="en-GB" sz="3200" kern="100" dirty="0">
                    <a:latin typeface="Calibri" panose="020F0502020204030204" pitchFamily="34" charset="0"/>
                    <a:ea typeface="Calibri" panose="020F0502020204030204" pitchFamily="34" charset="0"/>
                    <a:cs typeface="Calibri" panose="020F0502020204030204" pitchFamily="34" charset="0"/>
                  </a:rPr>
                  <a:t>=  </a:t>
                </a:r>
                <a14:m>
                  <m:oMath xmlns:m="http://schemas.openxmlformats.org/officeDocument/2006/math">
                    <m:f>
                      <m:fPr>
                        <m:ctrlPr>
                          <a:rPr lang="en-GB" sz="3200" i="1" kern="100">
                            <a:latin typeface="Cambria Math" panose="02040503050406030204" pitchFamily="18" charset="0"/>
                            <a:ea typeface="Calibri" panose="020F0502020204030204" pitchFamily="34" charset="0"/>
                            <a:cs typeface="Calibri" panose="020F0502020204030204" pitchFamily="34" charset="0"/>
                          </a:rPr>
                        </m:ctrlPr>
                      </m:fPr>
                      <m:num>
                        <m:r>
                          <a:rPr lang="en-GB" sz="3200" b="0" i="1" kern="100" smtClean="0">
                            <a:latin typeface="Cambria Math" panose="02040503050406030204" pitchFamily="18" charset="0"/>
                            <a:ea typeface="Calibri" panose="020F0502020204030204" pitchFamily="34" charset="0"/>
                            <a:cs typeface="Calibri" panose="020F0502020204030204" pitchFamily="34" charset="0"/>
                          </a:rPr>
                          <m:t>4</m:t>
                        </m:r>
                      </m:num>
                      <m:den>
                        <m:r>
                          <a:rPr lang="en-GB" sz="3200" b="0" i="1" kern="100" smtClean="0">
                            <a:latin typeface="Cambria Math" panose="02040503050406030204" pitchFamily="18" charset="0"/>
                            <a:ea typeface="Calibri" panose="020F0502020204030204" pitchFamily="34" charset="0"/>
                            <a:cs typeface="Calibri" panose="020F0502020204030204" pitchFamily="34" charset="0"/>
                          </a:rPr>
                          <m:t>8</m:t>
                        </m:r>
                      </m:den>
                    </m:f>
                  </m:oMath>
                </a14:m>
                <a:r>
                  <a:rPr lang="en-GB" sz="3200" dirty="0">
                    <a:solidFill>
                      <a:schemeClr val="tx1"/>
                    </a:solidFill>
                    <a:latin typeface="Calibri" panose="020F0502020204030204" pitchFamily="34" charset="0"/>
                    <a:ea typeface="Calibri"/>
                    <a:cs typeface="Calibri" panose="020F0502020204030204" pitchFamily="34" charset="0"/>
                    <a:sym typeface="Calibri"/>
                  </a:rPr>
                  <a:t>  </a:t>
                </a:r>
                <a:r>
                  <a:rPr lang="en-GB" sz="3200" kern="100" dirty="0">
                    <a:latin typeface="Calibri" panose="020F0502020204030204" pitchFamily="34" charset="0"/>
                    <a:ea typeface="Calibri" panose="020F0502020204030204" pitchFamily="34" charset="0"/>
                    <a:cs typeface="Calibri" panose="020F0502020204030204" pitchFamily="34" charset="0"/>
                  </a:rPr>
                  <a:t>=  </a:t>
                </a:r>
                <a14:m>
                  <m:oMath xmlns:m="http://schemas.openxmlformats.org/officeDocument/2006/math">
                    <m:f>
                      <m:fPr>
                        <m:ctrlPr>
                          <a:rPr lang="en-GB" sz="3200" i="1" kern="100">
                            <a:latin typeface="Cambria Math" panose="02040503050406030204" pitchFamily="18" charset="0"/>
                            <a:ea typeface="Calibri" panose="020F0502020204030204" pitchFamily="34" charset="0"/>
                            <a:cs typeface="Calibri" panose="020F0502020204030204" pitchFamily="34" charset="0"/>
                          </a:rPr>
                        </m:ctrlPr>
                      </m:fPr>
                      <m:num>
                        <m:r>
                          <a:rPr lang="en-GB" sz="3200" i="1" kern="100">
                            <a:latin typeface="Cambria Math" panose="02040503050406030204" pitchFamily="18" charset="0"/>
                            <a:ea typeface="Calibri" panose="020F0502020204030204" pitchFamily="34" charset="0"/>
                            <a:cs typeface="Calibri" panose="020F0502020204030204" pitchFamily="34" charset="0"/>
                          </a:rPr>
                          <m:t>5</m:t>
                        </m:r>
                      </m:num>
                      <m:den>
                        <m:r>
                          <a:rPr lang="en-GB" sz="3200" i="1" kern="100">
                            <a:latin typeface="Cambria Math" panose="02040503050406030204" pitchFamily="18" charset="0"/>
                            <a:ea typeface="Calibri" panose="020F0502020204030204" pitchFamily="34" charset="0"/>
                            <a:cs typeface="Calibri" panose="020F0502020204030204" pitchFamily="34" charset="0"/>
                          </a:rPr>
                          <m:t>10</m:t>
                        </m:r>
                      </m:den>
                    </m:f>
                  </m:oMath>
                </a14:m>
                <a:endParaRPr lang="en-GB" sz="3200" dirty="0"/>
              </a:p>
            </p:txBody>
          </p:sp>
        </mc:Choice>
        <mc:Fallback xmlns="">
          <p:sp>
            <p:nvSpPr>
              <p:cNvPr id="9" name="TextBox 8">
                <a:extLst>
                  <a:ext uri="{FF2B5EF4-FFF2-40B4-BE49-F238E27FC236}">
                    <a16:creationId xmlns:a16="http://schemas.microsoft.com/office/drawing/2014/main" id="{DE42FD0B-3630-207E-9C7F-EC1F7A2C8503}"/>
                  </a:ext>
                </a:extLst>
              </p:cNvPr>
              <p:cNvSpPr txBox="1">
                <a:spLocks noRot="1" noChangeAspect="1" noMove="1" noResize="1" noEditPoints="1" noAdjustHandles="1" noChangeArrowheads="1" noChangeShapeType="1" noTextEdit="1"/>
              </p:cNvSpPr>
              <p:nvPr/>
            </p:nvSpPr>
            <p:spPr>
              <a:xfrm>
                <a:off x="3085123" y="1218719"/>
                <a:ext cx="4119241" cy="798873"/>
              </a:xfrm>
              <a:prstGeom prst="rect">
                <a:avLst/>
              </a:prstGeom>
              <a:blipFill>
                <a:blip r:embed="rId3"/>
                <a:stretch>
                  <a:fillRect b="-12214"/>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 name="Text Placeholder 2">
                <a:extLst>
                  <a:ext uri="{FF2B5EF4-FFF2-40B4-BE49-F238E27FC236}">
                    <a16:creationId xmlns:a16="http://schemas.microsoft.com/office/drawing/2014/main" id="{697A27CC-E9EA-7754-7C5A-C693446FC530}"/>
                  </a:ext>
                </a:extLst>
              </p:cNvPr>
              <p:cNvSpPr>
                <a:spLocks noGrp="1"/>
              </p:cNvSpPr>
              <p:nvPr>
                <p:ph type="body" sz="quarter" idx="11"/>
              </p:nvPr>
            </p:nvSpPr>
            <p:spPr>
              <a:xfrm>
                <a:off x="443523" y="2570353"/>
                <a:ext cx="9000000" cy="782330"/>
              </a:xfrm>
            </p:spPr>
            <p:txBody>
              <a:bodyPr/>
              <a:lstStyle/>
              <a:p>
                <a:r>
                  <a:rPr lang="en-US" sz="2400" dirty="0"/>
                  <a:t>Can you think of other fractions equivalent to </a:t>
                </a:r>
                <a14:m>
                  <m:oMath xmlns:m="http://schemas.openxmlformats.org/officeDocument/2006/math">
                    <m:f>
                      <m:fPr>
                        <m:ctrlPr>
                          <a:rPr lang="en-US" sz="2400" i="1" smtClean="0">
                            <a:latin typeface="Cambria Math" panose="02040503050406030204" pitchFamily="18" charset="0"/>
                          </a:rPr>
                        </m:ctrlPr>
                      </m:fPr>
                      <m:num>
                        <m:r>
                          <a:rPr lang="en-CA" sz="2400" b="0" i="1" smtClean="0">
                            <a:latin typeface="Cambria Math" panose="02040503050406030204" pitchFamily="18" charset="0"/>
                          </a:rPr>
                          <m:t>1</m:t>
                        </m:r>
                      </m:num>
                      <m:den>
                        <m:r>
                          <a:rPr lang="en-CA" sz="2400" b="0" i="1" smtClean="0">
                            <a:latin typeface="Cambria Math" panose="02040503050406030204" pitchFamily="18" charset="0"/>
                          </a:rPr>
                          <m:t>2</m:t>
                        </m:r>
                      </m:den>
                    </m:f>
                  </m:oMath>
                </a14:m>
                <a:r>
                  <a:rPr lang="en-US" sz="2400" dirty="0"/>
                  <a:t>?</a:t>
                </a:r>
              </a:p>
            </p:txBody>
          </p:sp>
        </mc:Choice>
        <mc:Fallback xmlns="">
          <p:sp>
            <p:nvSpPr>
              <p:cNvPr id="3" name="Text Placeholder 2">
                <a:extLst>
                  <a:ext uri="{FF2B5EF4-FFF2-40B4-BE49-F238E27FC236}">
                    <a16:creationId xmlns:a16="http://schemas.microsoft.com/office/drawing/2014/main" id="{697A27CC-E9EA-7754-7C5A-C693446FC530}"/>
                  </a:ext>
                </a:extLst>
              </p:cNvPr>
              <p:cNvSpPr>
                <a:spLocks noGrp="1" noRot="1" noChangeAspect="1" noMove="1" noResize="1" noEditPoints="1" noAdjustHandles="1" noChangeArrowheads="1" noChangeShapeType="1" noTextEdit="1"/>
              </p:cNvSpPr>
              <p:nvPr>
                <p:ph type="body" sz="quarter" idx="11"/>
              </p:nvPr>
            </p:nvSpPr>
            <p:spPr>
              <a:xfrm>
                <a:off x="443523" y="2570353"/>
                <a:ext cx="9000000" cy="782330"/>
              </a:xfrm>
              <a:blipFill>
                <a:blip r:embed="rId4"/>
                <a:stretch>
                  <a:fillRect l="-2100" b="-3125"/>
                </a:stretch>
              </a:blipFill>
            </p:spPr>
            <p:txBody>
              <a:bodyPr/>
              <a:lstStyle/>
              <a:p>
                <a:r>
                  <a:rPr lang="en-GB">
                    <a:noFill/>
                  </a:rPr>
                  <a:t> </a:t>
                </a:r>
              </a:p>
            </p:txBody>
          </p:sp>
        </mc:Fallback>
      </mc:AlternateContent>
      <p:sp>
        <p:nvSpPr>
          <p:cNvPr id="6" name="Rounded Rectangle 12">
            <a:extLst>
              <a:ext uri="{FF2B5EF4-FFF2-40B4-BE49-F238E27FC236}">
                <a16:creationId xmlns:a16="http://schemas.microsoft.com/office/drawing/2014/main" id="{E1971E9B-B35F-A1BA-A9A8-E614A2E2E39C}"/>
              </a:ext>
            </a:extLst>
          </p:cNvPr>
          <p:cNvSpPr/>
          <p:nvPr/>
        </p:nvSpPr>
        <p:spPr>
          <a:xfrm>
            <a:off x="263523" y="4964199"/>
            <a:ext cx="4752700" cy="476726"/>
          </a:xfrm>
          <a:prstGeom prst="roundRect">
            <a:avLst/>
          </a:prstGeom>
          <a:solidFill>
            <a:srgbClr val="674997">
              <a:alpha val="17647"/>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t" anchorCtr="0">
            <a:spAutoFit/>
          </a:bodyPr>
          <a:lstStyle/>
          <a:p>
            <a:r>
              <a:rPr lang="en-US" sz="2200">
                <a:solidFill>
                  <a:schemeClr val="tx1"/>
                </a:solidFill>
              </a:rPr>
              <a:t>The denominator is __ the numerator.</a:t>
            </a:r>
          </a:p>
        </p:txBody>
      </p:sp>
      <p:sp>
        <p:nvSpPr>
          <p:cNvPr id="8" name="Rounded Rectangle 12">
            <a:extLst>
              <a:ext uri="{FF2B5EF4-FFF2-40B4-BE49-F238E27FC236}">
                <a16:creationId xmlns:a16="http://schemas.microsoft.com/office/drawing/2014/main" id="{C0938803-1E71-08E7-B6DE-63A5B2949797}"/>
              </a:ext>
            </a:extLst>
          </p:cNvPr>
          <p:cNvSpPr/>
          <p:nvPr/>
        </p:nvSpPr>
        <p:spPr>
          <a:xfrm>
            <a:off x="263523" y="5609679"/>
            <a:ext cx="4752700" cy="476726"/>
          </a:xfrm>
          <a:prstGeom prst="roundRect">
            <a:avLst/>
          </a:prstGeom>
          <a:solidFill>
            <a:srgbClr val="674997">
              <a:alpha val="17647"/>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t" anchorCtr="0">
            <a:spAutoFit/>
          </a:bodyPr>
          <a:lstStyle/>
          <a:p>
            <a:r>
              <a:rPr lang="en-US" sz="2200">
                <a:solidFill>
                  <a:schemeClr val="tx1"/>
                </a:solidFill>
              </a:rPr>
              <a:t>The numerator is __ the denominator.</a:t>
            </a:r>
          </a:p>
        </p:txBody>
      </p:sp>
      <p:sp>
        <p:nvSpPr>
          <p:cNvPr id="10" name="Rounded Rectangle 4">
            <a:extLst>
              <a:ext uri="{FF2B5EF4-FFF2-40B4-BE49-F238E27FC236}">
                <a16:creationId xmlns:a16="http://schemas.microsoft.com/office/drawing/2014/main" id="{B12B8C25-72D1-94DE-34E4-A5040E2D0F98}"/>
              </a:ext>
              <a:ext uri="{C183D7F6-B498-43B3-948B-1728B52AA6E4}">
                <adec:decorative xmlns:adec="http://schemas.microsoft.com/office/drawing/2017/decorative" val="0"/>
              </a:ext>
            </a:extLst>
          </p:cNvPr>
          <p:cNvSpPr/>
          <p:nvPr/>
        </p:nvSpPr>
        <p:spPr>
          <a:xfrm>
            <a:off x="8661400" y="2148398"/>
            <a:ext cx="3195027" cy="1626239"/>
          </a:xfrm>
          <a:prstGeom prst="wedgeRoundRectCallout">
            <a:avLst>
              <a:gd name="adj1" fmla="val 30444"/>
              <a:gd name="adj2" fmla="val 63671"/>
              <a:gd name="adj3" fmla="val 16667"/>
            </a:avLst>
          </a:prstGeom>
          <a:solidFill>
            <a:srgbClr val="F7AD4D">
              <a:alpha val="18124"/>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tIns="90000" bIns="90000" rtlCol="0" anchor="ctr"/>
          <a:lstStyle/>
          <a:p>
            <a:pPr>
              <a:spcAft>
                <a:spcPts val="800"/>
              </a:spcAft>
            </a:pPr>
            <a:r>
              <a:rPr lang="en-US" sz="2200" dirty="0">
                <a:solidFill>
                  <a:schemeClr val="tx1"/>
                </a:solidFill>
              </a:rPr>
              <a:t>What do you notice about the relationship between the numerator and the denominator?</a:t>
            </a:r>
          </a:p>
        </p:txBody>
      </p:sp>
      <p:pic>
        <p:nvPicPr>
          <p:cNvPr id="12" name="Graphic 11">
            <a:extLst>
              <a:ext uri="{FF2B5EF4-FFF2-40B4-BE49-F238E27FC236}">
                <a16:creationId xmlns:a16="http://schemas.microsoft.com/office/drawing/2014/main" id="{58951F11-7FB3-4C8A-7347-93C82D705FEB}"/>
              </a:ext>
              <a:ext uri="{C183D7F6-B498-43B3-948B-1728B52AA6E4}">
                <adec:decorative xmlns:adec="http://schemas.microsoft.com/office/drawing/2017/decorative" val="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756900" y="3538423"/>
            <a:ext cx="1341392" cy="2832075"/>
          </a:xfrm>
          <a:prstGeom prst="rect">
            <a:avLst/>
          </a:prstGeom>
        </p:spPr>
      </p:pic>
      <p:pic>
        <p:nvPicPr>
          <p:cNvPr id="7" name="Picture Placeholder 6" descr="Key words">
            <a:extLst>
              <a:ext uri="{FF2B5EF4-FFF2-40B4-BE49-F238E27FC236}">
                <a16:creationId xmlns:a16="http://schemas.microsoft.com/office/drawing/2014/main" id="{BCA5D3BA-2728-87BB-BB69-A1442243F077}"/>
              </a:ext>
            </a:extLst>
          </p:cNvPr>
          <p:cNvPicPr>
            <a:picLocks noGrp="1" noChangeAspect="1"/>
          </p:cNvPicPr>
          <p:nvPr>
            <p:ph type="pic" sz="quarter" idx="17"/>
          </p:nvPr>
        </p:nvPicPr>
        <p:blipFill>
          <a:blip r:embed="rId7">
            <a:extLst>
              <a:ext uri="{96DAC541-7B7A-43D3-8B79-37D633B846F1}">
                <asvg:svgBlip xmlns:asvg="http://schemas.microsoft.com/office/drawing/2016/SVG/main" r:embed="rId8"/>
              </a:ext>
            </a:extLst>
          </a:blip>
          <a:srcRect t="220" b="220"/>
          <a:stretch>
            <a:fillRect/>
          </a:stretch>
        </p:blipFill>
        <p:spPr/>
      </p:pic>
      <p:sp>
        <p:nvSpPr>
          <p:cNvPr id="5" name="Text Placeholder 4">
            <a:extLst>
              <a:ext uri="{FF2B5EF4-FFF2-40B4-BE49-F238E27FC236}">
                <a16:creationId xmlns:a16="http://schemas.microsoft.com/office/drawing/2014/main" id="{531BDC6F-6CDE-7AAE-CD2F-A42CB1D85B26}"/>
              </a:ext>
            </a:extLst>
          </p:cNvPr>
          <p:cNvSpPr>
            <a:spLocks noGrp="1"/>
          </p:cNvSpPr>
          <p:nvPr>
            <p:ph type="body" sz="quarter" idx="14"/>
          </p:nvPr>
        </p:nvSpPr>
        <p:spPr/>
        <p:txBody>
          <a:bodyPr/>
          <a:lstStyle/>
          <a:p>
            <a:r>
              <a:rPr lang="en-US"/>
              <a:t>fraction </a:t>
            </a:r>
            <a:r>
              <a:rPr lang="en-US">
                <a:solidFill>
                  <a:schemeClr val="bg1">
                    <a:lumMod val="75000"/>
                  </a:schemeClr>
                </a:solidFill>
              </a:rPr>
              <a:t>|</a:t>
            </a:r>
            <a:r>
              <a:rPr lang="en-US"/>
              <a:t> numerator </a:t>
            </a:r>
            <a:r>
              <a:rPr lang="en-US">
                <a:solidFill>
                  <a:schemeClr val="bg1">
                    <a:lumMod val="75000"/>
                  </a:schemeClr>
                </a:solidFill>
              </a:rPr>
              <a:t>|</a:t>
            </a:r>
            <a:r>
              <a:rPr lang="en-US"/>
              <a:t> denominator </a:t>
            </a:r>
            <a:r>
              <a:rPr lang="en-US">
                <a:solidFill>
                  <a:schemeClr val="bg1">
                    <a:lumMod val="75000"/>
                  </a:schemeClr>
                </a:solidFill>
              </a:rPr>
              <a:t>|</a:t>
            </a:r>
            <a:r>
              <a:rPr lang="en-US"/>
              <a:t> half </a:t>
            </a:r>
            <a:r>
              <a:rPr lang="en-US">
                <a:solidFill>
                  <a:schemeClr val="bg1">
                    <a:lumMod val="75000"/>
                  </a:schemeClr>
                </a:solidFill>
              </a:rPr>
              <a:t>|</a:t>
            </a:r>
            <a:r>
              <a:rPr lang="en-US"/>
              <a:t> double </a:t>
            </a:r>
            <a:r>
              <a:rPr lang="en-US">
                <a:solidFill>
                  <a:schemeClr val="bg1">
                    <a:lumMod val="75000"/>
                  </a:schemeClr>
                </a:solidFill>
              </a:rPr>
              <a:t>|</a:t>
            </a:r>
            <a:r>
              <a:rPr lang="en-US"/>
              <a:t> equals </a:t>
            </a:r>
            <a:r>
              <a:rPr lang="en-US">
                <a:solidFill>
                  <a:schemeClr val="bg1">
                    <a:lumMod val="75000"/>
                  </a:schemeClr>
                </a:solidFill>
              </a:rPr>
              <a:t>|</a:t>
            </a:r>
            <a:r>
              <a:rPr lang="en-US"/>
              <a:t> equivalent</a:t>
            </a:r>
          </a:p>
        </p:txBody>
      </p:sp>
    </p:spTree>
    <p:extLst>
      <p:ext uri="{BB962C8B-B14F-4D97-AF65-F5344CB8AC3E}">
        <p14:creationId xmlns:p14="http://schemas.microsoft.com/office/powerpoint/2010/main" val="6352681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74A5B8-4E56-6D82-014A-57185C01AD0A}"/>
              </a:ext>
            </a:extLst>
          </p:cNvPr>
          <p:cNvSpPr>
            <a:spLocks noGrp="1"/>
          </p:cNvSpPr>
          <p:nvPr>
            <p:ph type="title"/>
          </p:nvPr>
        </p:nvSpPr>
        <p:spPr>
          <a:xfrm>
            <a:off x="892800" y="307050"/>
            <a:ext cx="5148000" cy="415498"/>
          </a:xfrm>
        </p:spPr>
        <p:txBody>
          <a:bodyPr/>
          <a:lstStyle/>
          <a:p>
            <a:r>
              <a:rPr lang="en-US">
                <a:ea typeface="Calibri"/>
              </a:rPr>
              <a:t>Reflection</a:t>
            </a:r>
            <a:endParaRPr lang="en-US"/>
          </a:p>
        </p:txBody>
      </p:sp>
      <p:sp>
        <p:nvSpPr>
          <p:cNvPr id="3" name="Text Placeholder 2">
            <a:extLst>
              <a:ext uri="{FF2B5EF4-FFF2-40B4-BE49-F238E27FC236}">
                <a16:creationId xmlns:a16="http://schemas.microsoft.com/office/drawing/2014/main" id="{F83ED6F4-437D-8ACF-A7D4-1E667EEB933D}"/>
              </a:ext>
            </a:extLst>
          </p:cNvPr>
          <p:cNvSpPr>
            <a:spLocks noGrp="1"/>
          </p:cNvSpPr>
          <p:nvPr>
            <p:ph type="body" sz="quarter" idx="11"/>
          </p:nvPr>
        </p:nvSpPr>
        <p:spPr>
          <a:xfrm>
            <a:off x="1070957" y="1464686"/>
            <a:ext cx="7878945" cy="1718419"/>
          </a:xfrm>
        </p:spPr>
        <p:txBody>
          <a:bodyPr/>
          <a:lstStyle/>
          <a:p>
            <a:r>
              <a:rPr lang="en-US" sz="2400" dirty="0">
                <a:latin typeface="+mj-lt"/>
              </a:rPr>
              <a:t>Find the Numicon piece to show how you feel about </a:t>
            </a:r>
            <a:r>
              <a:rPr lang="en-GB" sz="2400" u="none" strike="noStrike" noProof="0" dirty="0">
                <a:solidFill>
                  <a:srgbClr val="1A1A1A"/>
                </a:solidFill>
                <a:latin typeface="+mj-lt"/>
                <a:cs typeface="Calibri" panose="020F0502020204030204" pitchFamily="34" charset="0"/>
                <a:sym typeface="Arial"/>
              </a:rPr>
              <a:t>identifying and representing equivalent fractions using a bar model</a:t>
            </a:r>
            <a:r>
              <a:rPr lang="en-US" sz="2400" dirty="0">
                <a:latin typeface="+mj-lt"/>
              </a:rPr>
              <a:t>.</a:t>
            </a:r>
          </a:p>
          <a:p>
            <a:endParaRPr lang="en-US" dirty="0"/>
          </a:p>
        </p:txBody>
      </p:sp>
      <p:sp>
        <p:nvSpPr>
          <p:cNvPr id="5" name="Rounded Rectangle 4">
            <a:extLst>
              <a:ext uri="{FF2B5EF4-FFF2-40B4-BE49-F238E27FC236}">
                <a16:creationId xmlns:a16="http://schemas.microsoft.com/office/drawing/2014/main" id="{C3B48EFF-845B-4227-449A-1949A51AF5F8}"/>
              </a:ext>
              <a:ext uri="{C183D7F6-B498-43B3-948B-1728B52AA6E4}">
                <adec:decorative xmlns:adec="http://schemas.microsoft.com/office/drawing/2017/decorative" val="1"/>
              </a:ext>
            </a:extLst>
          </p:cNvPr>
          <p:cNvSpPr/>
          <p:nvPr/>
        </p:nvSpPr>
        <p:spPr>
          <a:xfrm>
            <a:off x="648259" y="1045029"/>
            <a:ext cx="8724342" cy="2100942"/>
          </a:xfrm>
          <a:prstGeom prst="roundRect">
            <a:avLst/>
          </a:prstGeom>
          <a:solidFill>
            <a:srgbClr val="F7AD4D">
              <a:alpha val="18124"/>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rtl="0">
              <a:spcBef>
                <a:spcPts val="0"/>
              </a:spcBef>
              <a:spcAft>
                <a:spcPts val="0"/>
              </a:spcAft>
              <a:buNone/>
            </a:pPr>
            <a:endParaRPr lang="en-GB" sz="2200">
              <a:solidFill>
                <a:schemeClr val="dk1"/>
              </a:solidFill>
              <a:latin typeface="Calibri" panose="020F0502020204030204" pitchFamily="34" charset="0"/>
              <a:ea typeface="Century Gothic"/>
              <a:cs typeface="Calibri" panose="020F0502020204030204" pitchFamily="34" charset="0"/>
              <a:sym typeface="Century Gothic"/>
            </a:endParaRPr>
          </a:p>
        </p:txBody>
      </p:sp>
      <p:sp>
        <p:nvSpPr>
          <p:cNvPr id="4" name="Merge 3">
            <a:extLst>
              <a:ext uri="{FF2B5EF4-FFF2-40B4-BE49-F238E27FC236}">
                <a16:creationId xmlns:a16="http://schemas.microsoft.com/office/drawing/2014/main" id="{3155FBFB-8285-B7FC-26CA-D9671A4EAB85}"/>
              </a:ext>
              <a:ext uri="{C183D7F6-B498-43B3-948B-1728B52AA6E4}">
                <adec:decorative xmlns:adec="http://schemas.microsoft.com/office/drawing/2017/decorative" val="1"/>
              </a:ext>
            </a:extLst>
          </p:cNvPr>
          <p:cNvSpPr>
            <a:spLocks noChangeAspect="1"/>
          </p:cNvSpPr>
          <p:nvPr/>
        </p:nvSpPr>
        <p:spPr>
          <a:xfrm>
            <a:off x="1493655" y="3145971"/>
            <a:ext cx="406848" cy="327246"/>
          </a:xfrm>
          <a:prstGeom prst="flowChartMerge">
            <a:avLst/>
          </a:prstGeom>
          <a:solidFill>
            <a:srgbClr val="F7AD4D">
              <a:alpha val="18355"/>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Graphic 7">
            <a:extLst>
              <a:ext uri="{FF2B5EF4-FFF2-40B4-BE49-F238E27FC236}">
                <a16:creationId xmlns:a16="http://schemas.microsoft.com/office/drawing/2014/main" id="{C3C7887A-B1F1-D58B-8748-320C1B463C79}"/>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50022" y="2976220"/>
            <a:ext cx="1879825" cy="3968866"/>
          </a:xfrm>
          <a:prstGeom prst="rect">
            <a:avLst/>
          </a:prstGeom>
        </p:spPr>
      </p:pic>
    </p:spTree>
    <p:extLst>
      <p:ext uri="{BB962C8B-B14F-4D97-AF65-F5344CB8AC3E}">
        <p14:creationId xmlns:p14="http://schemas.microsoft.com/office/powerpoint/2010/main" val="20526608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DDCDFD-620D-B940-32D0-21406567F6C9}"/>
              </a:ext>
            </a:extLst>
          </p:cNvPr>
          <p:cNvSpPr>
            <a:spLocks noGrp="1"/>
          </p:cNvSpPr>
          <p:nvPr>
            <p:ph type="title"/>
          </p:nvPr>
        </p:nvSpPr>
        <p:spPr>
          <a:xfrm>
            <a:off x="891373" y="307050"/>
            <a:ext cx="4680000" cy="415498"/>
          </a:xfrm>
        </p:spPr>
        <p:txBody>
          <a:bodyPr/>
          <a:lstStyle/>
          <a:p>
            <a:r>
              <a:rPr lang="en-US">
                <a:ea typeface="Calibri"/>
              </a:rPr>
              <a:t>Extend and explore</a:t>
            </a:r>
            <a:endParaRPr lang="en-US"/>
          </a:p>
        </p:txBody>
      </p:sp>
      <p:sp>
        <p:nvSpPr>
          <p:cNvPr id="5" name="Text Placeholder 4">
            <a:extLst>
              <a:ext uri="{FF2B5EF4-FFF2-40B4-BE49-F238E27FC236}">
                <a16:creationId xmlns:a16="http://schemas.microsoft.com/office/drawing/2014/main" id="{14722186-2CE2-65B0-FCA4-94AD4D47192F}"/>
              </a:ext>
            </a:extLst>
          </p:cNvPr>
          <p:cNvSpPr>
            <a:spLocks noGrp="1"/>
          </p:cNvSpPr>
          <p:nvPr>
            <p:ph type="body" sz="quarter" idx="17"/>
          </p:nvPr>
        </p:nvSpPr>
        <p:spPr>
          <a:xfrm>
            <a:off x="263522" y="1251924"/>
            <a:ext cx="8027990" cy="338554"/>
          </a:xfrm>
        </p:spPr>
        <p:txBody>
          <a:bodyPr/>
          <a:lstStyle/>
          <a:p>
            <a:pPr>
              <a:lnSpc>
                <a:spcPct val="100000"/>
              </a:lnSpc>
            </a:pPr>
            <a:r>
              <a:rPr lang="en-US" b="1"/>
              <a:t>2,  5,  34,  4,  120,  40,  15,  20,  17,  60,  10,  68,  30</a:t>
            </a:r>
          </a:p>
        </p:txBody>
      </p:sp>
      <mc:AlternateContent xmlns:mc="http://schemas.openxmlformats.org/markup-compatibility/2006" xmlns:a14="http://schemas.microsoft.com/office/drawing/2010/main">
        <mc:Choice Requires="a14">
          <p:sp>
            <p:nvSpPr>
              <p:cNvPr id="3" name="Text Placeholder 2">
                <a:extLst>
                  <a:ext uri="{FF2B5EF4-FFF2-40B4-BE49-F238E27FC236}">
                    <a16:creationId xmlns:a16="http://schemas.microsoft.com/office/drawing/2014/main" id="{4CDD692A-EB65-0282-2D25-BA0CF771EFFA}"/>
                  </a:ext>
                </a:extLst>
              </p:cNvPr>
              <p:cNvSpPr>
                <a:spLocks noGrp="1"/>
              </p:cNvSpPr>
              <p:nvPr>
                <p:ph type="body" sz="quarter" idx="11"/>
              </p:nvPr>
            </p:nvSpPr>
            <p:spPr>
              <a:xfrm>
                <a:off x="256933" y="2137848"/>
                <a:ext cx="8893178" cy="1360372"/>
              </a:xfrm>
            </p:spPr>
            <p:txBody>
              <a:bodyPr/>
              <a:lstStyle/>
              <a:p>
                <a:pPr>
                  <a:lnSpc>
                    <a:spcPct val="100000"/>
                  </a:lnSpc>
                </a:pPr>
                <a:r>
                  <a:rPr lang="en-US" dirty="0"/>
                  <a:t>Use two of the numbers above to find fractions that are equivalent to </a:t>
                </a:r>
                <a14:m>
                  <m:oMath xmlns:m="http://schemas.openxmlformats.org/officeDocument/2006/math">
                    <m:f>
                      <m:fPr>
                        <m:ctrlPr>
                          <a:rPr lang="en-US" i="1" smtClean="0">
                            <a:latin typeface="Cambria Math" panose="02040503050406030204" pitchFamily="18" charset="0"/>
                          </a:rPr>
                        </m:ctrlPr>
                      </m:fPr>
                      <m:num>
                        <m:r>
                          <a:rPr lang="en-CA" b="0" i="1" smtClean="0">
                            <a:latin typeface="Cambria Math" panose="02040503050406030204" pitchFamily="18" charset="0"/>
                          </a:rPr>
                          <m:t>1</m:t>
                        </m:r>
                      </m:num>
                      <m:den>
                        <m:r>
                          <a:rPr lang="en-CA" b="0" i="1" smtClean="0">
                            <a:latin typeface="Cambria Math" panose="02040503050406030204" pitchFamily="18" charset="0"/>
                          </a:rPr>
                          <m:t>2</m:t>
                        </m:r>
                      </m:den>
                    </m:f>
                  </m:oMath>
                </a14:m>
                <a:r>
                  <a:rPr lang="en-US" dirty="0"/>
                  <a:t>. </a:t>
                </a:r>
              </a:p>
              <a:p>
                <a:pPr>
                  <a:lnSpc>
                    <a:spcPct val="100000"/>
                  </a:lnSpc>
                </a:pPr>
                <a:r>
                  <a:rPr lang="en-US" dirty="0"/>
                  <a:t>How many can you find? </a:t>
                </a:r>
              </a:p>
              <a:p>
                <a:pPr>
                  <a:lnSpc>
                    <a:spcPct val="100000"/>
                  </a:lnSpc>
                </a:pPr>
                <a:endParaRPr lang="en-US" dirty="0"/>
              </a:p>
            </p:txBody>
          </p:sp>
        </mc:Choice>
        <mc:Fallback xmlns="">
          <p:sp>
            <p:nvSpPr>
              <p:cNvPr id="3" name="Text Placeholder 2">
                <a:extLst>
                  <a:ext uri="{FF2B5EF4-FFF2-40B4-BE49-F238E27FC236}">
                    <a16:creationId xmlns:a16="http://schemas.microsoft.com/office/drawing/2014/main" id="{4CDD692A-EB65-0282-2D25-BA0CF771EFFA}"/>
                  </a:ext>
                </a:extLst>
              </p:cNvPr>
              <p:cNvSpPr>
                <a:spLocks noGrp="1" noRot="1" noChangeAspect="1" noMove="1" noResize="1" noEditPoints="1" noAdjustHandles="1" noChangeArrowheads="1" noChangeShapeType="1" noTextEdit="1"/>
              </p:cNvSpPr>
              <p:nvPr>
                <p:ph type="body" sz="quarter" idx="11"/>
              </p:nvPr>
            </p:nvSpPr>
            <p:spPr>
              <a:xfrm>
                <a:off x="256933" y="2137848"/>
                <a:ext cx="8893178" cy="1360372"/>
              </a:xfrm>
              <a:blipFill>
                <a:blip r:embed="rId4"/>
                <a:stretch>
                  <a:fillRect l="-1919" t="-672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 Placeholder 5">
                <a:extLst>
                  <a:ext uri="{FF2B5EF4-FFF2-40B4-BE49-F238E27FC236}">
                    <a16:creationId xmlns:a16="http://schemas.microsoft.com/office/drawing/2014/main" id="{755E315E-A68F-75CE-2A94-D81B8980D164}"/>
                  </a:ext>
                </a:extLst>
              </p:cNvPr>
              <p:cNvSpPr>
                <a:spLocks noGrp="1"/>
              </p:cNvSpPr>
              <p:nvPr>
                <p:ph type="body" sz="quarter" idx="18"/>
              </p:nvPr>
            </p:nvSpPr>
            <p:spPr>
              <a:xfrm>
                <a:off x="263522" y="3981341"/>
                <a:ext cx="5627861" cy="1224951"/>
              </a:xfrm>
            </p:spPr>
            <p:txBody>
              <a:bodyPr/>
              <a:lstStyle/>
              <a:p>
                <a:r>
                  <a:rPr lang="en-US" dirty="0"/>
                  <a:t>Using the same numbers, can you find any fractions that are equivalent to </a:t>
                </a:r>
                <a14:m>
                  <m:oMath xmlns:m="http://schemas.openxmlformats.org/officeDocument/2006/math">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4</m:t>
                        </m:r>
                      </m:den>
                    </m:f>
                  </m:oMath>
                </a14:m>
                <a:r>
                  <a:rPr lang="en-US" dirty="0"/>
                  <a:t>?</a:t>
                </a:r>
              </a:p>
            </p:txBody>
          </p:sp>
        </mc:Choice>
        <mc:Fallback xmlns="">
          <p:sp>
            <p:nvSpPr>
              <p:cNvPr id="6" name="Text Placeholder 5">
                <a:extLst>
                  <a:ext uri="{FF2B5EF4-FFF2-40B4-BE49-F238E27FC236}">
                    <a16:creationId xmlns:a16="http://schemas.microsoft.com/office/drawing/2014/main" id="{755E315E-A68F-75CE-2A94-D81B8980D164}"/>
                  </a:ext>
                </a:extLst>
              </p:cNvPr>
              <p:cNvSpPr>
                <a:spLocks noGrp="1" noRot="1" noChangeAspect="1" noMove="1" noResize="1" noEditPoints="1" noAdjustHandles="1" noChangeArrowheads="1" noChangeShapeType="1" noTextEdit="1"/>
              </p:cNvSpPr>
              <p:nvPr>
                <p:ph type="body" sz="quarter" idx="18"/>
              </p:nvPr>
            </p:nvSpPr>
            <p:spPr>
              <a:xfrm>
                <a:off x="263522" y="3981341"/>
                <a:ext cx="5627861" cy="1224951"/>
              </a:xfrm>
              <a:blipFill>
                <a:blip r:embed="rId5"/>
                <a:stretch>
                  <a:fillRect l="-3034" b="-149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Rounded Rectangle 4">
                <a:extLst>
                  <a:ext uri="{FF2B5EF4-FFF2-40B4-BE49-F238E27FC236}">
                    <a16:creationId xmlns:a16="http://schemas.microsoft.com/office/drawing/2014/main" id="{1F0E1CDC-98C5-564C-8B5D-FFCF54F3A3C5}"/>
                  </a:ext>
                  <a:ext uri="{C183D7F6-B498-43B3-948B-1728B52AA6E4}">
                    <adec:decorative xmlns:adec="http://schemas.microsoft.com/office/drawing/2017/decorative" val="0"/>
                  </a:ext>
                </a:extLst>
              </p:cNvPr>
              <p:cNvSpPr/>
              <p:nvPr/>
            </p:nvSpPr>
            <p:spPr>
              <a:xfrm>
                <a:off x="9150110" y="2544792"/>
                <a:ext cx="2517031" cy="1260000"/>
              </a:xfrm>
              <a:prstGeom prst="wedgeRoundRectCallout">
                <a:avLst>
                  <a:gd name="adj1" fmla="val 38698"/>
                  <a:gd name="adj2" fmla="val 77619"/>
                  <a:gd name="adj3" fmla="val 16667"/>
                </a:avLst>
              </a:prstGeom>
              <a:solidFill>
                <a:srgbClr val="F7AD4D">
                  <a:alpha val="18124"/>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tIns="90000" bIns="90000" rtlCol="0" anchor="ctr"/>
              <a:lstStyle/>
              <a:p>
                <a:pPr marL="0" marR="0" lvl="0" indent="0" algn="l" defTabSz="914400" rtl="0" eaLnBrk="1" fontAlgn="t" latinLnBrk="0" hangingPunct="1">
                  <a:lnSpc>
                    <a:spcPct val="100000"/>
                  </a:lnSpc>
                  <a:spcBef>
                    <a:spcPts val="0"/>
                  </a:spcBef>
                  <a:spcAft>
                    <a:spcPts val="800"/>
                  </a:spcAft>
                  <a:buClrTx/>
                  <a:buSzTx/>
                  <a:buFont typeface="Arial" panose="020B0604020202020204" pitchFamily="34" charset="0"/>
                  <a:buNone/>
                  <a:tabLst/>
                  <a:defRPr/>
                </a:pPr>
                <a:r>
                  <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rPr>
                  <a:t>How do you know these fractions are equivalent to </a:t>
                </a:r>
                <a14:m>
                  <m:oMath xmlns:m="http://schemas.openxmlformats.org/officeDocument/2006/math">
                    <m:f>
                      <m:fPr>
                        <m:ctrlPr>
                          <a:rPr kumimoji="0" lang="en-US"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fPr>
                      <m:num>
                        <m:r>
                          <a:rPr kumimoji="0" lang="en-US"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1</m:t>
                        </m:r>
                      </m:num>
                      <m:den>
                        <m:r>
                          <a:rPr kumimoji="0" lang="en-GB"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2</m:t>
                        </m:r>
                      </m:den>
                    </m:f>
                  </m:oMath>
                </a14:m>
                <a:r>
                  <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mc:Choice>
        <mc:Fallback xmlns="">
          <p:sp>
            <p:nvSpPr>
              <p:cNvPr id="9" name="Rounded Rectangle 4">
                <a:extLst>
                  <a:ext uri="{FF2B5EF4-FFF2-40B4-BE49-F238E27FC236}">
                    <a16:creationId xmlns:a16="http://schemas.microsoft.com/office/drawing/2014/main" id="{1F0E1CDC-98C5-564C-8B5D-FFCF54F3A3C5}"/>
                  </a:ext>
                  <a:ext uri="{C183D7F6-B498-43B3-948B-1728B52AA6E4}">
                    <adec:decorative xmlns:adec="http://schemas.microsoft.com/office/drawing/2017/decorative" val="0"/>
                  </a:ext>
                </a:extLst>
              </p:cNvPr>
              <p:cNvSpPr>
                <a:spLocks noRot="1" noChangeAspect="1" noMove="1" noResize="1" noEditPoints="1" noAdjustHandles="1" noChangeArrowheads="1" noChangeShapeType="1" noTextEdit="1"/>
              </p:cNvSpPr>
              <p:nvPr/>
            </p:nvSpPr>
            <p:spPr>
              <a:xfrm>
                <a:off x="9150110" y="2544792"/>
                <a:ext cx="2517031" cy="1260000"/>
              </a:xfrm>
              <a:prstGeom prst="wedgeRoundRectCallout">
                <a:avLst>
                  <a:gd name="adj1" fmla="val 38698"/>
                  <a:gd name="adj2" fmla="val 77619"/>
                  <a:gd name="adj3" fmla="val 16667"/>
                </a:avLst>
              </a:prstGeom>
              <a:blipFill>
                <a:blip r:embed="rId6"/>
                <a:stretch>
                  <a:fillRect l="-726" t="-1509"/>
                </a:stretch>
              </a:blipFill>
              <a:ln>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2" name="Rounded Rectangle 7">
                <a:extLst>
                  <a:ext uri="{FF2B5EF4-FFF2-40B4-BE49-F238E27FC236}">
                    <a16:creationId xmlns:a16="http://schemas.microsoft.com/office/drawing/2014/main" id="{B04614A1-F4F3-D423-CCFE-BBB9BF06782A}"/>
                  </a:ext>
                  <a:ext uri="{C183D7F6-B498-43B3-948B-1728B52AA6E4}">
                    <adec:decorative xmlns:adec="http://schemas.microsoft.com/office/drawing/2017/decorative" val="0"/>
                  </a:ext>
                </a:extLst>
              </p:cNvPr>
              <p:cNvSpPr/>
              <p:nvPr/>
            </p:nvSpPr>
            <p:spPr>
              <a:xfrm>
                <a:off x="6161457" y="3891281"/>
                <a:ext cx="4570508" cy="1745618"/>
              </a:xfrm>
              <a:prstGeom prst="wedgeRoundRectCallout">
                <a:avLst>
                  <a:gd name="adj1" fmla="val 57943"/>
                  <a:gd name="adj2" fmla="val 27578"/>
                  <a:gd name="adj3" fmla="val 16667"/>
                </a:avLst>
              </a:prstGeom>
              <a:solidFill>
                <a:srgbClr val="00A15A">
                  <a:alpha val="18039"/>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tIns="90000" bIns="90000" rtlCol="0" anchor="ctr"/>
              <a:lstStyle/>
              <a:p>
                <a:pPr marL="0" marR="0" lvl="0" indent="0" algn="l" defTabSz="914400" rtl="0" eaLnBrk="1" fontAlgn="t" latinLnBrk="0" hangingPunct="1">
                  <a:lnSpc>
                    <a:spcPct val="100000"/>
                  </a:lnSpc>
                  <a:spcBef>
                    <a:spcPts val="0"/>
                  </a:spcBef>
                  <a:spcAft>
                    <a:spcPts val="800"/>
                  </a:spcAft>
                  <a:buClrTx/>
                  <a:buSzTx/>
                  <a:buFont typeface="Arial" panose="020B0604020202020204" pitchFamily="34" charset="0"/>
                  <a:buNone/>
                  <a:tabLst/>
                  <a:defRPr/>
                </a:pPr>
                <a:r>
                  <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rPr>
                  <a:t>What do you notice about the relationship between the numerator and the denominator in fractions that are equivalent to </a:t>
                </a:r>
                <a14:m>
                  <m:oMath xmlns:m="http://schemas.openxmlformats.org/officeDocument/2006/math">
                    <m:f>
                      <m:fPr>
                        <m:ctrlPr>
                          <a:rPr kumimoji="0" lang="en-US"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fPr>
                      <m:num>
                        <m:r>
                          <a:rPr kumimoji="0" lang="en-US"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1</m:t>
                        </m:r>
                      </m:num>
                      <m:den>
                        <m:r>
                          <a:rPr kumimoji="0" lang="en-US"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4</m:t>
                        </m:r>
                      </m:den>
                    </m:f>
                  </m:oMath>
                </a14:m>
                <a:r>
                  <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mc:Choice>
        <mc:Fallback xmlns="">
          <p:sp>
            <p:nvSpPr>
              <p:cNvPr id="12" name="Rounded Rectangle 7">
                <a:extLst>
                  <a:ext uri="{FF2B5EF4-FFF2-40B4-BE49-F238E27FC236}">
                    <a16:creationId xmlns:a16="http://schemas.microsoft.com/office/drawing/2014/main" id="{B04614A1-F4F3-D423-CCFE-BBB9BF06782A}"/>
                  </a:ext>
                  <a:ext uri="{C183D7F6-B498-43B3-948B-1728B52AA6E4}">
                    <adec:decorative xmlns:adec="http://schemas.microsoft.com/office/drawing/2017/decorative" val="0"/>
                  </a:ext>
                </a:extLst>
              </p:cNvPr>
              <p:cNvSpPr>
                <a:spLocks noRot="1" noChangeAspect="1" noMove="1" noResize="1" noEditPoints="1" noAdjustHandles="1" noChangeArrowheads="1" noChangeShapeType="1" noTextEdit="1"/>
              </p:cNvSpPr>
              <p:nvPr/>
            </p:nvSpPr>
            <p:spPr>
              <a:xfrm>
                <a:off x="6161457" y="3891281"/>
                <a:ext cx="4570508" cy="1745618"/>
              </a:xfrm>
              <a:prstGeom prst="wedgeRoundRectCallout">
                <a:avLst>
                  <a:gd name="adj1" fmla="val 57943"/>
                  <a:gd name="adj2" fmla="val 27578"/>
                  <a:gd name="adj3" fmla="val 16667"/>
                </a:avLst>
              </a:prstGeom>
              <a:blipFill>
                <a:blip r:embed="rId7"/>
                <a:stretch>
                  <a:fillRect/>
                </a:stretch>
              </a:blipFill>
              <a:ln>
                <a:noFill/>
              </a:ln>
            </p:spPr>
            <p:txBody>
              <a:bodyPr/>
              <a:lstStyle/>
              <a:p>
                <a:r>
                  <a:rPr lang="en-GB">
                    <a:noFill/>
                  </a:rPr>
                  <a:t> </a:t>
                </a:r>
              </a:p>
            </p:txBody>
          </p:sp>
        </mc:Fallback>
      </mc:AlternateContent>
      <p:pic>
        <p:nvPicPr>
          <p:cNvPr id="18" name="Graphic 17">
            <a:extLst>
              <a:ext uri="{FF2B5EF4-FFF2-40B4-BE49-F238E27FC236}">
                <a16:creationId xmlns:a16="http://schemas.microsoft.com/office/drawing/2014/main" id="{11C1C572-F02F-F919-D34C-3C6363159522}"/>
              </a:ext>
              <a:ext uri="{C183D7F6-B498-43B3-948B-1728B52AA6E4}">
                <adec:decorative xmlns:adec="http://schemas.microsoft.com/office/drawing/2017/decorative" val="1"/>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0968404" y="4127414"/>
            <a:ext cx="1143000" cy="2476500"/>
          </a:xfrm>
          <a:prstGeom prst="rect">
            <a:avLst/>
          </a:prstGeom>
        </p:spPr>
      </p:pic>
      <p:pic>
        <p:nvPicPr>
          <p:cNvPr id="16" name="Picture Placeholder 15" descr="Key words">
            <a:extLst>
              <a:ext uri="{FF2B5EF4-FFF2-40B4-BE49-F238E27FC236}">
                <a16:creationId xmlns:a16="http://schemas.microsoft.com/office/drawing/2014/main" id="{60A270F9-893C-ACEB-F2BB-893BE18A622F}"/>
              </a:ext>
            </a:extLst>
          </p:cNvPr>
          <p:cNvPicPr>
            <a:picLocks noGrp="1" noChangeAspect="1"/>
          </p:cNvPicPr>
          <p:nvPr>
            <p:ph type="pic" sz="quarter" idx="15"/>
          </p:nvPr>
        </p:nvPicPr>
        <p:blipFill>
          <a:blip r:embed="rId10">
            <a:extLst>
              <a:ext uri="{96DAC541-7B7A-43D3-8B79-37D633B846F1}">
                <asvg:svgBlip xmlns:asvg="http://schemas.microsoft.com/office/drawing/2016/SVG/main" r:embed="rId11"/>
              </a:ext>
            </a:extLst>
          </a:blip>
          <a:srcRect t="220" b="220"/>
          <a:stretch>
            <a:fillRect/>
          </a:stretch>
        </p:blipFill>
        <p:spPr/>
      </p:pic>
      <p:sp>
        <p:nvSpPr>
          <p:cNvPr id="14" name="Text Placeholder 13">
            <a:extLst>
              <a:ext uri="{FF2B5EF4-FFF2-40B4-BE49-F238E27FC236}">
                <a16:creationId xmlns:a16="http://schemas.microsoft.com/office/drawing/2014/main" id="{13F0C5EB-C7A6-6EFB-8539-0C784B74D24A}"/>
              </a:ext>
            </a:extLst>
          </p:cNvPr>
          <p:cNvSpPr>
            <a:spLocks noGrp="1"/>
          </p:cNvSpPr>
          <p:nvPr>
            <p:ph type="body" sz="quarter" idx="14"/>
          </p:nvPr>
        </p:nvSpPr>
        <p:spPr/>
        <p:txBody>
          <a:bodyPr/>
          <a:lstStyle/>
          <a:p>
            <a:r>
              <a:rPr lang="en-US"/>
              <a:t>equivalent </a:t>
            </a:r>
            <a:r>
              <a:rPr lang="en-US">
                <a:solidFill>
                  <a:schemeClr val="bg1">
                    <a:lumMod val="75000"/>
                  </a:schemeClr>
                </a:solidFill>
              </a:rPr>
              <a:t>|</a:t>
            </a:r>
            <a:r>
              <a:rPr lang="en-US"/>
              <a:t> numerator  </a:t>
            </a:r>
            <a:r>
              <a:rPr lang="en-US">
                <a:solidFill>
                  <a:schemeClr val="bg1">
                    <a:lumMod val="75000"/>
                  </a:schemeClr>
                </a:solidFill>
              </a:rPr>
              <a:t>|</a:t>
            </a:r>
            <a:r>
              <a:rPr lang="en-US"/>
              <a:t> denominator </a:t>
            </a:r>
            <a:r>
              <a:rPr lang="en-US">
                <a:solidFill>
                  <a:schemeClr val="bg1">
                    <a:lumMod val="75000"/>
                  </a:schemeClr>
                </a:solidFill>
              </a:rPr>
              <a:t>|</a:t>
            </a:r>
            <a:r>
              <a:rPr lang="en-US"/>
              <a:t> half </a:t>
            </a:r>
            <a:r>
              <a:rPr lang="en-US">
                <a:solidFill>
                  <a:schemeClr val="bg1">
                    <a:lumMod val="75000"/>
                  </a:schemeClr>
                </a:solidFill>
              </a:rPr>
              <a:t>|</a:t>
            </a:r>
            <a:r>
              <a:rPr lang="en-US"/>
              <a:t> quarter </a:t>
            </a:r>
            <a:r>
              <a:rPr lang="en-US">
                <a:solidFill>
                  <a:schemeClr val="bg1">
                    <a:lumMod val="75000"/>
                  </a:schemeClr>
                </a:solidFill>
              </a:rPr>
              <a:t>|</a:t>
            </a:r>
            <a:r>
              <a:rPr lang="en-US"/>
              <a:t> fraction</a:t>
            </a:r>
          </a:p>
        </p:txBody>
      </p:sp>
    </p:spTree>
    <p:extLst>
      <p:ext uri="{BB962C8B-B14F-4D97-AF65-F5344CB8AC3E}">
        <p14:creationId xmlns:p14="http://schemas.microsoft.com/office/powerpoint/2010/main" val="22933125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DEDF437-AB88-EE34-F305-25DB225B7DB9}"/>
              </a:ext>
            </a:extLst>
          </p:cNvPr>
          <p:cNvSpPr>
            <a:spLocks noGrp="1"/>
          </p:cNvSpPr>
          <p:nvPr>
            <p:ph type="body" sz="quarter" idx="11"/>
          </p:nvPr>
        </p:nvSpPr>
        <p:spPr>
          <a:xfrm>
            <a:off x="798512" y="3350997"/>
            <a:ext cx="6120000" cy="332399"/>
          </a:xfrm>
        </p:spPr>
        <p:txBody>
          <a:bodyPr lIns="0" tIns="0" rIns="0" bIns="0" anchor="t">
            <a:spAutoFit/>
          </a:bodyPr>
          <a:lstStyle/>
          <a:p>
            <a:r>
              <a:rPr lang="en-US">
                <a:ea typeface="Calibri"/>
                <a:cs typeface="Calibri"/>
              </a:rPr>
              <a:t>Year 3 (P4)  |  Fractions</a:t>
            </a:r>
            <a:endParaRPr lang="en-US"/>
          </a:p>
        </p:txBody>
      </p:sp>
      <p:sp>
        <p:nvSpPr>
          <p:cNvPr id="3" name="Title 2">
            <a:extLst>
              <a:ext uri="{FF2B5EF4-FFF2-40B4-BE49-F238E27FC236}">
                <a16:creationId xmlns:a16="http://schemas.microsoft.com/office/drawing/2014/main" id="{FE1C6467-06B8-9993-036C-C90D1A29001E}"/>
              </a:ext>
            </a:extLst>
          </p:cNvPr>
          <p:cNvSpPr>
            <a:spLocks noGrp="1"/>
          </p:cNvSpPr>
          <p:nvPr>
            <p:ph type="title"/>
          </p:nvPr>
        </p:nvSpPr>
        <p:spPr>
          <a:xfrm>
            <a:off x="798512" y="2520000"/>
            <a:ext cx="7367587" cy="830997"/>
          </a:xfrm>
        </p:spPr>
        <p:txBody>
          <a:bodyPr wrap="square" lIns="0" tIns="0" rIns="0" bIns="0" anchor="t">
            <a:spAutoFit/>
          </a:bodyPr>
          <a:lstStyle/>
          <a:p>
            <a:r>
              <a:rPr lang="en-US"/>
              <a:t>Identify and represent equivalent fractions using bar models</a:t>
            </a:r>
          </a:p>
        </p:txBody>
      </p:sp>
    </p:spTree>
    <p:extLst>
      <p:ext uri="{BB962C8B-B14F-4D97-AF65-F5344CB8AC3E}">
        <p14:creationId xmlns:p14="http://schemas.microsoft.com/office/powerpoint/2010/main" val="26228479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DD1400-1A08-17E1-4AAB-59A3E685D876}"/>
              </a:ext>
            </a:extLst>
          </p:cNvPr>
          <p:cNvSpPr>
            <a:spLocks noGrp="1"/>
          </p:cNvSpPr>
          <p:nvPr>
            <p:ph type="title"/>
          </p:nvPr>
        </p:nvSpPr>
        <p:spPr/>
        <p:txBody>
          <a:bodyPr/>
          <a:lstStyle/>
          <a:p>
            <a:r>
              <a:rPr lang="en-US"/>
              <a:t>Learning outcomes</a:t>
            </a:r>
          </a:p>
        </p:txBody>
      </p:sp>
      <p:sp>
        <p:nvSpPr>
          <p:cNvPr id="3" name="Text Placeholder 2">
            <a:extLst>
              <a:ext uri="{FF2B5EF4-FFF2-40B4-BE49-F238E27FC236}">
                <a16:creationId xmlns:a16="http://schemas.microsoft.com/office/drawing/2014/main" id="{80961869-B18B-D44F-C630-304DB4A4DC24}"/>
              </a:ext>
            </a:extLst>
          </p:cNvPr>
          <p:cNvSpPr>
            <a:spLocks noGrp="1"/>
          </p:cNvSpPr>
          <p:nvPr>
            <p:ph type="body" sz="quarter" idx="10"/>
          </p:nvPr>
        </p:nvSpPr>
        <p:spPr>
          <a:xfrm>
            <a:off x="263525" y="1638123"/>
            <a:ext cx="3600000" cy="2694410"/>
          </a:xfrm>
        </p:spPr>
        <p:txBody>
          <a:bodyPr/>
          <a:lstStyle/>
          <a:p>
            <a:r>
              <a:rPr lang="en-GB">
                <a:cs typeface="Calibri"/>
              </a:rPr>
              <a:t>Are children ready?</a:t>
            </a:r>
          </a:p>
          <a:p>
            <a:pPr marL="285750" lvl="1" indent="-285750">
              <a:buFont typeface="Arial" panose="020B0604020202020204" pitchFamily="34" charset="0"/>
              <a:buChar char="•"/>
            </a:pPr>
            <a:r>
              <a:rPr lang="en-GB"/>
              <a:t>I understand the numerators and denominators of unit and non-unit fractions. </a:t>
            </a:r>
          </a:p>
          <a:p>
            <a:pPr marL="285750" lvl="1" indent="-285750">
              <a:buFont typeface="Arial" panose="020B0604020202020204" pitchFamily="34" charset="0"/>
              <a:buChar char="•"/>
            </a:pPr>
            <a:r>
              <a:rPr lang="en-GB"/>
              <a:t>I can compare and order non-unit fractions.</a:t>
            </a:r>
          </a:p>
          <a:p>
            <a:pPr lvl="1"/>
            <a:endParaRPr lang="en-GB"/>
          </a:p>
          <a:p>
            <a:pPr lvl="1"/>
            <a:r>
              <a:rPr lang="en-GB"/>
              <a:t>Not ready? Try Numicon Essentials: </a:t>
            </a:r>
            <a:r>
              <a:rPr lang="en-GB" b="1">
                <a:latin typeface="Calibri" panose="020F0502020204030204" pitchFamily="34" charset="0"/>
                <a:cs typeface="Calibri" panose="020F0502020204030204" pitchFamily="34" charset="0"/>
              </a:rPr>
              <a:t>Compare and order non-unit fractions</a:t>
            </a:r>
          </a:p>
        </p:txBody>
      </p:sp>
      <p:sp>
        <p:nvSpPr>
          <p:cNvPr id="4" name="Text Placeholder 3">
            <a:extLst>
              <a:ext uri="{FF2B5EF4-FFF2-40B4-BE49-F238E27FC236}">
                <a16:creationId xmlns:a16="http://schemas.microsoft.com/office/drawing/2014/main" id="{5C1E4180-98F2-4A60-D356-7D0A97BD1B64}"/>
              </a:ext>
            </a:extLst>
          </p:cNvPr>
          <p:cNvSpPr>
            <a:spLocks noGrp="1"/>
          </p:cNvSpPr>
          <p:nvPr>
            <p:ph type="body" sz="quarter" idx="14"/>
          </p:nvPr>
        </p:nvSpPr>
        <p:spPr>
          <a:xfrm>
            <a:off x="4296001" y="1638124"/>
            <a:ext cx="3600000" cy="3348948"/>
          </a:xfrm>
        </p:spPr>
        <p:txBody>
          <a:bodyPr/>
          <a:lstStyle/>
          <a:p>
            <a:r>
              <a:rPr lang="en-GB"/>
              <a:t>Learning outcomes</a:t>
            </a:r>
          </a:p>
          <a:p>
            <a:pPr marL="285750" lvl="1" indent="-285750">
              <a:buFont typeface="Arial" panose="020B0604020202020204" pitchFamily="34" charset="0"/>
              <a:buChar char="•"/>
            </a:pPr>
            <a:r>
              <a:rPr lang="en-GB"/>
              <a:t>I can identify and represent equivalent fractions using bar models.</a:t>
            </a:r>
          </a:p>
          <a:p>
            <a:r>
              <a:rPr lang="en-GB"/>
              <a:t>Lesson summary</a:t>
            </a:r>
          </a:p>
          <a:p>
            <a:pPr lvl="1"/>
            <a:r>
              <a:rPr lang="en-GB"/>
              <a:t>In this lesson, children will be deepening their understanding of equivalent fractions by representing them using bar models. Through practical work with number rods, they explore the relationships between wholes and their parts, comparing smaller and larger parts and finding equivalences. </a:t>
            </a:r>
          </a:p>
        </p:txBody>
      </p:sp>
      <p:sp>
        <p:nvSpPr>
          <p:cNvPr id="5" name="Text Placeholder 4">
            <a:extLst>
              <a:ext uri="{FF2B5EF4-FFF2-40B4-BE49-F238E27FC236}">
                <a16:creationId xmlns:a16="http://schemas.microsoft.com/office/drawing/2014/main" id="{F31AA20F-BE88-50BD-F089-6219AB69F83C}"/>
              </a:ext>
            </a:extLst>
          </p:cNvPr>
          <p:cNvSpPr>
            <a:spLocks noGrp="1"/>
          </p:cNvSpPr>
          <p:nvPr>
            <p:ph type="body" sz="quarter" idx="15"/>
          </p:nvPr>
        </p:nvSpPr>
        <p:spPr>
          <a:xfrm>
            <a:off x="8328477" y="1638122"/>
            <a:ext cx="3600000" cy="2117842"/>
          </a:xfrm>
        </p:spPr>
        <p:txBody>
          <a:bodyPr/>
          <a:lstStyle/>
          <a:p>
            <a:r>
              <a:rPr lang="en-GB">
                <a:cs typeface="Calibri"/>
              </a:rPr>
              <a:t>Where next?</a:t>
            </a:r>
          </a:p>
          <a:p>
            <a:pPr marL="285750" lvl="1" indent="-285750">
              <a:buFont typeface="Arial" panose="020B0604020202020204" pitchFamily="34" charset="0"/>
              <a:buChar char="•"/>
            </a:pPr>
            <a:r>
              <a:rPr lang="en-GB"/>
              <a:t>I can add fractions with the same denominator within a whole.</a:t>
            </a:r>
            <a:endParaRPr lang="en-GB">
              <a:ea typeface="Calibri"/>
              <a:cs typeface="Calibri"/>
            </a:endParaRPr>
          </a:p>
          <a:p>
            <a:pPr marL="285750" lvl="1" indent="-285750">
              <a:buChar char="•"/>
            </a:pPr>
            <a:endParaRPr lang="en-GB"/>
          </a:p>
          <a:p>
            <a:pPr lvl="1"/>
            <a:r>
              <a:rPr lang="en-GB"/>
              <a:t>Ready to move on? Try Numicon Essentials: </a:t>
            </a:r>
            <a:r>
              <a:rPr lang="en-GB" b="1">
                <a:latin typeface="Calibri" panose="020F0502020204030204" pitchFamily="34" charset="0"/>
                <a:cs typeface="Calibri" panose="020F0502020204030204" pitchFamily="34" charset="0"/>
                <a:sym typeface="Arial"/>
              </a:rPr>
              <a:t>Add fractions</a:t>
            </a:r>
          </a:p>
        </p:txBody>
      </p:sp>
    </p:spTree>
    <p:extLst>
      <p:ext uri="{BB962C8B-B14F-4D97-AF65-F5344CB8AC3E}">
        <p14:creationId xmlns:p14="http://schemas.microsoft.com/office/powerpoint/2010/main" val="40791686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EB16F-C121-BE22-1265-2F879F87D4D8}"/>
              </a:ext>
            </a:extLst>
          </p:cNvPr>
          <p:cNvSpPr>
            <a:spLocks noGrp="1"/>
          </p:cNvSpPr>
          <p:nvPr>
            <p:ph type="title"/>
          </p:nvPr>
        </p:nvSpPr>
        <p:spPr/>
        <p:txBody>
          <a:bodyPr/>
          <a:lstStyle/>
          <a:p>
            <a:r>
              <a:rPr lang="en-US">
                <a:latin typeface="Calibri"/>
                <a:ea typeface="Calibri"/>
                <a:cs typeface="Calibri"/>
              </a:rPr>
              <a:t>Curriculum links</a:t>
            </a:r>
            <a:endParaRPr lang="en-US"/>
          </a:p>
        </p:txBody>
      </p:sp>
      <p:sp>
        <p:nvSpPr>
          <p:cNvPr id="3" name="Text Placeholder 2">
            <a:extLst>
              <a:ext uri="{FF2B5EF4-FFF2-40B4-BE49-F238E27FC236}">
                <a16:creationId xmlns:a16="http://schemas.microsoft.com/office/drawing/2014/main" id="{FFEC6FA9-DAD6-EE29-94AE-22C16668F27D}"/>
              </a:ext>
            </a:extLst>
          </p:cNvPr>
          <p:cNvSpPr>
            <a:spLocks noGrp="1"/>
          </p:cNvSpPr>
          <p:nvPr>
            <p:ph type="body" sz="quarter" idx="10"/>
          </p:nvPr>
        </p:nvSpPr>
        <p:spPr/>
        <p:txBody>
          <a:bodyPr/>
          <a:lstStyle/>
          <a:p>
            <a:r>
              <a:rPr lang="en-US"/>
              <a:t>White Rose small steps</a:t>
            </a:r>
          </a:p>
          <a:p>
            <a:pPr lvl="1"/>
            <a:r>
              <a:rPr lang="en-US"/>
              <a:t>Year 3 | Spring term | Block 3 – Fractions A</a:t>
            </a:r>
          </a:p>
        </p:txBody>
      </p:sp>
      <p:sp>
        <p:nvSpPr>
          <p:cNvPr id="4" name="Text Placeholder 3">
            <a:extLst>
              <a:ext uri="{FF2B5EF4-FFF2-40B4-BE49-F238E27FC236}">
                <a16:creationId xmlns:a16="http://schemas.microsoft.com/office/drawing/2014/main" id="{71E7CC1D-1493-0CDB-B918-46AF26CBFD2E}"/>
              </a:ext>
            </a:extLst>
          </p:cNvPr>
          <p:cNvSpPr>
            <a:spLocks noGrp="1"/>
          </p:cNvSpPr>
          <p:nvPr>
            <p:ph type="body" sz="quarter" idx="21"/>
          </p:nvPr>
        </p:nvSpPr>
        <p:spPr>
          <a:xfrm>
            <a:off x="263525" y="2166490"/>
            <a:ext cx="5687275" cy="2912931"/>
          </a:xfrm>
        </p:spPr>
        <p:txBody>
          <a:bodyPr/>
          <a:lstStyle/>
          <a:p>
            <a:r>
              <a:rPr lang="en-GB" sz="1400" i="1"/>
              <a:t>This Numicon Essentials lesson can be used as a pre-teach for this White Rose small step. In this lesson, children will explore using number rods to make physical bar models to identify and represent equivalent fractions.</a:t>
            </a:r>
          </a:p>
          <a:p>
            <a:pPr lvl="1"/>
            <a:r>
              <a:rPr lang="en-GB" sz="100" b="1">
                <a:solidFill>
                  <a:schemeClr val="bg1"/>
                </a:solidFill>
              </a:rPr>
              <a:t>This step::	</a:t>
            </a:r>
            <a:r>
              <a:rPr lang="en-GB"/>
              <a:t>Step 6		Fractions and scales</a:t>
            </a:r>
          </a:p>
          <a:p>
            <a:pPr lvl="1"/>
            <a:r>
              <a:rPr lang="en-GB"/>
              <a:t>	Step 7		Fractions on a number line</a:t>
            </a:r>
          </a:p>
          <a:p>
            <a:pPr lvl="1"/>
            <a:r>
              <a:rPr lang="en-GB"/>
              <a:t>	Step 8		Count in fractions on a number line</a:t>
            </a:r>
          </a:p>
          <a:p>
            <a:pPr lvl="1"/>
            <a:r>
              <a:rPr lang="en-GB"/>
              <a:t>	Step 9		Equivalent fractions on a number line</a:t>
            </a:r>
          </a:p>
          <a:p>
            <a:pPr lvl="1"/>
            <a:r>
              <a:rPr lang="en-GB" b="1">
                <a:solidFill>
                  <a:srgbClr val="00B1F1"/>
                </a:solidFill>
              </a:rPr>
              <a:t>▮ </a:t>
            </a:r>
            <a:r>
              <a:rPr lang="en-GB"/>
              <a:t>	</a:t>
            </a:r>
            <a:r>
              <a:rPr lang="en-GB" b="1"/>
              <a:t>Step 10	Equivalent fractions as bar models</a:t>
            </a:r>
          </a:p>
          <a:p>
            <a:endParaRPr lang="en-GB"/>
          </a:p>
        </p:txBody>
      </p:sp>
      <p:sp>
        <p:nvSpPr>
          <p:cNvPr id="5" name="Text Placeholder 4">
            <a:extLst>
              <a:ext uri="{FF2B5EF4-FFF2-40B4-BE49-F238E27FC236}">
                <a16:creationId xmlns:a16="http://schemas.microsoft.com/office/drawing/2014/main" id="{7C49762F-F616-2144-3D37-B916EC7D2BA2}"/>
              </a:ext>
            </a:extLst>
          </p:cNvPr>
          <p:cNvSpPr>
            <a:spLocks noGrp="1"/>
          </p:cNvSpPr>
          <p:nvPr>
            <p:ph type="body" sz="quarter" idx="22"/>
          </p:nvPr>
        </p:nvSpPr>
        <p:spPr/>
        <p:txBody>
          <a:bodyPr/>
          <a:lstStyle/>
          <a:p>
            <a:r>
              <a:rPr lang="en-US" i="0" dirty="0">
                <a:hlinkClick r:id="rId3"/>
              </a:rPr>
              <a:t>Click here</a:t>
            </a:r>
            <a:r>
              <a:rPr lang="en-US" dirty="0"/>
              <a:t> for the </a:t>
            </a:r>
            <a:r>
              <a:rPr lang="en-US" dirty="0">
                <a:ea typeface="Calibri"/>
                <a:cs typeface="Calibri"/>
              </a:rPr>
              <a:t>full White Rose curriculum mapping chart.</a:t>
            </a:r>
          </a:p>
          <a:p>
            <a:endParaRPr lang="en-US" dirty="0"/>
          </a:p>
          <a:p>
            <a:endParaRPr lang="en-US" dirty="0"/>
          </a:p>
        </p:txBody>
      </p:sp>
      <p:sp>
        <p:nvSpPr>
          <p:cNvPr id="6" name="Text Placeholder 5">
            <a:extLst>
              <a:ext uri="{FF2B5EF4-FFF2-40B4-BE49-F238E27FC236}">
                <a16:creationId xmlns:a16="http://schemas.microsoft.com/office/drawing/2014/main" id="{89E62E72-4B52-18E8-F614-5B3DD76A4DE4}"/>
              </a:ext>
            </a:extLst>
          </p:cNvPr>
          <p:cNvSpPr>
            <a:spLocks noGrp="1"/>
          </p:cNvSpPr>
          <p:nvPr>
            <p:ph type="body" sz="quarter" idx="16"/>
          </p:nvPr>
        </p:nvSpPr>
        <p:spPr>
          <a:xfrm>
            <a:off x="6240475" y="1052513"/>
            <a:ext cx="5688000" cy="4549277"/>
          </a:xfrm>
        </p:spPr>
        <p:txBody>
          <a:bodyPr wrap="square" lIns="180000" tIns="180000" rIns="180000" bIns="180000" anchor="t">
            <a:spAutoFit/>
          </a:bodyPr>
          <a:lstStyle/>
          <a:p>
            <a:r>
              <a:rPr lang="en-GB" dirty="0">
                <a:ea typeface="Calibri"/>
                <a:cs typeface="Calibri"/>
              </a:rPr>
              <a:t>Curriculum charts</a:t>
            </a:r>
          </a:p>
          <a:p>
            <a:pPr lvl="1"/>
            <a:r>
              <a:rPr lang="en-GB" b="0" i="0" u="none" strike="noStrike" dirty="0">
                <a:solidFill>
                  <a:srgbClr val="212121"/>
                </a:solidFill>
                <a:effectLst/>
                <a:latin typeface="Calibri"/>
                <a:cs typeface="Calibri"/>
                <a:hlinkClick r:id="rId4"/>
              </a:rPr>
              <a:t>Northern Ireland </a:t>
            </a:r>
            <a:r>
              <a:rPr lang="en-GB" b="0" i="0" u="none" strike="noStrike" dirty="0">
                <a:solidFill>
                  <a:srgbClr val="212121"/>
                </a:solidFill>
                <a:effectLst/>
                <a:latin typeface="Calibri"/>
                <a:cs typeface="Calibri"/>
              </a:rPr>
              <a:t> |</a:t>
            </a:r>
            <a:r>
              <a:rPr lang="en-GB" dirty="0">
                <a:solidFill>
                  <a:srgbClr val="212121"/>
                </a:solidFill>
                <a:latin typeface="Calibri"/>
                <a:cs typeface="Calibri"/>
              </a:rPr>
              <a:t> </a:t>
            </a:r>
            <a:r>
              <a:rPr lang="en-GB" b="0" i="0" u="none" strike="noStrike" dirty="0">
                <a:solidFill>
                  <a:srgbClr val="212121"/>
                </a:solidFill>
                <a:effectLst/>
                <a:latin typeface="Calibri"/>
                <a:cs typeface="Calibri"/>
                <a:hlinkClick r:id="rId5"/>
              </a:rPr>
              <a:t>Numicon</a:t>
            </a:r>
            <a:r>
              <a:rPr lang="en-GB" b="0" i="0" u="none" strike="noStrike" dirty="0">
                <a:solidFill>
                  <a:srgbClr val="212121"/>
                </a:solidFill>
                <a:effectLst/>
                <a:latin typeface="Calibri"/>
                <a:cs typeface="Calibri"/>
              </a:rPr>
              <a:t> |</a:t>
            </a:r>
            <a:r>
              <a:rPr lang="en-GB" dirty="0">
                <a:solidFill>
                  <a:srgbClr val="212121"/>
                </a:solidFill>
                <a:latin typeface="Calibri"/>
                <a:cs typeface="Calibri"/>
              </a:rPr>
              <a:t> </a:t>
            </a:r>
            <a:r>
              <a:rPr lang="en-GB" dirty="0">
                <a:solidFill>
                  <a:srgbClr val="212121"/>
                </a:solidFill>
                <a:latin typeface="Calibri"/>
                <a:cs typeface="Calibri"/>
                <a:hlinkClick r:id="rId6"/>
              </a:rPr>
              <a:t>Oxford International Curriculum </a:t>
            </a:r>
            <a:r>
              <a:rPr lang="en-GB" dirty="0">
                <a:solidFill>
                  <a:srgbClr val="212121"/>
                </a:solidFill>
                <a:latin typeface="Calibri"/>
                <a:cs typeface="Calibri"/>
              </a:rPr>
              <a:t>| </a:t>
            </a:r>
            <a:r>
              <a:rPr lang="en-GB" b="0" i="0" u="none" strike="noStrike" dirty="0">
                <a:solidFill>
                  <a:srgbClr val="212121"/>
                </a:solidFill>
                <a:effectLst/>
                <a:latin typeface="Calibri"/>
                <a:cs typeface="Calibri"/>
                <a:hlinkClick r:id="rId7"/>
              </a:rPr>
              <a:t>PYP</a:t>
            </a:r>
            <a:r>
              <a:rPr lang="en-GB" b="0" i="0" u="none" strike="noStrike" dirty="0">
                <a:solidFill>
                  <a:srgbClr val="212121"/>
                </a:solidFill>
                <a:effectLst/>
                <a:latin typeface="Calibri"/>
                <a:cs typeface="Calibri"/>
              </a:rPr>
              <a:t> |</a:t>
            </a:r>
            <a:r>
              <a:rPr lang="en-GB" dirty="0">
                <a:solidFill>
                  <a:srgbClr val="212121"/>
                </a:solidFill>
                <a:latin typeface="Calibri"/>
                <a:cs typeface="Calibri"/>
              </a:rPr>
              <a:t> </a:t>
            </a:r>
            <a:br>
              <a:rPr lang="en-GB" dirty="0">
                <a:latin typeface="Calibri" panose="020F0502020204030204" pitchFamily="34" charset="0"/>
                <a:cs typeface="Calibri" panose="020F0502020204030204" pitchFamily="34" charset="0"/>
              </a:rPr>
            </a:br>
            <a:r>
              <a:rPr lang="en-GB" b="0" i="0" u="none" strike="noStrike" dirty="0">
                <a:solidFill>
                  <a:srgbClr val="212121"/>
                </a:solidFill>
                <a:effectLst/>
                <a:latin typeface="Calibri"/>
                <a:cs typeface="Calibri"/>
                <a:hlinkClick r:id="rId8"/>
              </a:rPr>
              <a:t>Ready to Progress</a:t>
            </a:r>
            <a:r>
              <a:rPr lang="en-GB" b="0" i="0" u="none" strike="noStrike" dirty="0">
                <a:solidFill>
                  <a:srgbClr val="212121"/>
                </a:solidFill>
                <a:effectLst/>
                <a:latin typeface="Calibri"/>
                <a:cs typeface="Calibri"/>
              </a:rPr>
              <a:t> |</a:t>
            </a:r>
            <a:r>
              <a:rPr lang="en-GB" dirty="0">
                <a:solidFill>
                  <a:srgbClr val="212121"/>
                </a:solidFill>
                <a:latin typeface="Calibri"/>
                <a:cs typeface="Calibri"/>
              </a:rPr>
              <a:t> </a:t>
            </a:r>
            <a:r>
              <a:rPr lang="en-GB" b="0" i="0" u="none" strike="noStrike" dirty="0">
                <a:solidFill>
                  <a:srgbClr val="212121"/>
                </a:solidFill>
                <a:effectLst/>
                <a:latin typeface="Calibri"/>
                <a:cs typeface="Calibri"/>
                <a:hlinkClick r:id="rId9"/>
              </a:rPr>
              <a:t>Republic of Ireland </a:t>
            </a:r>
            <a:r>
              <a:rPr lang="en-GB" dirty="0">
                <a:solidFill>
                  <a:srgbClr val="212121"/>
                </a:solidFill>
                <a:latin typeface="Calibri"/>
                <a:cs typeface="Calibri"/>
              </a:rPr>
              <a:t> | </a:t>
            </a:r>
            <a:r>
              <a:rPr lang="en-GB" b="0" i="0" u="none" strike="noStrike" dirty="0">
                <a:solidFill>
                  <a:srgbClr val="212121"/>
                </a:solidFill>
                <a:effectLst/>
                <a:latin typeface="Calibri"/>
                <a:cs typeface="Calibri"/>
                <a:hlinkClick r:id="rId10"/>
              </a:rPr>
              <a:t>Scotland</a:t>
            </a:r>
            <a:r>
              <a:rPr lang="en-GB" dirty="0">
                <a:solidFill>
                  <a:srgbClr val="212121"/>
                </a:solidFill>
                <a:latin typeface="Calibri"/>
                <a:cs typeface="Calibri"/>
              </a:rPr>
              <a:t> | </a:t>
            </a:r>
            <a:r>
              <a:rPr lang="en-GB" dirty="0">
                <a:solidFill>
                  <a:srgbClr val="212121"/>
                </a:solidFill>
                <a:latin typeface="Calibri"/>
                <a:cs typeface="Calibri"/>
                <a:hlinkClick r:id="rId11"/>
              </a:rPr>
              <a:t>Te Mātaiaho </a:t>
            </a:r>
            <a:r>
              <a:rPr lang="en-GB" dirty="0">
                <a:solidFill>
                  <a:srgbClr val="212121"/>
                </a:solidFill>
                <a:latin typeface="Calibri"/>
                <a:cs typeface="Calibri"/>
              </a:rPr>
              <a:t>| </a:t>
            </a:r>
            <a:r>
              <a:rPr lang="en-GB" b="0" i="0" u="none" strike="noStrike" dirty="0">
                <a:solidFill>
                  <a:srgbClr val="212121"/>
                </a:solidFill>
                <a:effectLst/>
                <a:latin typeface="Calibri"/>
                <a:cs typeface="Calibri"/>
                <a:hlinkClick r:id="rId12"/>
              </a:rPr>
              <a:t>Wales</a:t>
            </a:r>
            <a:endParaRPr lang="en-GB" dirty="0">
              <a:latin typeface="Calibri"/>
              <a:cs typeface="Calibri"/>
            </a:endParaRPr>
          </a:p>
          <a:p>
            <a:r>
              <a:rPr lang="en-GB" dirty="0">
                <a:ea typeface="Calibri"/>
                <a:cs typeface="Calibri"/>
              </a:rPr>
              <a:t>English National Curriculum</a:t>
            </a:r>
          </a:p>
          <a:p>
            <a:pPr lvl="1"/>
            <a:r>
              <a:rPr lang="en-GB" dirty="0">
                <a:ea typeface="Calibri"/>
                <a:cs typeface="Calibri"/>
                <a:hlinkClick r:id="rId13"/>
              </a:rPr>
              <a:t>Curriculum chart</a:t>
            </a:r>
            <a:endParaRPr lang="en-GB" dirty="0">
              <a:ea typeface="Calibri"/>
              <a:cs typeface="Calibri"/>
            </a:endParaRPr>
          </a:p>
          <a:p>
            <a:pPr marL="285750" lvl="1" indent="-285750">
              <a:buChar char="•"/>
            </a:pPr>
            <a:r>
              <a:rPr lang="en-GB" dirty="0">
                <a:ea typeface="Calibri"/>
                <a:cs typeface="Calibri"/>
              </a:rPr>
              <a:t>Recognise and show, using diagrams, equivalent fractions with  small denominators.</a:t>
            </a:r>
          </a:p>
          <a:p>
            <a:pPr marL="285750" lvl="1" indent="-285750">
              <a:buChar char="•"/>
            </a:pPr>
            <a:r>
              <a:rPr lang="en-GB" dirty="0">
                <a:ea typeface="Calibri"/>
                <a:cs typeface="Calibri"/>
              </a:rPr>
              <a:t>Recognise and use fractions as numbers: unit fractions and non-unit fractions with small denominators.</a:t>
            </a:r>
          </a:p>
          <a:p>
            <a:r>
              <a:rPr lang="en-GB" dirty="0">
                <a:ea typeface="Calibri"/>
                <a:cs typeface="Calibri"/>
              </a:rPr>
              <a:t>NCETM</a:t>
            </a:r>
          </a:p>
          <a:p>
            <a:pPr lvl="1"/>
            <a:r>
              <a:rPr lang="en-GB" dirty="0">
                <a:ea typeface="Calibri"/>
                <a:cs typeface="Calibri"/>
                <a:hlinkClick r:id="rId14"/>
              </a:rPr>
              <a:t>Curriculum chart</a:t>
            </a:r>
            <a:endParaRPr lang="en-GB" dirty="0">
              <a:ea typeface="Calibri"/>
              <a:cs typeface="Calibri"/>
            </a:endParaRPr>
          </a:p>
          <a:p>
            <a:pPr lvl="1"/>
            <a:r>
              <a:rPr lang="en-GB" b="1" dirty="0">
                <a:solidFill>
                  <a:srgbClr val="000000"/>
                </a:solidFill>
                <a:ea typeface="Calibri"/>
                <a:cs typeface="Calibri"/>
              </a:rPr>
              <a:t>Year 3 Unit fractions:</a:t>
            </a:r>
          </a:p>
          <a:p>
            <a:pPr lvl="1"/>
            <a:r>
              <a:rPr lang="en-GB" dirty="0">
                <a:solidFill>
                  <a:srgbClr val="000000"/>
                </a:solidFill>
                <a:ea typeface="Calibri"/>
                <a:cs typeface="Calibri"/>
              </a:rPr>
              <a:t>9. Pupils represent a unit fraction in different ways.</a:t>
            </a:r>
          </a:p>
        </p:txBody>
      </p:sp>
      <p:sp>
        <p:nvSpPr>
          <p:cNvPr id="7" name="Text Placeholder 4">
            <a:extLst>
              <a:ext uri="{FF2B5EF4-FFF2-40B4-BE49-F238E27FC236}">
                <a16:creationId xmlns:a16="http://schemas.microsoft.com/office/drawing/2014/main" id="{A10AC75A-E9D3-224B-0566-6669242BC907}"/>
              </a:ext>
            </a:extLst>
          </p:cNvPr>
          <p:cNvSpPr txBox="1">
            <a:spLocks/>
          </p:cNvSpPr>
          <p:nvPr/>
        </p:nvSpPr>
        <p:spPr>
          <a:xfrm>
            <a:off x="6240475" y="6304547"/>
            <a:ext cx="3862426" cy="285222"/>
          </a:xfrm>
          <a:prstGeom prst="rect">
            <a:avLst/>
          </a:prstGeom>
          <a:solidFill>
            <a:srgbClr val="E0E6F0"/>
          </a:solidFill>
        </p:spPr>
        <p:txBody>
          <a:bodyPr lIns="0" tIns="0" rIns="0" bIns="0"/>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ClrTx/>
              <a:buNone/>
            </a:pPr>
            <a:r>
              <a:rPr lang="en-GB" sz="1400" dirty="0">
                <a:hlinkClick r:id="rId15"/>
              </a:rPr>
              <a:t>Click here</a:t>
            </a:r>
            <a:r>
              <a:rPr lang="en-GB" sz="1400" dirty="0"/>
              <a:t> for a full list of Numicon Essentials lessons</a:t>
            </a:r>
            <a:r>
              <a:rPr lang="en-GB" sz="1400" dirty="0">
                <a:ea typeface="Calibri"/>
                <a:cs typeface="Calibri"/>
              </a:rPr>
              <a:t>.</a:t>
            </a:r>
            <a:endParaRPr lang="en-GB" sz="1400" dirty="0"/>
          </a:p>
          <a:p>
            <a:pPr marL="0" indent="0">
              <a:lnSpc>
                <a:spcPct val="100000"/>
              </a:lnSpc>
              <a:spcBef>
                <a:spcPts val="0"/>
              </a:spcBef>
              <a:buClrTx/>
              <a:buNone/>
            </a:pPr>
            <a:endParaRPr lang="en-GB" sz="1400" dirty="0"/>
          </a:p>
        </p:txBody>
      </p:sp>
    </p:spTree>
    <p:extLst>
      <p:ext uri="{BB962C8B-B14F-4D97-AF65-F5344CB8AC3E}">
        <p14:creationId xmlns:p14="http://schemas.microsoft.com/office/powerpoint/2010/main" val="34154979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944D31-71A8-69D6-60AA-6D60C108BEBF}"/>
              </a:ext>
            </a:extLst>
          </p:cNvPr>
          <p:cNvSpPr>
            <a:spLocks noGrp="1"/>
          </p:cNvSpPr>
          <p:nvPr>
            <p:ph type="title"/>
          </p:nvPr>
        </p:nvSpPr>
        <p:spPr/>
        <p:txBody>
          <a:bodyPr/>
          <a:lstStyle/>
          <a:p>
            <a:r>
              <a:rPr lang="en-US"/>
              <a:t>Lesson essentials</a:t>
            </a:r>
          </a:p>
        </p:txBody>
      </p:sp>
      <p:sp>
        <p:nvSpPr>
          <p:cNvPr id="3" name="Text Placeholder 2">
            <a:extLst>
              <a:ext uri="{FF2B5EF4-FFF2-40B4-BE49-F238E27FC236}">
                <a16:creationId xmlns:a16="http://schemas.microsoft.com/office/drawing/2014/main" id="{E8A3D8DF-AD59-1112-1E57-2D5D306AD006}"/>
              </a:ext>
            </a:extLst>
          </p:cNvPr>
          <p:cNvSpPr>
            <a:spLocks noGrp="1"/>
          </p:cNvSpPr>
          <p:nvPr>
            <p:ph type="body" sz="quarter" idx="14"/>
          </p:nvPr>
        </p:nvSpPr>
        <p:spPr>
          <a:xfrm>
            <a:off x="269874" y="869631"/>
            <a:ext cx="3600000" cy="3595170"/>
          </a:xfrm>
        </p:spPr>
        <p:txBody>
          <a:bodyPr wrap="square" lIns="180000" tIns="180000" rIns="180000" bIns="180000" anchor="t">
            <a:spAutoFit/>
          </a:bodyPr>
          <a:lstStyle/>
          <a:p>
            <a:r>
              <a:rPr lang="en-GB" dirty="0">
                <a:ea typeface="Calibri"/>
                <a:cs typeface="Calibri"/>
              </a:rPr>
              <a:t>Resources</a:t>
            </a:r>
          </a:p>
          <a:p>
            <a:pPr marL="285750" lvl="1" indent="-285750">
              <a:buChar char="•"/>
            </a:pPr>
            <a:r>
              <a:rPr lang="en-GB" dirty="0">
                <a:ea typeface="Calibri"/>
                <a:cs typeface="Calibri"/>
              </a:rPr>
              <a:t>Numicon pieces</a:t>
            </a:r>
          </a:p>
          <a:p>
            <a:pPr marL="285750" lvl="1" indent="-285750">
              <a:buChar char="•"/>
            </a:pPr>
            <a:r>
              <a:rPr lang="en-GB" dirty="0">
                <a:ea typeface="Calibri"/>
                <a:cs typeface="Calibri"/>
              </a:rPr>
              <a:t>Pan balance (optional)</a:t>
            </a:r>
          </a:p>
          <a:p>
            <a:pPr marL="285750" lvl="1" indent="-285750">
              <a:buFont typeface="Arial,Sans-Serif" panose="020B0604020202020204" pitchFamily="34" charset="0"/>
              <a:buChar char="•"/>
            </a:pPr>
            <a:r>
              <a:rPr lang="en-GB" dirty="0">
                <a:ea typeface="Calibri"/>
                <a:cs typeface="Calibri"/>
              </a:rPr>
              <a:t>Number rods</a:t>
            </a:r>
          </a:p>
          <a:p>
            <a:pPr marL="285750" lvl="1" indent="-285750">
              <a:buFont typeface="Arial,Sans-Serif" panose="020B0604020202020204" pitchFamily="34" charset="0"/>
              <a:buChar char="•"/>
            </a:pPr>
            <a:r>
              <a:rPr lang="en-GB" dirty="0">
                <a:ea typeface="Calibri"/>
                <a:cs typeface="Calibri"/>
              </a:rPr>
              <a:t>Visualiser (optional)</a:t>
            </a:r>
          </a:p>
          <a:p>
            <a:pPr marL="285750" lvl="1" indent="-285750">
              <a:buFont typeface="Arial,Sans-Serif" panose="020B0604020202020204" pitchFamily="34" charset="0"/>
              <a:buChar char="•"/>
            </a:pPr>
            <a:r>
              <a:rPr lang="en-GB" dirty="0">
                <a:ea typeface="Calibri"/>
                <a:cs typeface="Calibri"/>
              </a:rPr>
              <a:t>Numicon IWB Software (optional)</a:t>
            </a:r>
          </a:p>
          <a:p>
            <a:pPr marL="285750" lvl="1" indent="-285750">
              <a:buFont typeface="Arial,Sans-Serif" panose="020B0604020202020204" pitchFamily="34" charset="0"/>
              <a:buChar char="•"/>
            </a:pPr>
            <a:r>
              <a:rPr lang="en-GB" dirty="0">
                <a:ea typeface="Calibri"/>
                <a:cs typeface="Calibri"/>
              </a:rPr>
              <a:t>Print-outs of Extend and explore slide</a:t>
            </a:r>
          </a:p>
          <a:p>
            <a:pPr lvl="1"/>
            <a:r>
              <a:rPr lang="en-GB" b="1" dirty="0">
                <a:ea typeface="Calibri"/>
                <a:cs typeface="Calibri"/>
                <a:hlinkClick r:id="rId3"/>
              </a:rPr>
              <a:t>Resource pack (PCMs)</a:t>
            </a:r>
            <a:r>
              <a:rPr lang="en-GB" dirty="0">
                <a:ea typeface="Calibri"/>
                <a:cs typeface="Calibri"/>
                <a:hlinkClick r:id="rId3"/>
              </a:rPr>
              <a:t>:</a:t>
            </a:r>
            <a:endParaRPr lang="en-GB" dirty="0">
              <a:ea typeface="Calibri"/>
              <a:cs typeface="Calibri"/>
            </a:endParaRPr>
          </a:p>
          <a:p>
            <a:pPr marL="285750" lvl="1" indent="-285750">
              <a:buFont typeface="Arial,Sans-Serif" panose="020B0604020202020204" pitchFamily="34" charset="0"/>
              <a:buChar char="•"/>
            </a:pPr>
            <a:r>
              <a:rPr lang="en-GB" dirty="0">
                <a:ea typeface="Calibri"/>
                <a:cs typeface="Calibri"/>
              </a:rPr>
              <a:t>Equivalent fractions 1</a:t>
            </a:r>
          </a:p>
          <a:p>
            <a:pPr marL="285750" lvl="1" indent="-285750">
              <a:buFont typeface="Arial,Sans-Serif" panose="020B0604020202020204" pitchFamily="34" charset="0"/>
              <a:buChar char="•"/>
            </a:pPr>
            <a:r>
              <a:rPr lang="en-GB" dirty="0">
                <a:ea typeface="Calibri"/>
                <a:cs typeface="Calibri"/>
              </a:rPr>
              <a:t>Equivalent fractions 2</a:t>
            </a:r>
            <a:endParaRPr lang="en-GB" dirty="0"/>
          </a:p>
        </p:txBody>
      </p:sp>
      <p:sp>
        <p:nvSpPr>
          <p:cNvPr id="4" name="Text Placeholder 3">
            <a:extLst>
              <a:ext uri="{FF2B5EF4-FFF2-40B4-BE49-F238E27FC236}">
                <a16:creationId xmlns:a16="http://schemas.microsoft.com/office/drawing/2014/main" id="{544F2078-9D36-3FEC-4FDD-DB2D0843BAA0}"/>
              </a:ext>
            </a:extLst>
          </p:cNvPr>
          <p:cNvSpPr>
            <a:spLocks noGrp="1"/>
          </p:cNvSpPr>
          <p:nvPr>
            <p:ph type="body" sz="quarter" idx="10"/>
          </p:nvPr>
        </p:nvSpPr>
        <p:spPr>
          <a:xfrm>
            <a:off x="4172206" y="869631"/>
            <a:ext cx="3940782" cy="2015250"/>
          </a:xfrm>
        </p:spPr>
        <p:txBody>
          <a:bodyPr/>
          <a:lstStyle/>
          <a:p>
            <a:r>
              <a:rPr lang="en-US" dirty="0">
                <a:ea typeface="Calibri"/>
                <a:cs typeface="Calibri"/>
              </a:rPr>
              <a:t>Key vocabulary</a:t>
            </a:r>
          </a:p>
          <a:p>
            <a:pPr lvl="1" indent="-285750"/>
            <a:r>
              <a:rPr lang="en-GB" dirty="0">
                <a:effectLst/>
              </a:rPr>
              <a:t>equivalent, equivalence, equal, represent, same, value, amount, total, size, fraction, part, whole, out of, numerator, denominator, half, third, quarter, fifth, sixth, eighth, tenth, different</a:t>
            </a:r>
            <a:endParaRPr lang="en-US" dirty="0">
              <a:ea typeface="Calibri"/>
              <a:cs typeface="Calibri"/>
            </a:endParaRPr>
          </a:p>
          <a:p>
            <a:pPr lvl="1" indent="-285750"/>
            <a:r>
              <a:rPr lang="en-US" dirty="0">
                <a:ea typeface="Calibri"/>
                <a:cs typeface="Calibri"/>
              </a:rPr>
              <a:t>Click </a:t>
            </a:r>
            <a:r>
              <a:rPr lang="en-US" dirty="0">
                <a:ea typeface="Calibri"/>
                <a:cs typeface="Calibri"/>
                <a:hlinkClick r:id="rId4"/>
              </a:rPr>
              <a:t>here</a:t>
            </a:r>
            <a:r>
              <a:rPr lang="en-US" dirty="0">
                <a:ea typeface="Calibri"/>
                <a:cs typeface="Calibri"/>
              </a:rPr>
              <a:t> for glossary definitions.</a:t>
            </a:r>
            <a:endParaRPr lang="en-US" dirty="0">
              <a:ea typeface="Calibri"/>
            </a:endParaRPr>
          </a:p>
        </p:txBody>
      </p:sp>
      <p:sp>
        <p:nvSpPr>
          <p:cNvPr id="5" name="Text Placeholder 4">
            <a:extLst>
              <a:ext uri="{FF2B5EF4-FFF2-40B4-BE49-F238E27FC236}">
                <a16:creationId xmlns:a16="http://schemas.microsoft.com/office/drawing/2014/main" id="{B2037F25-D0A9-9F98-5C95-2C0E637FBFF0}"/>
              </a:ext>
            </a:extLst>
          </p:cNvPr>
          <p:cNvSpPr>
            <a:spLocks noGrp="1"/>
          </p:cNvSpPr>
          <p:nvPr>
            <p:ph type="body" sz="quarter" idx="18"/>
          </p:nvPr>
        </p:nvSpPr>
        <p:spPr>
          <a:xfrm>
            <a:off x="8328475" y="869631"/>
            <a:ext cx="3600000" cy="1686955"/>
          </a:xfrm>
        </p:spPr>
        <p:txBody>
          <a:bodyPr/>
          <a:lstStyle/>
          <a:p>
            <a:r>
              <a:rPr lang="en-US">
                <a:ea typeface="Calibri"/>
                <a:cs typeface="Calibri"/>
              </a:rPr>
              <a:t>Discussion stems</a:t>
            </a:r>
          </a:p>
          <a:p>
            <a:pPr lvl="1" indent="-285750"/>
            <a:r>
              <a:rPr lang="en-US" b="1">
                <a:ea typeface="Calibri"/>
                <a:cs typeface="Calibri"/>
              </a:rPr>
              <a:t>Investigate: </a:t>
            </a:r>
            <a:r>
              <a:rPr lang="en-US">
                <a:ea typeface="Calibri"/>
                <a:cs typeface="Calibri"/>
              </a:rPr>
              <a:t>‘I think that …’</a:t>
            </a:r>
          </a:p>
          <a:p>
            <a:pPr lvl="1" indent="-285750"/>
            <a:r>
              <a:rPr lang="en-US" b="1">
                <a:ea typeface="Calibri"/>
                <a:cs typeface="Calibri"/>
              </a:rPr>
              <a:t>Probe: </a:t>
            </a:r>
            <a:r>
              <a:rPr lang="en-US">
                <a:ea typeface="Calibri"/>
                <a:cs typeface="Calibri"/>
              </a:rPr>
              <a:t>‘Why do you think … ?’</a:t>
            </a:r>
          </a:p>
          <a:p>
            <a:pPr lvl="1" indent="-285750"/>
            <a:r>
              <a:rPr lang="en-US" b="1">
                <a:ea typeface="Calibri"/>
                <a:cs typeface="Calibri"/>
              </a:rPr>
              <a:t>Clarify: </a:t>
            </a:r>
            <a:r>
              <a:rPr lang="en-US">
                <a:ea typeface="Calibri"/>
                <a:cs typeface="Calibri"/>
              </a:rPr>
              <a:t>‘Does that mean … ?’</a:t>
            </a:r>
          </a:p>
        </p:txBody>
      </p:sp>
      <p:sp>
        <p:nvSpPr>
          <p:cNvPr id="6" name="Text Placeholder 5">
            <a:extLst>
              <a:ext uri="{FF2B5EF4-FFF2-40B4-BE49-F238E27FC236}">
                <a16:creationId xmlns:a16="http://schemas.microsoft.com/office/drawing/2014/main" id="{CB688F28-6CB6-D995-C9E5-027C74BAB0FA}"/>
              </a:ext>
            </a:extLst>
          </p:cNvPr>
          <p:cNvSpPr>
            <a:spLocks noGrp="1"/>
          </p:cNvSpPr>
          <p:nvPr>
            <p:ph type="body" sz="quarter" idx="16"/>
          </p:nvPr>
        </p:nvSpPr>
        <p:spPr>
          <a:xfrm>
            <a:off x="4292824" y="2782904"/>
            <a:ext cx="3820163" cy="2004991"/>
          </a:xfrm>
        </p:spPr>
        <p:txBody>
          <a:bodyPr/>
          <a:lstStyle/>
          <a:p>
            <a:r>
              <a:rPr lang="en-US" dirty="0">
                <a:ea typeface="Calibri"/>
                <a:cs typeface="Calibri"/>
              </a:rPr>
              <a:t>Sentence stems</a:t>
            </a:r>
          </a:p>
          <a:p>
            <a:pPr lvl="1" indent="-285750"/>
            <a:r>
              <a:rPr lang="en-US" dirty="0">
                <a:ea typeface="Calibri"/>
                <a:cs typeface="Calibri"/>
              </a:rPr>
              <a:t>__ lots of __ is equivalent to one whole.</a:t>
            </a:r>
          </a:p>
          <a:p>
            <a:pPr lvl="1" indent="-285750"/>
            <a:r>
              <a:rPr lang="en-US" dirty="0">
                <a:ea typeface="Calibri"/>
                <a:cs typeface="Calibri"/>
              </a:rPr>
              <a:t>__ lots of __ is equivalent to __.</a:t>
            </a:r>
          </a:p>
          <a:p>
            <a:pPr lvl="1" indent="-285750"/>
            <a:r>
              <a:rPr lang="en-US" dirty="0">
                <a:ea typeface="Calibri"/>
                <a:cs typeface="Calibri"/>
              </a:rPr>
              <a:t>I know __ is equivalent to __ because …</a:t>
            </a:r>
          </a:p>
          <a:p>
            <a:pPr lvl="1" indent="-285750"/>
            <a:endParaRPr lang="en-US" dirty="0">
              <a:ea typeface="Calibri"/>
              <a:cs typeface="Calibri"/>
            </a:endParaRPr>
          </a:p>
        </p:txBody>
      </p:sp>
      <p:sp>
        <p:nvSpPr>
          <p:cNvPr id="7" name="Text Placeholder 6">
            <a:extLst>
              <a:ext uri="{FF2B5EF4-FFF2-40B4-BE49-F238E27FC236}">
                <a16:creationId xmlns:a16="http://schemas.microsoft.com/office/drawing/2014/main" id="{12274127-39A2-D654-29BF-251FDC663128}"/>
              </a:ext>
            </a:extLst>
          </p:cNvPr>
          <p:cNvSpPr>
            <a:spLocks noGrp="1"/>
          </p:cNvSpPr>
          <p:nvPr>
            <p:ph type="body" sz="quarter" idx="15"/>
          </p:nvPr>
        </p:nvSpPr>
        <p:spPr>
          <a:xfrm>
            <a:off x="8328476" y="2769914"/>
            <a:ext cx="3600000" cy="2230693"/>
          </a:xfrm>
        </p:spPr>
        <p:txBody>
          <a:bodyPr/>
          <a:lstStyle/>
          <a:p>
            <a:r>
              <a:rPr lang="en-US" dirty="0">
                <a:ea typeface="Calibri"/>
                <a:cs typeface="Calibri"/>
              </a:rPr>
              <a:t>Key ideas and tips</a:t>
            </a:r>
          </a:p>
          <a:p>
            <a:pPr lvl="1"/>
            <a:r>
              <a:rPr lang="en-US" b="0" dirty="0">
                <a:solidFill>
                  <a:srgbClr val="000000"/>
                </a:solidFill>
                <a:ea typeface="Calibri"/>
                <a:cs typeface="Calibri"/>
              </a:rPr>
              <a:t>Fractions are equivalent when they are equal in value but they can look different.</a:t>
            </a:r>
          </a:p>
          <a:p>
            <a:pPr lvl="1"/>
            <a:r>
              <a:rPr lang="en-US" b="0" dirty="0">
                <a:solidFill>
                  <a:srgbClr val="000000"/>
                </a:solidFill>
                <a:ea typeface="Calibri"/>
                <a:cs typeface="Calibri"/>
              </a:rPr>
              <a:t>In fractions equivalent to one-half, the denominator is double the value of the numerator and the numerator is half the value of the denominator.</a:t>
            </a:r>
          </a:p>
        </p:txBody>
      </p:sp>
      <p:sp>
        <p:nvSpPr>
          <p:cNvPr id="8" name="Text Placeholder 7">
            <a:extLst>
              <a:ext uri="{FF2B5EF4-FFF2-40B4-BE49-F238E27FC236}">
                <a16:creationId xmlns:a16="http://schemas.microsoft.com/office/drawing/2014/main" id="{8487E31C-9485-4902-9FB3-7FA81736A589}"/>
              </a:ext>
            </a:extLst>
          </p:cNvPr>
          <p:cNvSpPr>
            <a:spLocks noGrp="1"/>
          </p:cNvSpPr>
          <p:nvPr>
            <p:ph type="body" sz="quarter" idx="17"/>
          </p:nvPr>
        </p:nvSpPr>
        <p:spPr>
          <a:xfrm>
            <a:off x="263524" y="4883632"/>
            <a:ext cx="11658602" cy="1582484"/>
          </a:xfrm>
        </p:spPr>
        <p:txBody>
          <a:bodyPr>
            <a:noAutofit/>
          </a:bodyPr>
          <a:lstStyle/>
          <a:p>
            <a:r>
              <a:rPr lang="en-US" dirty="0">
                <a:ea typeface="Calibri"/>
                <a:cs typeface="Calibri"/>
              </a:rPr>
              <a:t>Watch points and misconceptions</a:t>
            </a:r>
          </a:p>
          <a:p>
            <a:pPr marL="285750" lvl="1" indent="-285750">
              <a:buFont typeface="Arial,Sans-Serif"/>
              <a:buChar char="•"/>
            </a:pPr>
            <a:r>
              <a:rPr lang="en-GB" dirty="0">
                <a:solidFill>
                  <a:srgbClr val="000000"/>
                </a:solidFill>
                <a:ea typeface="Calibri"/>
              </a:rPr>
              <a:t>Children may have difficulty hearing and saying the fricative sounds (e.g. ‘f’ and ‘th’) in words like ‘sixths’ and ‘sevenths’.</a:t>
            </a:r>
          </a:p>
          <a:p>
            <a:pPr marL="285750" lvl="1" indent="-285750">
              <a:buFont typeface="Arial,Sans-Serif"/>
              <a:buChar char="•"/>
            </a:pPr>
            <a:r>
              <a:rPr lang="en-GB" dirty="0">
                <a:solidFill>
                  <a:srgbClr val="000000"/>
                </a:solidFill>
                <a:ea typeface="Calibri"/>
              </a:rPr>
              <a:t>Children may not correctly understand the concept of equivalence. It does not mean the same; it means of equal value. </a:t>
            </a:r>
          </a:p>
          <a:p>
            <a:pPr marL="285750" lvl="1" indent="-285750">
              <a:buFont typeface="Arial,Sans-Serif"/>
              <a:buChar char="•"/>
            </a:pPr>
            <a:r>
              <a:rPr lang="en-GB" dirty="0">
                <a:solidFill>
                  <a:srgbClr val="000000"/>
                </a:solidFill>
                <a:ea typeface="Calibri"/>
              </a:rPr>
              <a:t>Children may incorrectly add or subtract the same number to or from the equivalent numerator and denominator to try to create an equivalent fraction.</a:t>
            </a:r>
            <a:endParaRPr lang="en-GB" dirty="0"/>
          </a:p>
        </p:txBody>
      </p:sp>
    </p:spTree>
    <p:extLst>
      <p:ext uri="{BB962C8B-B14F-4D97-AF65-F5344CB8AC3E}">
        <p14:creationId xmlns:p14="http://schemas.microsoft.com/office/powerpoint/2010/main" val="32082819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6C1D01-8FBD-1386-3A24-337F3524D360}"/>
              </a:ext>
            </a:extLst>
          </p:cNvPr>
          <p:cNvSpPr>
            <a:spLocks noGrp="1"/>
          </p:cNvSpPr>
          <p:nvPr>
            <p:ph type="title"/>
          </p:nvPr>
        </p:nvSpPr>
        <p:spPr>
          <a:xfrm>
            <a:off x="798512" y="2520000"/>
            <a:ext cx="7418387" cy="830997"/>
          </a:xfrm>
        </p:spPr>
        <p:txBody>
          <a:bodyPr/>
          <a:lstStyle/>
          <a:p>
            <a:r>
              <a:rPr lang="en-US" dirty="0"/>
              <a:t>Identify and represent equivalent fractions using bar models</a:t>
            </a:r>
            <a:endParaRPr lang="en-GB" dirty="0"/>
          </a:p>
        </p:txBody>
      </p:sp>
    </p:spTree>
    <p:extLst>
      <p:ext uri="{BB962C8B-B14F-4D97-AF65-F5344CB8AC3E}">
        <p14:creationId xmlns:p14="http://schemas.microsoft.com/office/powerpoint/2010/main" val="25787688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AC2E85-63F1-83A3-E312-172EDDE5ABA4}"/>
              </a:ext>
            </a:extLst>
          </p:cNvPr>
          <p:cNvSpPr>
            <a:spLocks noGrp="1"/>
          </p:cNvSpPr>
          <p:nvPr>
            <p:ph type="title"/>
          </p:nvPr>
        </p:nvSpPr>
        <p:spPr>
          <a:xfrm>
            <a:off x="891373" y="307050"/>
            <a:ext cx="4680000" cy="415498"/>
          </a:xfrm>
        </p:spPr>
        <p:txBody>
          <a:bodyPr/>
          <a:lstStyle/>
          <a:p>
            <a:r>
              <a:rPr lang="en-US">
                <a:latin typeface="Calibri"/>
                <a:ea typeface="Calibri"/>
                <a:cs typeface="Calibri"/>
              </a:rPr>
              <a:t>Talk task</a:t>
            </a:r>
            <a:endParaRPr lang="en-US"/>
          </a:p>
        </p:txBody>
      </p:sp>
      <p:pic>
        <p:nvPicPr>
          <p:cNvPr id="10" name="Picture 9" descr="Oracy groupings: pairs">
            <a:extLst>
              <a:ext uri="{FF2B5EF4-FFF2-40B4-BE49-F238E27FC236}">
                <a16:creationId xmlns:a16="http://schemas.microsoft.com/office/drawing/2014/main" id="{2277A1FD-7F76-D290-0435-5029B9280971}"/>
              </a:ext>
            </a:extLst>
          </p:cNvPr>
          <p:cNvPicPr>
            <a:picLocks noChangeAspect="1"/>
          </p:cNvPicPr>
          <p:nvPr/>
        </p:nvPicPr>
        <p:blipFill>
          <a:blip r:embed="rId3"/>
          <a:stretch>
            <a:fillRect/>
          </a:stretch>
        </p:blipFill>
        <p:spPr>
          <a:xfrm>
            <a:off x="8442000" y="201600"/>
            <a:ext cx="1080000" cy="1080000"/>
          </a:xfrm>
          <a:prstGeom prst="rect">
            <a:avLst/>
          </a:prstGeom>
        </p:spPr>
      </p:pic>
      <p:sp>
        <p:nvSpPr>
          <p:cNvPr id="3" name="Text Placeholder 2">
            <a:extLst>
              <a:ext uri="{FF2B5EF4-FFF2-40B4-BE49-F238E27FC236}">
                <a16:creationId xmlns:a16="http://schemas.microsoft.com/office/drawing/2014/main" id="{A28310FD-55A3-008A-6266-3EC6EC834EDF}"/>
              </a:ext>
            </a:extLst>
          </p:cNvPr>
          <p:cNvSpPr>
            <a:spLocks noGrp="1"/>
          </p:cNvSpPr>
          <p:nvPr>
            <p:ph type="body" sz="quarter" idx="11"/>
          </p:nvPr>
        </p:nvSpPr>
        <p:spPr>
          <a:xfrm>
            <a:off x="408475" y="934041"/>
            <a:ext cx="9000000" cy="1728678"/>
          </a:xfrm>
        </p:spPr>
        <p:txBody>
          <a:bodyPr/>
          <a:lstStyle/>
          <a:p>
            <a:r>
              <a:rPr lang="en-US"/>
              <a:t>What do you think equivalent means?</a:t>
            </a:r>
          </a:p>
          <a:p>
            <a:r>
              <a:rPr lang="en-US"/>
              <a:t>Use the image and the key words to help you. </a:t>
            </a:r>
          </a:p>
          <a:p>
            <a:endParaRPr lang="en-US"/>
          </a:p>
        </p:txBody>
      </p:sp>
      <p:pic>
        <p:nvPicPr>
          <p:cNvPr id="12" name="Picture Placeholder 11" descr="Balance scales with a Numicon 2-piece and 3-piece on the left side, and a Numicon 4-piece and 1-piece on the right side.">
            <a:extLst>
              <a:ext uri="{FF2B5EF4-FFF2-40B4-BE49-F238E27FC236}">
                <a16:creationId xmlns:a16="http://schemas.microsoft.com/office/drawing/2014/main" id="{0E6CD43D-809A-CD51-4C75-43CDDE8E8DA0}"/>
              </a:ext>
            </a:extLst>
          </p:cNvPr>
          <p:cNvPicPr>
            <a:picLocks noGrp="1" noChangeAspect="1"/>
          </p:cNvPicPr>
          <p:nvPr>
            <p:ph type="pic" sz="quarter" idx="12"/>
          </p:nvPr>
        </p:nvPicPr>
        <p:blipFill>
          <a:blip r:embed="rId4"/>
          <a:stretch>
            <a:fillRect/>
          </a:stretch>
        </p:blipFill>
        <p:spPr>
          <a:xfrm>
            <a:off x="408476" y="2530349"/>
            <a:ext cx="7179582" cy="3165057"/>
          </a:xfrm>
        </p:spPr>
      </p:pic>
      <p:sp>
        <p:nvSpPr>
          <p:cNvPr id="13" name="Rounded Rectangle 12">
            <a:extLst>
              <a:ext uri="{FF2B5EF4-FFF2-40B4-BE49-F238E27FC236}">
                <a16:creationId xmlns:a16="http://schemas.microsoft.com/office/drawing/2014/main" id="{87E2BA71-A087-2B14-7460-D9D473210E19}"/>
              </a:ext>
            </a:extLst>
          </p:cNvPr>
          <p:cNvSpPr/>
          <p:nvPr/>
        </p:nvSpPr>
        <p:spPr>
          <a:xfrm>
            <a:off x="5571373" y="5383792"/>
            <a:ext cx="3781813" cy="1225868"/>
          </a:xfrm>
          <a:prstGeom prst="roundRect">
            <a:avLst/>
          </a:prstGeom>
          <a:solidFill>
            <a:srgbClr val="674997">
              <a:alpha val="17647"/>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t" anchorCtr="0">
            <a:spAutoFit/>
          </a:bodyPr>
          <a:lstStyle/>
          <a:p>
            <a:r>
              <a:rPr lang="en-US" sz="2200" b="1">
                <a:solidFill>
                  <a:schemeClr val="tx1"/>
                </a:solidFill>
              </a:rPr>
              <a:t>Instigate: </a:t>
            </a:r>
            <a:r>
              <a:rPr lang="en-US" sz="2200">
                <a:solidFill>
                  <a:schemeClr val="tx1"/>
                </a:solidFill>
              </a:rPr>
              <a:t>‘I think that …’</a:t>
            </a:r>
          </a:p>
          <a:p>
            <a:r>
              <a:rPr lang="en-US" sz="2200" b="1">
                <a:solidFill>
                  <a:schemeClr val="tx1"/>
                </a:solidFill>
              </a:rPr>
              <a:t>Probe: </a:t>
            </a:r>
            <a:r>
              <a:rPr lang="en-US" sz="2200">
                <a:solidFill>
                  <a:schemeClr val="tx1"/>
                </a:solidFill>
              </a:rPr>
              <a:t>‘Why do you think … ?’</a:t>
            </a:r>
          </a:p>
          <a:p>
            <a:r>
              <a:rPr lang="en-US" sz="2200" b="1">
                <a:solidFill>
                  <a:schemeClr val="tx1"/>
                </a:solidFill>
              </a:rPr>
              <a:t>Clarify: </a:t>
            </a:r>
            <a:r>
              <a:rPr lang="en-US" sz="2200">
                <a:solidFill>
                  <a:schemeClr val="tx1"/>
                </a:solidFill>
              </a:rPr>
              <a:t>‘Does that mean … ?’</a:t>
            </a:r>
          </a:p>
        </p:txBody>
      </p:sp>
      <p:pic>
        <p:nvPicPr>
          <p:cNvPr id="9" name="Picture Placeholder 8" descr="Key words">
            <a:extLst>
              <a:ext uri="{FF2B5EF4-FFF2-40B4-BE49-F238E27FC236}">
                <a16:creationId xmlns:a16="http://schemas.microsoft.com/office/drawing/2014/main" id="{B758FDE0-B69D-6348-E6B0-42B97745C5B9}"/>
              </a:ext>
            </a:extLst>
          </p:cNvPr>
          <p:cNvPicPr>
            <a:picLocks noGrp="1" noChangeAspect="1"/>
          </p:cNvPicPr>
          <p:nvPr>
            <p:ph type="pic" sz="quarter" idx="16"/>
          </p:nvPr>
        </p:nvPicPr>
        <p:blipFill>
          <a:blip r:embed="rId5">
            <a:extLst>
              <a:ext uri="{96DAC541-7B7A-43D3-8B79-37D633B846F1}">
                <asvg:svgBlip xmlns:asvg="http://schemas.microsoft.com/office/drawing/2016/SVG/main" r:embed="rId6"/>
              </a:ext>
            </a:extLst>
          </a:blip>
          <a:srcRect/>
          <a:stretch>
            <a:fillRect/>
          </a:stretch>
        </p:blipFill>
        <p:spPr/>
      </p:pic>
      <p:sp>
        <p:nvSpPr>
          <p:cNvPr id="5" name="Text Placeholder 4">
            <a:extLst>
              <a:ext uri="{FF2B5EF4-FFF2-40B4-BE49-F238E27FC236}">
                <a16:creationId xmlns:a16="http://schemas.microsoft.com/office/drawing/2014/main" id="{A8EEE283-11C6-BA5E-CB87-992CE6911CBD}"/>
              </a:ext>
            </a:extLst>
          </p:cNvPr>
          <p:cNvSpPr>
            <a:spLocks noGrp="1"/>
          </p:cNvSpPr>
          <p:nvPr>
            <p:ph type="body" sz="quarter" idx="17"/>
          </p:nvPr>
        </p:nvSpPr>
        <p:spPr/>
        <p:txBody>
          <a:bodyPr/>
          <a:lstStyle/>
          <a:p>
            <a:r>
              <a:rPr lang="en-US"/>
              <a:t>Key words</a:t>
            </a:r>
          </a:p>
        </p:txBody>
      </p:sp>
      <p:sp>
        <p:nvSpPr>
          <p:cNvPr id="6" name="Text Placeholder 5">
            <a:extLst>
              <a:ext uri="{FF2B5EF4-FFF2-40B4-BE49-F238E27FC236}">
                <a16:creationId xmlns:a16="http://schemas.microsoft.com/office/drawing/2014/main" id="{8F6114D8-BAF9-DCB8-12F4-D47598EE003E}"/>
              </a:ext>
            </a:extLst>
          </p:cNvPr>
          <p:cNvSpPr>
            <a:spLocks noGrp="1"/>
          </p:cNvSpPr>
          <p:nvPr>
            <p:ph type="body" sz="quarter" idx="13"/>
          </p:nvPr>
        </p:nvSpPr>
        <p:spPr/>
        <p:txBody>
          <a:bodyPr/>
          <a:lstStyle/>
          <a:p>
            <a:r>
              <a:rPr lang="en-US"/>
              <a:t>equivalent</a:t>
            </a:r>
          </a:p>
          <a:p>
            <a:r>
              <a:rPr lang="en-US"/>
              <a:t>equal</a:t>
            </a:r>
          </a:p>
          <a:p>
            <a:r>
              <a:rPr lang="en-US"/>
              <a:t>value</a:t>
            </a:r>
          </a:p>
          <a:p>
            <a:r>
              <a:rPr lang="en-US"/>
              <a:t>amount</a:t>
            </a:r>
          </a:p>
          <a:p>
            <a:r>
              <a:rPr lang="en-US"/>
              <a:t>total</a:t>
            </a:r>
          </a:p>
          <a:p>
            <a:r>
              <a:rPr lang="en-US"/>
              <a:t>sum</a:t>
            </a:r>
          </a:p>
          <a:p>
            <a:r>
              <a:rPr lang="en-US"/>
              <a:t>size</a:t>
            </a:r>
          </a:p>
        </p:txBody>
      </p:sp>
    </p:spTree>
    <p:extLst>
      <p:ext uri="{BB962C8B-B14F-4D97-AF65-F5344CB8AC3E}">
        <p14:creationId xmlns:p14="http://schemas.microsoft.com/office/powerpoint/2010/main" val="29535388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6AE105-2490-C9D3-3C7D-4D65A76B93D4}"/>
              </a:ext>
            </a:extLst>
          </p:cNvPr>
          <p:cNvSpPr>
            <a:spLocks noGrp="1"/>
          </p:cNvSpPr>
          <p:nvPr>
            <p:ph type="title"/>
          </p:nvPr>
        </p:nvSpPr>
        <p:spPr>
          <a:xfrm>
            <a:off x="891373" y="307050"/>
            <a:ext cx="4680000" cy="415498"/>
          </a:xfrm>
        </p:spPr>
        <p:txBody>
          <a:bodyPr/>
          <a:lstStyle/>
          <a:p>
            <a:r>
              <a:rPr lang="en-US">
                <a:ea typeface="Calibri"/>
              </a:rPr>
              <a:t>Switch on</a:t>
            </a:r>
            <a:endParaRPr lang="en-US"/>
          </a:p>
        </p:txBody>
      </p:sp>
      <p:pic>
        <p:nvPicPr>
          <p:cNvPr id="6" name="Picture 5" descr="Pairs">
            <a:extLst>
              <a:ext uri="{FF2B5EF4-FFF2-40B4-BE49-F238E27FC236}">
                <a16:creationId xmlns:a16="http://schemas.microsoft.com/office/drawing/2014/main" id="{FBDB2266-2F53-8F53-EEA7-17F4F6B7808D}"/>
              </a:ext>
            </a:extLst>
          </p:cNvPr>
          <p:cNvPicPr>
            <a:picLocks noChangeAspect="1"/>
          </p:cNvPicPr>
          <p:nvPr/>
        </p:nvPicPr>
        <p:blipFill>
          <a:blip r:embed="rId3"/>
          <a:stretch>
            <a:fillRect/>
          </a:stretch>
        </p:blipFill>
        <p:spPr>
          <a:xfrm>
            <a:off x="9662400" y="201600"/>
            <a:ext cx="1080000" cy="1080000"/>
          </a:xfrm>
          <a:prstGeom prst="rect">
            <a:avLst/>
          </a:prstGeom>
        </p:spPr>
      </p:pic>
      <p:sp>
        <p:nvSpPr>
          <p:cNvPr id="3" name="Text Placeholder 2">
            <a:extLst>
              <a:ext uri="{FF2B5EF4-FFF2-40B4-BE49-F238E27FC236}">
                <a16:creationId xmlns:a16="http://schemas.microsoft.com/office/drawing/2014/main" id="{AEE77DC0-EC16-6523-3D2A-E6C1F1B129AE}"/>
              </a:ext>
            </a:extLst>
          </p:cNvPr>
          <p:cNvSpPr>
            <a:spLocks noGrp="1"/>
          </p:cNvSpPr>
          <p:nvPr>
            <p:ph type="body" sz="quarter" idx="11"/>
          </p:nvPr>
        </p:nvSpPr>
        <p:spPr>
          <a:xfrm>
            <a:off x="391155" y="1055863"/>
            <a:ext cx="11666011" cy="507831"/>
          </a:xfrm>
        </p:spPr>
        <p:txBody>
          <a:bodyPr/>
          <a:lstStyle/>
          <a:p>
            <a:r>
              <a:rPr lang="en-US"/>
              <a:t>Tia and Molly buy two identical sandwiches.</a:t>
            </a:r>
          </a:p>
        </p:txBody>
      </p:sp>
      <p:pic>
        <p:nvPicPr>
          <p:cNvPr id="9" name="Picture Placeholder 8" descr="A plate with a sandwich cut into two equal halves.">
            <a:extLst>
              <a:ext uri="{FF2B5EF4-FFF2-40B4-BE49-F238E27FC236}">
                <a16:creationId xmlns:a16="http://schemas.microsoft.com/office/drawing/2014/main" id="{64F1957E-701B-EA8C-FA68-54E81FE2BCB6}"/>
              </a:ext>
            </a:extLst>
          </p:cNvPr>
          <p:cNvPicPr>
            <a:picLocks noGrp="1" noChangeAspect="1"/>
          </p:cNvPicPr>
          <p:nvPr>
            <p:ph type="pic" sz="quarter" idx="14"/>
          </p:nvPr>
        </p:nvPicPr>
        <p:blipFill>
          <a:blip r:embed="rId4"/>
          <a:srcRect l="3" r="3"/>
          <a:stretch/>
        </p:blipFill>
        <p:spPr>
          <a:xfrm>
            <a:off x="1175920" y="1657267"/>
            <a:ext cx="2877637" cy="2859172"/>
          </a:xfrm>
        </p:spPr>
      </p:pic>
      <p:pic>
        <p:nvPicPr>
          <p:cNvPr id="10" name="Picture Placeholder 9" descr="A plate with a sandwich cut into 4  equal quarters.">
            <a:extLst>
              <a:ext uri="{FF2B5EF4-FFF2-40B4-BE49-F238E27FC236}">
                <a16:creationId xmlns:a16="http://schemas.microsoft.com/office/drawing/2014/main" id="{B805BB32-8E12-F77D-7357-7DC5EB4BB8F4}"/>
              </a:ext>
            </a:extLst>
          </p:cNvPr>
          <p:cNvPicPr>
            <a:picLocks noGrp="1" noChangeAspect="1"/>
          </p:cNvPicPr>
          <p:nvPr>
            <p:ph type="pic" sz="quarter" idx="18"/>
          </p:nvPr>
        </p:nvPicPr>
        <p:blipFill>
          <a:blip r:embed="rId5"/>
          <a:srcRect l="3" r="3"/>
          <a:stretch/>
        </p:blipFill>
        <p:spPr>
          <a:xfrm>
            <a:off x="4709779" y="1607135"/>
            <a:ext cx="2917741" cy="2909303"/>
          </a:xfrm>
        </p:spPr>
      </p:pic>
      <p:sp>
        <p:nvSpPr>
          <p:cNvPr id="5" name="Text Placeholder 4">
            <a:extLst>
              <a:ext uri="{FF2B5EF4-FFF2-40B4-BE49-F238E27FC236}">
                <a16:creationId xmlns:a16="http://schemas.microsoft.com/office/drawing/2014/main" id="{AE2F274C-1BA0-4C74-92F2-8BEFBE652FF3}"/>
              </a:ext>
            </a:extLst>
          </p:cNvPr>
          <p:cNvSpPr>
            <a:spLocks noGrp="1"/>
          </p:cNvSpPr>
          <p:nvPr>
            <p:ph type="body" sz="quarter" idx="12"/>
          </p:nvPr>
        </p:nvSpPr>
        <p:spPr>
          <a:xfrm>
            <a:off x="391155" y="4567972"/>
            <a:ext cx="8090877" cy="1768561"/>
          </a:xfrm>
        </p:spPr>
        <p:txBody>
          <a:bodyPr/>
          <a:lstStyle/>
          <a:p>
            <a:pPr marL="0" indent="0">
              <a:buNone/>
            </a:pPr>
            <a:r>
              <a:rPr lang="en-US"/>
              <a:t>Tia eats one-half of her sandwich.</a:t>
            </a:r>
          </a:p>
          <a:p>
            <a:pPr marL="0" indent="0">
              <a:buNone/>
            </a:pPr>
            <a:r>
              <a:rPr lang="en-US"/>
              <a:t>Molly eats two-quarters of her sandwich.</a:t>
            </a:r>
          </a:p>
          <a:p>
            <a:pPr marL="0" indent="0">
              <a:buNone/>
            </a:pPr>
            <a:r>
              <a:rPr lang="en-US"/>
              <a:t>Who ate more? </a:t>
            </a:r>
          </a:p>
        </p:txBody>
      </p:sp>
      <p:pic>
        <p:nvPicPr>
          <p:cNvPr id="11" name="Picture Placeholder 10" descr="Key words">
            <a:extLst>
              <a:ext uri="{FF2B5EF4-FFF2-40B4-BE49-F238E27FC236}">
                <a16:creationId xmlns:a16="http://schemas.microsoft.com/office/drawing/2014/main" id="{D9048D17-6146-A266-60DC-763A9DA7B9A8}"/>
              </a:ext>
            </a:extLst>
          </p:cNvPr>
          <p:cNvPicPr>
            <a:picLocks noGrp="1" noChangeAspect="1"/>
          </p:cNvPicPr>
          <p:nvPr>
            <p:ph type="pic" sz="quarter" idx="17"/>
          </p:nvPr>
        </p:nvPicPr>
        <p:blipFill>
          <a:blip r:embed="rId6">
            <a:extLst>
              <a:ext uri="{96DAC541-7B7A-43D3-8B79-37D633B846F1}">
                <asvg:svgBlip xmlns:asvg="http://schemas.microsoft.com/office/drawing/2016/SVG/main" r:embed="rId7"/>
              </a:ext>
            </a:extLst>
          </a:blip>
          <a:srcRect t="220" b="220"/>
          <a:stretch>
            <a:fillRect/>
          </a:stretch>
        </p:blipFill>
        <p:spPr/>
      </p:pic>
      <p:sp>
        <p:nvSpPr>
          <p:cNvPr id="7" name="Text Placeholder 6">
            <a:extLst>
              <a:ext uri="{FF2B5EF4-FFF2-40B4-BE49-F238E27FC236}">
                <a16:creationId xmlns:a16="http://schemas.microsoft.com/office/drawing/2014/main" id="{48D9282E-2269-0DAB-6C1F-34F2573867FE}"/>
              </a:ext>
            </a:extLst>
          </p:cNvPr>
          <p:cNvSpPr>
            <a:spLocks noGrp="1"/>
          </p:cNvSpPr>
          <p:nvPr>
            <p:ph type="body" sz="quarter" idx="16"/>
          </p:nvPr>
        </p:nvSpPr>
        <p:spPr>
          <a:xfrm>
            <a:off x="891373" y="6336533"/>
            <a:ext cx="9256674" cy="536400"/>
          </a:xfrm>
        </p:spPr>
        <p:txBody>
          <a:bodyPr/>
          <a:lstStyle/>
          <a:p>
            <a:r>
              <a:rPr lang="en-US"/>
              <a:t>represent </a:t>
            </a:r>
            <a:r>
              <a:rPr lang="en-US">
                <a:solidFill>
                  <a:schemeClr val="bg1">
                    <a:lumMod val="75000"/>
                  </a:schemeClr>
                </a:solidFill>
              </a:rPr>
              <a:t>|</a:t>
            </a:r>
            <a:r>
              <a:rPr lang="en-US"/>
              <a:t> whole </a:t>
            </a:r>
            <a:r>
              <a:rPr lang="en-US">
                <a:solidFill>
                  <a:schemeClr val="bg1">
                    <a:lumMod val="75000"/>
                  </a:schemeClr>
                </a:solidFill>
              </a:rPr>
              <a:t>|</a:t>
            </a:r>
            <a:r>
              <a:rPr lang="en-US"/>
              <a:t> part </a:t>
            </a:r>
            <a:r>
              <a:rPr lang="en-US">
                <a:solidFill>
                  <a:schemeClr val="bg1">
                    <a:lumMod val="75000"/>
                  </a:schemeClr>
                </a:solidFill>
              </a:rPr>
              <a:t>|</a:t>
            </a:r>
            <a:r>
              <a:rPr lang="en-US"/>
              <a:t> out of </a:t>
            </a:r>
            <a:r>
              <a:rPr lang="en-US">
                <a:solidFill>
                  <a:schemeClr val="bg1">
                    <a:lumMod val="75000"/>
                  </a:schemeClr>
                </a:solidFill>
              </a:rPr>
              <a:t>|</a:t>
            </a:r>
            <a:r>
              <a:rPr lang="en-US"/>
              <a:t> half </a:t>
            </a:r>
            <a:r>
              <a:rPr lang="en-US">
                <a:solidFill>
                  <a:schemeClr val="bg1">
                    <a:lumMod val="75000"/>
                  </a:schemeClr>
                </a:solidFill>
              </a:rPr>
              <a:t>|</a:t>
            </a:r>
            <a:r>
              <a:rPr lang="en-US"/>
              <a:t> quarter </a:t>
            </a:r>
            <a:r>
              <a:rPr lang="en-US">
                <a:solidFill>
                  <a:schemeClr val="bg1">
                    <a:lumMod val="75000"/>
                  </a:schemeClr>
                </a:solidFill>
              </a:rPr>
              <a:t>|</a:t>
            </a:r>
            <a:r>
              <a:rPr lang="en-US"/>
              <a:t> equal </a:t>
            </a:r>
            <a:r>
              <a:rPr lang="en-US">
                <a:solidFill>
                  <a:schemeClr val="bg1">
                    <a:lumMod val="75000"/>
                  </a:schemeClr>
                </a:solidFill>
              </a:rPr>
              <a:t>|</a:t>
            </a:r>
            <a:r>
              <a:rPr lang="en-US"/>
              <a:t> equivalent </a:t>
            </a:r>
            <a:r>
              <a:rPr lang="en-US">
                <a:solidFill>
                  <a:schemeClr val="bg1">
                    <a:lumMod val="75000"/>
                  </a:schemeClr>
                </a:solidFill>
              </a:rPr>
              <a:t>|</a:t>
            </a:r>
            <a:r>
              <a:rPr lang="en-US"/>
              <a:t> same </a:t>
            </a:r>
            <a:r>
              <a:rPr lang="en-US">
                <a:solidFill>
                  <a:schemeClr val="bg1">
                    <a:lumMod val="75000"/>
                  </a:schemeClr>
                </a:solidFill>
              </a:rPr>
              <a:t>|</a:t>
            </a:r>
            <a:r>
              <a:rPr lang="en-US"/>
              <a:t> different</a:t>
            </a:r>
          </a:p>
        </p:txBody>
      </p:sp>
    </p:spTree>
    <p:extLst>
      <p:ext uri="{BB962C8B-B14F-4D97-AF65-F5344CB8AC3E}">
        <p14:creationId xmlns:p14="http://schemas.microsoft.com/office/powerpoint/2010/main" val="29084533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16DE77-3B07-93D6-94AC-901CB7277002}"/>
              </a:ext>
            </a:extLst>
          </p:cNvPr>
          <p:cNvSpPr>
            <a:spLocks noGrp="1"/>
          </p:cNvSpPr>
          <p:nvPr>
            <p:ph type="title"/>
          </p:nvPr>
        </p:nvSpPr>
        <p:spPr/>
        <p:txBody>
          <a:bodyPr/>
          <a:lstStyle/>
          <a:p>
            <a:r>
              <a:rPr lang="en-US">
                <a:ea typeface="Calibri"/>
              </a:rPr>
              <a:t>Teach: I do (1)</a:t>
            </a:r>
            <a:endParaRPr lang="en-US"/>
          </a:p>
        </p:txBody>
      </p:sp>
      <p:sp>
        <p:nvSpPr>
          <p:cNvPr id="13" name="Text Placeholder 12">
            <a:extLst>
              <a:ext uri="{FF2B5EF4-FFF2-40B4-BE49-F238E27FC236}">
                <a16:creationId xmlns:a16="http://schemas.microsoft.com/office/drawing/2014/main" id="{ECF75513-9ADB-1EED-F962-21D7A06D1BE1}"/>
              </a:ext>
            </a:extLst>
          </p:cNvPr>
          <p:cNvSpPr>
            <a:spLocks noGrp="1"/>
          </p:cNvSpPr>
          <p:nvPr>
            <p:ph type="body" sz="quarter" idx="13"/>
          </p:nvPr>
        </p:nvSpPr>
        <p:spPr/>
        <p:txBody>
          <a:bodyPr lIns="91440" tIns="45720" rIns="91440" bIns="45720" anchor="ctr" anchorCtr="0"/>
          <a:lstStyle/>
          <a:p>
            <a:r>
              <a:rPr lang="en-US" dirty="0">
                <a:solidFill>
                  <a:schemeClr val="tx1">
                    <a:lumMod val="95000"/>
                    <a:lumOff val="5000"/>
                  </a:schemeClr>
                </a:solidFill>
                <a:hlinkClick r:id="rId3">
                  <a:extLst>
                    <a:ext uri="{A12FA001-AC4F-418D-AE19-62706E023703}">
                      <ahyp:hlinkClr xmlns:ahyp="http://schemas.microsoft.com/office/drawing/2018/hyperlinkcolor" val="tx"/>
                    </a:ext>
                  </a:extLst>
                </a:hlinkClick>
              </a:rPr>
              <a:t>Video demo</a:t>
            </a:r>
            <a:endParaRPr lang="en-US" dirty="0">
              <a:solidFill>
                <a:schemeClr val="tx1">
                  <a:lumMod val="95000"/>
                  <a:lumOff val="5000"/>
                </a:schemeClr>
              </a:solidFill>
              <a:hlinkClick r:id="rId4">
                <a:extLst>
                  <a:ext uri="{A12FA001-AC4F-418D-AE19-62706E023703}">
                    <ahyp:hlinkClr xmlns:ahyp="http://schemas.microsoft.com/office/drawing/2018/hyperlinkcolor" val="tx"/>
                  </a:ext>
                </a:extLst>
              </a:hlinkClick>
            </a:endParaRPr>
          </a:p>
        </p:txBody>
      </p:sp>
      <p:sp>
        <p:nvSpPr>
          <p:cNvPr id="3" name="Text Placeholder 2">
            <a:extLst>
              <a:ext uri="{FF2B5EF4-FFF2-40B4-BE49-F238E27FC236}">
                <a16:creationId xmlns:a16="http://schemas.microsoft.com/office/drawing/2014/main" id="{30474C10-62CF-0848-645A-3251D93C67B5}"/>
              </a:ext>
            </a:extLst>
          </p:cNvPr>
          <p:cNvSpPr>
            <a:spLocks noGrp="1"/>
          </p:cNvSpPr>
          <p:nvPr>
            <p:ph type="body" sz="quarter" idx="11"/>
          </p:nvPr>
        </p:nvSpPr>
        <p:spPr>
          <a:xfrm>
            <a:off x="263522" y="1052513"/>
            <a:ext cx="5957664" cy="507831"/>
          </a:xfrm>
        </p:spPr>
        <p:txBody>
          <a:bodyPr/>
          <a:lstStyle/>
          <a:p>
            <a:r>
              <a:rPr lang="en-US" dirty="0"/>
              <a:t>How many halves are equivalent to one whole?</a:t>
            </a:r>
          </a:p>
        </p:txBody>
      </p:sp>
      <p:pic>
        <p:nvPicPr>
          <p:cNvPr id="27" name="Picture Placeholder 26">
            <a:extLst>
              <a:ext uri="{FF2B5EF4-FFF2-40B4-BE49-F238E27FC236}">
                <a16:creationId xmlns:a16="http://schemas.microsoft.com/office/drawing/2014/main" id="{CF3EB3AF-9F84-5130-1289-191C0EF63E85}"/>
              </a:ext>
              <a:ext uri="{C183D7F6-B498-43B3-948B-1728B52AA6E4}">
                <adec:decorative xmlns:adec="http://schemas.microsoft.com/office/drawing/2017/decorative" val="1"/>
              </a:ext>
            </a:extLst>
          </p:cNvPr>
          <p:cNvPicPr>
            <a:picLocks noGrp="1" noChangeAspect="1"/>
          </p:cNvPicPr>
          <p:nvPr>
            <p:ph type="pic" sz="quarter" idx="12"/>
          </p:nvPr>
        </p:nvPicPr>
        <p:blipFill>
          <a:blip r:embed="rId5">
            <a:extLst>
              <a:ext uri="{96DAC541-7B7A-43D3-8B79-37D633B846F1}">
                <asvg:svgBlip xmlns:asvg="http://schemas.microsoft.com/office/drawing/2016/SVG/main" r:embed="rId6"/>
              </a:ext>
            </a:extLst>
          </a:blip>
          <a:stretch>
            <a:fillRect/>
          </a:stretch>
        </p:blipFill>
        <p:spPr>
          <a:xfrm rot="5400000">
            <a:off x="5895975" y="766601"/>
            <a:ext cx="400050" cy="3200400"/>
          </a:xfrm>
        </p:spPr>
      </p:pic>
      <p:pic>
        <p:nvPicPr>
          <p:cNvPr id="29" name="Picture Placeholder 28" descr="A brown number rod laid horizontally. On click, two pink number rods, end to end, appear below the brown rod. The two pink rods are equal in length to the brown rod.">
            <a:extLst>
              <a:ext uri="{FF2B5EF4-FFF2-40B4-BE49-F238E27FC236}">
                <a16:creationId xmlns:a16="http://schemas.microsoft.com/office/drawing/2014/main" id="{13BA031D-CC32-C87B-04E5-5839247B1DA1}"/>
              </a:ext>
            </a:extLst>
          </p:cNvPr>
          <p:cNvPicPr>
            <a:picLocks noGrp="1" noChangeAspect="1"/>
          </p:cNvPicPr>
          <p:nvPr>
            <p:ph type="pic" sz="quarter" idx="21"/>
          </p:nvPr>
        </p:nvPicPr>
        <p:blipFill>
          <a:blip r:embed="rId7"/>
          <a:stretch>
            <a:fillRect/>
          </a:stretch>
        </p:blipFill>
        <p:spPr>
          <a:xfrm>
            <a:off x="4497170" y="2166776"/>
            <a:ext cx="3197660" cy="798030"/>
          </a:xfrm>
        </p:spPr>
      </p:pic>
      <p:sp>
        <p:nvSpPr>
          <p:cNvPr id="9" name="Text Placeholder 8">
            <a:extLst>
              <a:ext uri="{FF2B5EF4-FFF2-40B4-BE49-F238E27FC236}">
                <a16:creationId xmlns:a16="http://schemas.microsoft.com/office/drawing/2014/main" id="{57DFFB44-B516-3317-BD10-BDAAE92ED61D}"/>
              </a:ext>
            </a:extLst>
          </p:cNvPr>
          <p:cNvSpPr>
            <a:spLocks noGrp="1"/>
          </p:cNvSpPr>
          <p:nvPr>
            <p:ph type="body" sz="quarter" idx="16"/>
          </p:nvPr>
        </p:nvSpPr>
        <p:spPr>
          <a:xfrm>
            <a:off x="3512906" y="3654104"/>
            <a:ext cx="5141233" cy="507831"/>
          </a:xfrm>
        </p:spPr>
        <p:txBody>
          <a:bodyPr/>
          <a:lstStyle/>
          <a:p>
            <a:pPr algn="ctr"/>
            <a:r>
              <a:rPr lang="en-US" dirty="0"/>
              <a:t>One pink rod represents __ of the whole.</a:t>
            </a:r>
          </a:p>
        </p:txBody>
      </p:sp>
      <mc:AlternateContent xmlns:mc="http://schemas.openxmlformats.org/markup-compatibility/2006" xmlns:a14="http://schemas.microsoft.com/office/drawing/2010/main">
        <mc:Choice Requires="a14">
          <p:sp>
            <p:nvSpPr>
              <p:cNvPr id="23" name="Rounded Rectangle 12">
                <a:extLst>
                  <a:ext uri="{FF2B5EF4-FFF2-40B4-BE49-F238E27FC236}">
                    <a16:creationId xmlns:a16="http://schemas.microsoft.com/office/drawing/2014/main" id="{13CB2E8D-F8AF-A225-D22D-9C1434BFA97F}"/>
                  </a:ext>
                </a:extLst>
              </p:cNvPr>
              <p:cNvSpPr>
                <a:spLocks noGrp="1"/>
              </p:cNvSpPr>
              <p:nvPr>
                <p:ph type="body" sz="quarter" idx="19"/>
              </p:nvPr>
            </p:nvSpPr>
            <p:spPr>
              <a:xfrm>
                <a:off x="263524" y="4735766"/>
                <a:ext cx="5026932" cy="633508"/>
              </a:xfrm>
              <a:prstGeom prst="roundRect">
                <a:avLst/>
              </a:prstGeom>
              <a:solidFill>
                <a:srgbClr val="E4DFED"/>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lIns="90000" tIns="46800" rIns="90000" bIns="46800" rtlCol="0" anchor="t" anchorCtr="0">
                <a:spAutoFit/>
              </a:bodyPr>
              <a:lstStyle/>
              <a:p>
                <a:pPr>
                  <a:lnSpc>
                    <a:spcPct val="100000"/>
                  </a:lnSpc>
                </a:pPr>
                <a:r>
                  <a:rPr lang="en-US" sz="2200" dirty="0">
                    <a:solidFill>
                      <a:schemeClr val="tx1"/>
                    </a:solidFill>
                  </a:rPr>
                  <a:t>__ lots of </a:t>
                </a:r>
                <a14:m>
                  <m:oMath xmlns:m="http://schemas.openxmlformats.org/officeDocument/2006/math">
                    <m:f>
                      <m:fPr>
                        <m:ctrlPr>
                          <a:rPr lang="en-US" sz="2200" b="0" i="1" smtClean="0">
                            <a:solidFill>
                              <a:schemeClr val="tx1"/>
                            </a:solidFill>
                            <a:latin typeface="Cambria Math" panose="02040503050406030204" pitchFamily="18" charset="0"/>
                          </a:rPr>
                        </m:ctrlPr>
                      </m:fPr>
                      <m:num>
                        <m:r>
                          <a:rPr lang="en-US" sz="2200" b="0" i="1" smtClean="0">
                            <a:solidFill>
                              <a:schemeClr val="tx1"/>
                            </a:solidFill>
                            <a:latin typeface="Cambria Math" panose="02040503050406030204" pitchFamily="18" charset="0"/>
                          </a:rPr>
                          <m:t>1</m:t>
                        </m:r>
                      </m:num>
                      <m:den>
                        <m:r>
                          <a:rPr lang="en-US" sz="2200" b="0" i="1" smtClean="0">
                            <a:solidFill>
                              <a:schemeClr val="tx1"/>
                            </a:solidFill>
                            <a:latin typeface="Cambria Math" panose="02040503050406030204" pitchFamily="18" charset="0"/>
                          </a:rPr>
                          <m:t>2</m:t>
                        </m:r>
                      </m:den>
                    </m:f>
                  </m:oMath>
                </a14:m>
                <a:r>
                  <a:rPr lang="en-US" sz="2200" dirty="0">
                    <a:solidFill>
                      <a:schemeClr val="tx1"/>
                    </a:solidFill>
                  </a:rPr>
                  <a:t> are equivalent to one whole.</a:t>
                </a:r>
              </a:p>
            </p:txBody>
          </p:sp>
        </mc:Choice>
        <mc:Fallback xmlns="">
          <p:sp>
            <p:nvSpPr>
              <p:cNvPr id="23" name="Rounded Rectangle 12">
                <a:extLst>
                  <a:ext uri="{FF2B5EF4-FFF2-40B4-BE49-F238E27FC236}">
                    <a16:creationId xmlns:a16="http://schemas.microsoft.com/office/drawing/2014/main" id="{13CB2E8D-F8AF-A225-D22D-9C1434BFA97F}"/>
                  </a:ext>
                </a:extLst>
              </p:cNvPr>
              <p:cNvSpPr>
                <a:spLocks noGrp="1" noRot="1" noChangeAspect="1" noMove="1" noResize="1" noEditPoints="1" noAdjustHandles="1" noChangeArrowheads="1" noChangeShapeType="1" noTextEdit="1"/>
              </p:cNvSpPr>
              <p:nvPr>
                <p:ph type="body" sz="quarter" idx="19"/>
              </p:nvPr>
            </p:nvSpPr>
            <p:spPr>
              <a:xfrm>
                <a:off x="263524" y="4735766"/>
                <a:ext cx="5026932" cy="633508"/>
              </a:xfrm>
              <a:prstGeom prst="roundRect">
                <a:avLst/>
              </a:prstGeom>
              <a:blipFill>
                <a:blip r:embed="rId8"/>
                <a:stretch>
                  <a:fillRect l="-970" t="-1923"/>
                </a:stretch>
              </a:blipFill>
              <a:ln>
                <a:noFill/>
              </a:ln>
            </p:spPr>
            <p:txBody>
              <a:bodyPr/>
              <a:lstStyle/>
              <a:p>
                <a:r>
                  <a:rPr lang="en-GB">
                    <a:noFill/>
                  </a:rPr>
                  <a:t> </a:t>
                </a:r>
              </a:p>
            </p:txBody>
          </p:sp>
        </mc:Fallback>
      </mc:AlternateContent>
      <p:sp>
        <p:nvSpPr>
          <p:cNvPr id="25" name="Rounded Rectangle 12">
            <a:extLst>
              <a:ext uri="{FF2B5EF4-FFF2-40B4-BE49-F238E27FC236}">
                <a16:creationId xmlns:a16="http://schemas.microsoft.com/office/drawing/2014/main" id="{092A8248-D060-2FDC-8F6F-1F037061491B}"/>
              </a:ext>
            </a:extLst>
          </p:cNvPr>
          <p:cNvSpPr>
            <a:spLocks noGrp="1"/>
          </p:cNvSpPr>
          <p:nvPr>
            <p:ph type="body" sz="quarter" idx="20"/>
          </p:nvPr>
        </p:nvSpPr>
        <p:spPr>
          <a:xfrm>
            <a:off x="263525" y="5551487"/>
            <a:ext cx="5026931" cy="508000"/>
          </a:xfrm>
          <a:prstGeom prst="roundRect">
            <a:avLst/>
          </a:prstGeom>
          <a:solidFill>
            <a:srgbClr val="E4DFED"/>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lIns="90000" tIns="46800" rIns="90000" bIns="46800" rtlCol="0" anchor="t" anchorCtr="0">
            <a:noAutofit/>
          </a:bodyPr>
          <a:lstStyle/>
          <a:p>
            <a:pPr>
              <a:lnSpc>
                <a:spcPct val="100000"/>
              </a:lnSpc>
            </a:pPr>
            <a:r>
              <a:rPr lang="en-US" sz="2200" dirty="0">
                <a:solidFill>
                  <a:schemeClr val="tx1"/>
                </a:solidFill>
              </a:rPr>
              <a:t>__ halves are equivalent to one whole.</a:t>
            </a:r>
          </a:p>
        </p:txBody>
      </p:sp>
      <p:pic>
        <p:nvPicPr>
          <p:cNvPr id="17" name="Picture Placeholder 16" descr="Key words">
            <a:extLst>
              <a:ext uri="{FF2B5EF4-FFF2-40B4-BE49-F238E27FC236}">
                <a16:creationId xmlns:a16="http://schemas.microsoft.com/office/drawing/2014/main" id="{3ABEC595-D97A-CBC9-844D-60063924D566}"/>
              </a:ext>
            </a:extLst>
          </p:cNvPr>
          <p:cNvPicPr>
            <a:picLocks noGrp="1" noChangeAspect="1"/>
          </p:cNvPicPr>
          <p:nvPr>
            <p:ph type="pic" sz="quarter" idx="17"/>
          </p:nvPr>
        </p:nvPicPr>
        <p:blipFill>
          <a:blip r:embed="rId9">
            <a:extLst>
              <a:ext uri="{96DAC541-7B7A-43D3-8B79-37D633B846F1}">
                <asvg:svgBlip xmlns:asvg="http://schemas.microsoft.com/office/drawing/2016/SVG/main" r:embed="rId10"/>
              </a:ext>
            </a:extLst>
          </a:blip>
          <a:srcRect t="220" b="220"/>
          <a:stretch/>
        </p:blipFill>
        <p:spPr/>
      </p:pic>
      <p:sp>
        <p:nvSpPr>
          <p:cNvPr id="15" name="Text Placeholder 14">
            <a:extLst>
              <a:ext uri="{FF2B5EF4-FFF2-40B4-BE49-F238E27FC236}">
                <a16:creationId xmlns:a16="http://schemas.microsoft.com/office/drawing/2014/main" id="{12AE4321-FAD5-3260-9628-C3F01505986B}"/>
              </a:ext>
            </a:extLst>
          </p:cNvPr>
          <p:cNvSpPr>
            <a:spLocks noGrp="1"/>
          </p:cNvSpPr>
          <p:nvPr>
            <p:ph type="body" sz="quarter" idx="14"/>
          </p:nvPr>
        </p:nvSpPr>
        <p:spPr/>
        <p:txBody>
          <a:bodyPr/>
          <a:lstStyle/>
          <a:p>
            <a:r>
              <a:rPr lang="en-US"/>
              <a:t>whole </a:t>
            </a:r>
            <a:r>
              <a:rPr lang="en-US">
                <a:solidFill>
                  <a:schemeClr val="bg1">
                    <a:lumMod val="75000"/>
                  </a:schemeClr>
                </a:solidFill>
              </a:rPr>
              <a:t>|</a:t>
            </a:r>
            <a:r>
              <a:rPr lang="en-US"/>
              <a:t> part </a:t>
            </a:r>
            <a:r>
              <a:rPr lang="en-US">
                <a:solidFill>
                  <a:schemeClr val="bg1">
                    <a:lumMod val="75000"/>
                  </a:schemeClr>
                </a:solidFill>
              </a:rPr>
              <a:t>|</a:t>
            </a:r>
            <a:r>
              <a:rPr lang="en-US"/>
              <a:t> equivalent </a:t>
            </a:r>
            <a:r>
              <a:rPr lang="en-US">
                <a:solidFill>
                  <a:schemeClr val="bg1">
                    <a:lumMod val="75000"/>
                  </a:schemeClr>
                </a:solidFill>
              </a:rPr>
              <a:t>|</a:t>
            </a:r>
            <a:r>
              <a:rPr lang="en-US"/>
              <a:t> lots of </a:t>
            </a:r>
            <a:r>
              <a:rPr lang="en-US">
                <a:solidFill>
                  <a:schemeClr val="bg1">
                    <a:lumMod val="75000"/>
                  </a:schemeClr>
                </a:solidFill>
              </a:rPr>
              <a:t>|</a:t>
            </a:r>
            <a:r>
              <a:rPr lang="en-US"/>
              <a:t> half </a:t>
            </a:r>
          </a:p>
        </p:txBody>
      </p:sp>
    </p:spTree>
    <p:extLst>
      <p:ext uri="{BB962C8B-B14F-4D97-AF65-F5344CB8AC3E}">
        <p14:creationId xmlns:p14="http://schemas.microsoft.com/office/powerpoint/2010/main" val="1385079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theme/theme1.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10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1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12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name="13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4.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5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4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6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7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8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9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db09dd5a-af81-4e22-99d4-a0b859530ae8">
      <Terms xmlns="http://schemas.microsoft.com/office/infopath/2007/PartnerControls"/>
    </lcf76f155ced4ddcb4097134ff3c332f>
    <TaxCatchAll xmlns="a41d15b2-86b3-4ddb-a800-fd57a746e3d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B170CBE624BE464E805A9D200C3D8711" ma:contentTypeVersion="15" ma:contentTypeDescription="Create a new document." ma:contentTypeScope="" ma:versionID="6e25f1814fbcfd8d98441d12d7570a92">
  <xsd:schema xmlns:xsd="http://www.w3.org/2001/XMLSchema" xmlns:xs="http://www.w3.org/2001/XMLSchema" xmlns:p="http://schemas.microsoft.com/office/2006/metadata/properties" xmlns:ns2="db09dd5a-af81-4e22-99d4-a0b859530ae8" xmlns:ns3="a41d15b2-86b3-4ddb-a800-fd57a746e3d3" targetNamespace="http://schemas.microsoft.com/office/2006/metadata/properties" ma:root="true" ma:fieldsID="7012d3747cf91483219557db1397322a" ns2:_="" ns3:_="">
    <xsd:import namespace="db09dd5a-af81-4e22-99d4-a0b859530ae8"/>
    <xsd:import namespace="a41d15b2-86b3-4ddb-a800-fd57a746e3d3"/>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LengthInSeconds" minOccurs="0"/>
                <xsd:element ref="ns2:MediaServiceObjectDetectorVersions" minOccurs="0"/>
                <xsd:element ref="ns2:MediaServiceLocation"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b09dd5a-af81-4e22-99d4-a0b859530ae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ff217fd5-6bb5-4de3-bf71-ef5eb62cb525"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Location" ma:index="21" nillable="true" ma:displayName="Location" ma:indexed="true" ma:internalName="MediaServiceLocation"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41d15b2-86b3-4ddb-a800-fd57a746e3d3"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4" nillable="true" ma:displayName="Taxonomy Catch All Column" ma:hidden="true" ma:list="{a54ae564-0714-4c47-aab1-32e27a0ef881}" ma:internalName="TaxCatchAll" ma:showField="CatchAllData" ma:web="a41d15b2-86b3-4ddb-a800-fd57a746e3d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47703AB-A394-4F1A-A8A8-61ABEEE1D9DC}">
  <ds:schemaRefs>
    <ds:schemaRef ds:uri="http://schemas.microsoft.com/office/2006/metadata/properties"/>
    <ds:schemaRef ds:uri="http://purl.org/dc/terms/"/>
    <ds:schemaRef ds:uri="http://purl.org/dc/dcmitype/"/>
    <ds:schemaRef ds:uri="db09dd5a-af81-4e22-99d4-a0b859530ae8"/>
    <ds:schemaRef ds:uri="http://schemas.microsoft.com/office/2006/documentManagement/types"/>
    <ds:schemaRef ds:uri="http://purl.org/dc/elements/1.1/"/>
    <ds:schemaRef ds:uri="http://schemas.microsoft.com/office/infopath/2007/PartnerControls"/>
    <ds:schemaRef ds:uri="http://schemas.openxmlformats.org/package/2006/metadata/core-properties"/>
    <ds:schemaRef ds:uri="a41d15b2-86b3-4ddb-a800-fd57a746e3d3"/>
    <ds:schemaRef ds:uri="http://www.w3.org/XML/1998/namespace"/>
  </ds:schemaRefs>
</ds:datastoreItem>
</file>

<file path=customXml/itemProps2.xml><?xml version="1.0" encoding="utf-8"?>
<ds:datastoreItem xmlns:ds="http://schemas.openxmlformats.org/officeDocument/2006/customXml" ds:itemID="{9A7EEBE4-A090-42A1-AC9D-5E7C8B49D383}">
  <ds:schemaRefs>
    <ds:schemaRef ds:uri="http://schemas.microsoft.com/sharepoint/v3/contenttype/forms"/>
  </ds:schemaRefs>
</ds:datastoreItem>
</file>

<file path=customXml/itemProps3.xml><?xml version="1.0" encoding="utf-8"?>
<ds:datastoreItem xmlns:ds="http://schemas.openxmlformats.org/officeDocument/2006/customXml" ds:itemID="{7DF43EF4-B1BC-41E7-9222-F380EBAA5A50}">
  <ds:schemaRefs>
    <ds:schemaRef ds:uri="a41d15b2-86b3-4ddb-a800-fd57a746e3d3"/>
    <ds:schemaRef ds:uri="db09dd5a-af81-4e22-99d4-a0b859530ae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
  <TotalTime>8</TotalTime>
  <Words>4299</Words>
  <Application>Microsoft Office PowerPoint</Application>
  <PresentationFormat>Widescreen</PresentationFormat>
  <Paragraphs>358</Paragraphs>
  <Slides>19</Slides>
  <Notes>19</Notes>
  <HiddenSlides>0</HiddenSlides>
  <MMClips>0</MMClips>
  <ScaleCrop>false</ScaleCrop>
  <HeadingPairs>
    <vt:vector size="6" baseType="variant">
      <vt:variant>
        <vt:lpstr>Fonts Used</vt:lpstr>
      </vt:variant>
      <vt:variant>
        <vt:i4>5</vt:i4>
      </vt:variant>
      <vt:variant>
        <vt:lpstr>Theme</vt:lpstr>
      </vt:variant>
      <vt:variant>
        <vt:i4>13</vt:i4>
      </vt:variant>
      <vt:variant>
        <vt:lpstr>Slide Titles</vt:lpstr>
      </vt:variant>
      <vt:variant>
        <vt:i4>19</vt:i4>
      </vt:variant>
    </vt:vector>
  </HeadingPairs>
  <TitlesOfParts>
    <vt:vector size="37" baseType="lpstr">
      <vt:lpstr>Arial</vt:lpstr>
      <vt:lpstr>Arial,Sans-Serif</vt:lpstr>
      <vt:lpstr>Calibri</vt:lpstr>
      <vt:lpstr>Cambria Math</vt:lpstr>
      <vt:lpstr>Wingdings</vt:lpstr>
      <vt:lpstr>1_Custom Design</vt:lpstr>
      <vt:lpstr>5_Custom Design</vt:lpstr>
      <vt:lpstr>2_Custom Design</vt:lpstr>
      <vt:lpstr>3_Custom Design</vt:lpstr>
      <vt:lpstr>4_Custom Design</vt:lpstr>
      <vt:lpstr>6_Custom Design</vt:lpstr>
      <vt:lpstr>7_Custom Design</vt:lpstr>
      <vt:lpstr>8_Custom Design</vt:lpstr>
      <vt:lpstr>9_Custom Design</vt:lpstr>
      <vt:lpstr>10_Custom Design</vt:lpstr>
      <vt:lpstr>11_Custom Design</vt:lpstr>
      <vt:lpstr>12_Custom Design</vt:lpstr>
      <vt:lpstr>13_Custom Design</vt:lpstr>
      <vt:lpstr>© Oxford University Press 2024</vt:lpstr>
      <vt:lpstr>Identify and represent equivalent fractions using bar models</vt:lpstr>
      <vt:lpstr>Learning outcomes</vt:lpstr>
      <vt:lpstr>Curriculum links</vt:lpstr>
      <vt:lpstr>Lesson essentials</vt:lpstr>
      <vt:lpstr>Identify and represent equivalent fractions using bar models</vt:lpstr>
      <vt:lpstr>Talk task</vt:lpstr>
      <vt:lpstr>Switch on</vt:lpstr>
      <vt:lpstr>Teach: I do (1)</vt:lpstr>
      <vt:lpstr>Teach: I do (2)</vt:lpstr>
      <vt:lpstr>Teach: I do (3)</vt:lpstr>
      <vt:lpstr>Teach: I do (4)</vt:lpstr>
      <vt:lpstr>Teach: I do (5)</vt:lpstr>
      <vt:lpstr>Teach: We do</vt:lpstr>
      <vt:lpstr>Hinge</vt:lpstr>
      <vt:lpstr>Teach: You do</vt:lpstr>
      <vt:lpstr>Exit</vt:lpstr>
      <vt:lpstr>Reflection</vt:lpstr>
      <vt:lpstr>Extend and explore</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Sian Smith</dc:creator>
  <cp:keywords/>
  <dc:description/>
  <cp:lastModifiedBy>Grace Lowe</cp:lastModifiedBy>
  <cp:revision>31</cp:revision>
  <cp:lastPrinted>2023-10-02T15:02:45Z</cp:lastPrinted>
  <dcterms:created xsi:type="dcterms:W3CDTF">2022-08-30T13:30:10Z</dcterms:created>
  <dcterms:modified xsi:type="dcterms:W3CDTF">2025-03-04T13:23:44Z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e5cb09a-2992-49d6-8ac9-5f63e7b1ad2f_Enabled">
    <vt:lpwstr>true</vt:lpwstr>
  </property>
  <property fmtid="{D5CDD505-2E9C-101B-9397-08002B2CF9AE}" pid="3" name="MSIP_Label_be5cb09a-2992-49d6-8ac9-5f63e7b1ad2f_SetDate">
    <vt:lpwstr>2022-08-30T13:30:10Z</vt:lpwstr>
  </property>
  <property fmtid="{D5CDD505-2E9C-101B-9397-08002B2CF9AE}" pid="4" name="MSIP_Label_be5cb09a-2992-49d6-8ac9-5f63e7b1ad2f_Method">
    <vt:lpwstr>Standard</vt:lpwstr>
  </property>
  <property fmtid="{D5CDD505-2E9C-101B-9397-08002B2CF9AE}" pid="5" name="MSIP_Label_be5cb09a-2992-49d6-8ac9-5f63e7b1ad2f_Name">
    <vt:lpwstr>Controlled</vt:lpwstr>
  </property>
  <property fmtid="{D5CDD505-2E9C-101B-9397-08002B2CF9AE}" pid="6" name="MSIP_Label_be5cb09a-2992-49d6-8ac9-5f63e7b1ad2f_SiteId">
    <vt:lpwstr>91761b62-4c45-43f5-9f0e-be8ad9b551ff</vt:lpwstr>
  </property>
  <property fmtid="{D5CDD505-2E9C-101B-9397-08002B2CF9AE}" pid="7" name="MSIP_Label_be5cb09a-2992-49d6-8ac9-5f63e7b1ad2f_ActionId">
    <vt:lpwstr>16ab8f0b-7b16-4949-b17f-24735a8fe66a</vt:lpwstr>
  </property>
  <property fmtid="{D5CDD505-2E9C-101B-9397-08002B2CF9AE}" pid="8" name="MSIP_Label_be5cb09a-2992-49d6-8ac9-5f63e7b1ad2f_ContentBits">
    <vt:lpwstr>0</vt:lpwstr>
  </property>
  <property fmtid="{D5CDD505-2E9C-101B-9397-08002B2CF9AE}" pid="9" name="ContentTypeId">
    <vt:lpwstr>0x010100B170CBE624BE464E805A9D200C3D8711</vt:lpwstr>
  </property>
  <property fmtid="{D5CDD505-2E9C-101B-9397-08002B2CF9AE}" pid="10" name="MediaServiceImageTags">
    <vt:lpwstr/>
  </property>
  <property fmtid="{D5CDD505-2E9C-101B-9397-08002B2CF9AE}" pid="11" name="Order">
    <vt:r8>25500</vt:r8>
  </property>
  <property fmtid="{D5CDD505-2E9C-101B-9397-08002B2CF9AE}" pid="12" name="xd_Signature">
    <vt:bool>false</vt:bool>
  </property>
  <property fmtid="{D5CDD505-2E9C-101B-9397-08002B2CF9AE}" pid="13" name="xd_ProgID">
    <vt:lpwstr/>
  </property>
  <property fmtid="{D5CDD505-2E9C-101B-9397-08002B2CF9AE}" pid="14" name="ComplianceAssetId">
    <vt:lpwstr/>
  </property>
  <property fmtid="{D5CDD505-2E9C-101B-9397-08002B2CF9AE}" pid="15" name="TemplateUrl">
    <vt:lpwstr/>
  </property>
  <property fmtid="{D5CDD505-2E9C-101B-9397-08002B2CF9AE}" pid="16" name="_ExtendedDescription">
    <vt:lpwstr/>
  </property>
  <property fmtid="{D5CDD505-2E9C-101B-9397-08002B2CF9AE}" pid="17" name="TriggerFlowInfo">
    <vt:lpwstr/>
  </property>
</Properties>
</file>