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0.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1.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2.xml" ContentType="application/vnd.openxmlformats-officedocument.theme+xml"/>
  <Override PartName="/ppt/slideLayouts/slideLayout5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0" r:id="rId4"/>
    <p:sldMasterId id="2147483675" r:id="rId5"/>
    <p:sldMasterId id="2147483661" r:id="rId6"/>
    <p:sldMasterId id="2147483729" r:id="rId7"/>
    <p:sldMasterId id="2147483731" r:id="rId8"/>
    <p:sldMasterId id="2147483735" r:id="rId9"/>
    <p:sldMasterId id="2147483737" r:id="rId10"/>
    <p:sldMasterId id="2147483739" r:id="rId11"/>
    <p:sldMasterId id="2147483743" r:id="rId12"/>
    <p:sldMasterId id="2147483745" r:id="rId13"/>
    <p:sldMasterId id="2147483747" r:id="rId14"/>
    <p:sldMasterId id="2147483749" r:id="rId15"/>
    <p:sldMasterId id="2147483751" r:id="rId16"/>
  </p:sldMasterIdLst>
  <p:notesMasterIdLst>
    <p:notesMasterId r:id="rId37"/>
  </p:notesMasterIdLst>
  <p:sldIdLst>
    <p:sldId id="263" r:id="rId17"/>
    <p:sldId id="264" r:id="rId18"/>
    <p:sldId id="340" r:id="rId19"/>
    <p:sldId id="335" r:id="rId20"/>
    <p:sldId id="341" r:id="rId21"/>
    <p:sldId id="344" r:id="rId22"/>
    <p:sldId id="339" r:id="rId23"/>
    <p:sldId id="345" r:id="rId24"/>
    <p:sldId id="346" r:id="rId25"/>
    <p:sldId id="300" r:id="rId26"/>
    <p:sldId id="347" r:id="rId27"/>
    <p:sldId id="342" r:id="rId28"/>
    <p:sldId id="348" r:id="rId29"/>
    <p:sldId id="343" r:id="rId30"/>
    <p:sldId id="314" r:id="rId31"/>
    <p:sldId id="315" r:id="rId32"/>
    <p:sldId id="349" r:id="rId33"/>
    <p:sldId id="322" r:id="rId34"/>
    <p:sldId id="324" r:id="rId35"/>
    <p:sldId id="330"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69" roundtripDataSignature="AMtx7mjJy2jPxWp0YOyEDAAUgiALHZTz2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E58210-73F2-B746-F8F9-2A7B38CD9326}" name="Gemma Smith" initials="GS" userId="c5c09c7028d8bf09" providerId="Windows Live"/>
  <p188:author id="{10DE6E11-E257-DDCC-64F7-A3B0DC69DE3F}" name="Sian Smith" initials="SS" userId="S::sian.smith@oup.com::634c016c-ece2-4073-ace2-231e4e8f7561" providerId="AD"/>
  <p188:author id="{02DB8718-C579-EB34-19BB-4F050D500636}" name="Louise Wiskin" initials="LW" userId="S::louise.wiskin@oup.com::d418914d-ae8f-47ba-992c-d6b59928cabf" providerId="AD"/>
  <p188:author id="{71385082-3A52-0663-B22C-29958C5D4196}" name="Christopher Howson" initials="CH" userId="S::christopher.howson@oup.com::ea9da076-9619-40ab-a98c-6d1426e9a234" providerId="AD"/>
  <p188:author id="{B2253A92-D0A6-401A-BBF6-03CE5F1ACCDF}" name="Seb Burge" initials="SB" userId="S::seb.burge@oup.com::87cb29c9-b508-4023-a73f-f2a202546cf3" providerId="AD"/>
  <p188:author id="{D520ED9A-9579-6F62-5A4F-F7B0C2654B82}" name="gsmitheditorial" initials="gs" userId="S::gsmitheditorial_gmail.com#ext#@oxforduniversitypress.onmicrosoft.com::398a9194-81e8-4740-a3f5-c5ed15a86ed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lly Hillyer" initials="SH" lastIdx="7" clrIdx="0">
    <p:extLst>
      <p:ext uri="{19B8F6BF-5375-455C-9EA6-DF929625EA0E}">
        <p15:presenceInfo xmlns:p15="http://schemas.microsoft.com/office/powerpoint/2012/main" userId="a44ae7b25b893b67" providerId="Windows Live"/>
      </p:ext>
    </p:extLst>
  </p:cmAuthor>
  <p:cmAuthor id="2" name="Helen Laflin" initials="HL" lastIdx="4" clrIdx="1">
    <p:extLst>
      <p:ext uri="{19B8F6BF-5375-455C-9EA6-DF929625EA0E}">
        <p15:presenceInfo xmlns:p15="http://schemas.microsoft.com/office/powerpoint/2012/main" userId="S::helen@primedinsight.onmicrosoft.com::4d293aba-68e3-4c48-810e-cf55797fec58" providerId="AD"/>
      </p:ext>
    </p:extLst>
  </p:cmAuthor>
  <p:cmAuthor id="3" name="Sarah C" initials="SC" lastIdx="5" clrIdx="2">
    <p:extLst>
      <p:ext uri="{19B8F6BF-5375-455C-9EA6-DF929625EA0E}">
        <p15:presenceInfo xmlns:p15="http://schemas.microsoft.com/office/powerpoint/2012/main" userId="Sarah C" providerId="None"/>
      </p:ext>
    </p:extLst>
  </p:cmAuthor>
  <p:cmAuthor id="4" name="Anna G" initials="AG" lastIdx="4" clrIdx="3">
    <p:extLst>
      <p:ext uri="{19B8F6BF-5375-455C-9EA6-DF929625EA0E}">
        <p15:presenceInfo xmlns:p15="http://schemas.microsoft.com/office/powerpoint/2012/main" userId="6e8d696a5417502b" providerId="Windows Live"/>
      </p:ext>
    </p:extLst>
  </p:cmAuthor>
  <p:cmAuthor id="5" name="Sian Smith" initials="SS" lastIdx="2" clrIdx="4">
    <p:extLst>
      <p:ext uri="{19B8F6BF-5375-455C-9EA6-DF929625EA0E}">
        <p15:presenceInfo xmlns:p15="http://schemas.microsoft.com/office/powerpoint/2012/main" userId="S::sian.smith@oup.com::634c016c-ece2-4073-ace2-231e4e8f75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0DF"/>
    <a:srgbClr val="011E41"/>
    <a:srgbClr val="E4DFED"/>
    <a:srgbClr val="00A15A"/>
    <a:srgbClr val="757570"/>
    <a:srgbClr val="757070"/>
    <a:srgbClr val="F7AD4D"/>
    <a:srgbClr val="4472C4"/>
    <a:srgbClr val="E9F5F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039F14-6457-4E8C-A42E-BB79ECA8C64A}">
  <a:tblStyle styleId="{5D039F14-6457-4E8C-A42E-BB79ECA8C64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73241" autoAdjust="0"/>
  </p:normalViewPr>
  <p:slideViewPr>
    <p:cSldViewPr snapToGrid="0">
      <p:cViewPr varScale="1">
        <p:scale>
          <a:sx n="46" d="100"/>
          <a:sy n="46" d="100"/>
        </p:scale>
        <p:origin x="1464" y="36"/>
      </p:cViewPr>
      <p:guideLst/>
    </p:cSldViewPr>
  </p:slideViewPr>
  <p:outlineViewPr>
    <p:cViewPr>
      <p:scale>
        <a:sx n="33" d="100"/>
        <a:sy n="33" d="100"/>
      </p:scale>
      <p:origin x="0" y="-1072"/>
    </p:cViewPr>
  </p:outlineViewPr>
  <p:notesTextViewPr>
    <p:cViewPr>
      <p:scale>
        <a:sx n="1" d="1"/>
        <a:sy n="1" d="1"/>
      </p:scale>
      <p:origin x="0" y="0"/>
    </p:cViewPr>
  </p:notesTextViewPr>
  <p:notesViewPr>
    <p:cSldViewPr snapToGrid="0">
      <p:cViewPr>
        <p:scale>
          <a:sx n="66" d="100"/>
          <a:sy n="66" d="100"/>
        </p:scale>
        <p:origin x="4290" y="60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72"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70" Type="http://schemas.openxmlformats.org/officeDocument/2006/relationships/commentAuthors" Target="commentAuthor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notesMaster" Target="notesMasters/notesMaster1.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6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301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1"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Switch on notes</a:t>
                </a:r>
              </a:p>
              <a:p>
                <a:pPr marL="0" indent="0" algn="l" rtl="0" fontAlgn="base"/>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Resources: Numicon pieces, Numicon pegs </a:t>
                </a:r>
              </a:p>
              <a:p>
                <a:pPr marL="0" indent="0" algn="l" rtl="0" fontAlgn="base"/>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Oracy groupings: Pairs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Set the scene: </a:t>
                </a:r>
                <a:r>
                  <a:rPr lang="en-GB" sz="1200" b="0" i="1"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Class A needs 4 children for its quiz team. Tia, Ravi and Ben arrive on the day of the quiz. But Molly is sick and can’t make it. </a:t>
                </a:r>
              </a:p>
              <a:p>
                <a:pPr marL="0" indent="0"/>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Ask: </a:t>
                </a:r>
                <a:r>
                  <a:rPr lang="en-GB" sz="1200" b="0" i="1"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 can we represent this problem using apparatus? </a:t>
                </a:r>
                <a:endPar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Ask children to discuss and explore in pairs. Encourage them to use Numicon pieces and pegs to model the problem, and to explain to each other what the model shows. </a:t>
                </a:r>
              </a:p>
              <a:p>
                <a:pPr marL="0" indent="0"/>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Look and listen for children who:</a:t>
                </a:r>
              </a:p>
              <a:p>
                <a:pPr marL="171450" indent="-171450">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recognise that the whole (the quiz team) has 4 equal parts</a:t>
                </a:r>
              </a:p>
              <a:p>
                <a:pPr marL="171450" indent="-171450">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recognise that each child is 1 part of the whole</a:t>
                </a:r>
              </a:p>
              <a:p>
                <a:pPr marL="171450" indent="-171450">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recognise that only 3 out of 4 parts are present</a:t>
                </a:r>
              </a:p>
              <a:p>
                <a:pPr marL="171450" indent="-171450">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use a Numicon 4-piece to represent the whole, and 3 pegs to represent the 3 children who turn up for the quiz</a:t>
                </a:r>
              </a:p>
              <a:p>
                <a:pPr marL="171450" indent="-171450">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describe the children who turn up as three-quarters of the team. </a:t>
                </a:r>
              </a:p>
              <a:p>
                <a:pPr marL="0" indent="0" algn="l" rtl="0" fontAlgn="base"/>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Watch out for children who:</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171450" indent="-171450" algn="l" rtl="0" fontAlgn="base">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 not associate the problem and the model with fractions, but instead see and describe them in whole-number terms.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Take feedback from pairs. </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Demonstrate creating a model of the problem using a Numicon 4-piece and 3 pegs.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Together, use the sentence stems: ‘The whole is split into 4 equal parts. We have 3 out of 4 parts.’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Ask: </a:t>
                </a:r>
                <a:r>
                  <a:rPr lang="en-GB" sz="1200" b="0" i="1"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fraction of the team is present? </a:t>
                </a: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(Three-quarters) </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Write </a:t>
                </a:r>
                <a14:m>
                  <m:oMath xmlns:m="http://schemas.openxmlformats.org/officeDocument/2006/math">
                    <m:f>
                      <m:fPr>
                        <m:ctrlPr>
                          <a:rPr lang="en-GB" sz="1200" b="0" i="1" u="none" strike="noStrike"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1200" b="0" i="1" u="none" strike="noStrike"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3</m:t>
                        </m:r>
                      </m:num>
                      <m:den>
                        <m:r>
                          <a:rPr lang="en-GB" sz="1200" b="0" i="1" u="none" strike="noStrike"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4</m:t>
                        </m:r>
                      </m:den>
                    </m:f>
                  </m:oMath>
                </a14:m>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on the board.</a:t>
                </a:r>
                <a:r>
                  <a:rPr lang="en-GB" sz="1200" b="0" i="0" u="none" strike="noStrike"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Ask: </a:t>
                </a:r>
                <a:r>
                  <a:rPr lang="en-GB" sz="1200" b="0" i="1" u="none" strike="noStrike"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Can you remind me what a unit fraction is? </a:t>
                </a:r>
                <a:r>
                  <a:rPr lang="en-GB" sz="1200" b="0" i="0" u="none" strike="noStrike"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equal part of a whole.)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Ask: </a:t>
                </a:r>
                <a:r>
                  <a:rPr lang="en-GB" sz="1200" b="0" i="1" u="none" strike="noStrike"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Is this a unit fraction? </a:t>
                </a:r>
                <a:r>
                  <a:rPr lang="en-GB" sz="1200" b="0" i="0" u="none" strike="noStrike"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Say: </a:t>
                </a:r>
                <a:r>
                  <a:rPr lang="en-GB" sz="1200" b="0" i="1" u="none" strike="noStrike"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a non-unit fraction because non-unit fractions are always more than 1 equal part of a whole.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Ask: </a:t>
                </a:r>
                <a:r>
                  <a:rPr lang="en-GB" sz="1200" b="0" i="1" u="none" strike="noStrike"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 many quarters are there in three-quarters?</a:t>
                </a:r>
                <a:r>
                  <a:rPr lang="en-GB" sz="1200" b="0" i="0" u="none" strike="noStrike" baseline="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(3)</a:t>
                </a:r>
                <a:endParaRPr lang="en-GB" sz="1200" b="0" i="0" u="none" strike="noStrike" baseline="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1" u="none" strike="noStrike" dirty="0">
                    <a:solidFill>
                      <a:srgbClr val="1A1A1A"/>
                    </a:solidFill>
                    <a:latin typeface="Calibri" panose="020F0502020204030204" pitchFamily="34" charset="0"/>
                    <a:ea typeface="Arial"/>
                    <a:cs typeface="Calibri" panose="020F0502020204030204" pitchFamily="34" charset="0"/>
                    <a:sym typeface="Arial"/>
                  </a:rPr>
                  <a:t>Switch on notes</a:t>
                </a:r>
              </a:p>
              <a:p>
                <a:pPr marL="0" indent="0" algn="l" rtl="0" fontAlgn="base"/>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Resources: Numicon pieces and pegs </a:t>
                </a:r>
              </a:p>
              <a:p>
                <a:pPr marL="0" indent="0" algn="l" rtl="0" fontAlgn="base"/>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Oracy groupings: Pairs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Set the scene: </a:t>
                </a:r>
                <a:r>
                  <a:rPr lang="en-US" sz="12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Class A needs 4 children for its quiz team. Tia, Ravi and Ben arrive on the day of the quiz. But Molly is sick and can’t make it. </a:t>
                </a:r>
              </a:p>
              <a:p>
                <a:pPr marL="0" indent="0"/>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Ask: </a:t>
                </a:r>
                <a:r>
                  <a:rPr lang="en-US" sz="12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can we represent this problem using apparatus? </a:t>
                </a:r>
                <a:endPar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Ask children to discuss and explore in pairs. Encourage them to use Numicon pieces and pegs to model the problem, and to explain to each other what the model shows. </a:t>
                </a:r>
              </a:p>
              <a:p>
                <a:pPr marL="0" indent="0"/>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Look and listen for children who:</a:t>
                </a:r>
              </a:p>
              <a:p>
                <a:pPr marL="171450" indent="-171450">
                  <a:buFont typeface="Arial" panose="020B0604020202020204" pitchFamily="34" charset="0"/>
                  <a:buChar char="•"/>
                </a:pPr>
                <a:r>
                  <a:rPr lang="en-GB" sz="12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recognise t</a:t>
                </a: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hat the whole (the quiz team) has 4 equal parts</a:t>
                </a:r>
              </a:p>
              <a:p>
                <a:pPr marL="171450" indent="-171450">
                  <a:buFont typeface="Arial" panose="020B0604020202020204" pitchFamily="34" charset="0"/>
                  <a:buChar char="•"/>
                </a:pPr>
                <a:r>
                  <a:rPr lang="en-GB" sz="12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recognise that each child is 1 part of the whole</a:t>
                </a:r>
              </a:p>
              <a:p>
                <a:pPr marL="171450" indent="-171450">
                  <a:buFont typeface="Arial" panose="020B0604020202020204" pitchFamily="34" charset="0"/>
                  <a:buChar char="•"/>
                </a:pPr>
                <a:r>
                  <a:rPr lang="en-GB" sz="12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recognise </a:t>
                </a: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that only 3 out of 4 parts are present</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a Numicon 4-piece to represent the whole, and 3 pegs to represent the 3 children who turn up for the quiz</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describe the children who turn up as three-quarters of the team. </a:t>
                </a:r>
              </a:p>
              <a:p>
                <a:pPr marL="0" indent="0" algn="l" rtl="0" fontAlgn="base"/>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Watch out for children who:</a:t>
                </a:r>
                <a:r>
                  <a:rPr lang="en-GB"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 not associate the problem and the model with fractions, but instead see and describe them in whole-number terms.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Take feedback from pairs. </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Demonstrate creating a model of the problem using a Numicon 4-piece and 3 pegs.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Together, use the sentence stems: ‘The whole is split into 4 equal parts. We have 3 out of 4 parts.’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Ask: </a:t>
                </a:r>
                <a:r>
                  <a:rPr lang="en-GB" sz="12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fraction of the team is present? </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(Three-quarters) </a:t>
                </a: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Write ‘</a:t>
                </a:r>
                <a:r>
                  <a:rPr lang="en-US" sz="1200" b="0" i="0" u="none" strike="noStrike">
                    <a:solidFill>
                      <a:srgbClr val="000000"/>
                    </a:solidFill>
                    <a:effectLst/>
                    <a:latin typeface="Cambria Math" panose="02040503050406030204" pitchFamily="18" charset="0"/>
                    <a:ea typeface="Calibri" panose="020F0502020204030204" pitchFamily="34" charset="0"/>
                    <a:cs typeface="Calibri" panose="020F0502020204030204" pitchFamily="34" charset="0"/>
                  </a:rPr>
                  <a:t>3/4</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on the board.</a:t>
                </a:r>
                <a:r>
                  <a:rPr lang="en-GB" sz="12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Ask: </a:t>
                </a:r>
                <a:r>
                  <a:rPr lang="en-GB" sz="1200" b="0" i="1"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Can you remind me what a unit fraction is? </a:t>
                </a:r>
                <a:r>
                  <a:rPr lang="en-GB" sz="12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equal part of a whole.)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Ask: </a:t>
                </a:r>
                <a:r>
                  <a:rPr lang="en-GB" sz="1200" b="0" i="1"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this a unit fraction? </a:t>
                </a:r>
                <a:r>
                  <a:rPr lang="en-GB" sz="12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Say: </a:t>
                </a:r>
                <a:r>
                  <a:rPr lang="en-GB" sz="1200" b="0" i="1"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a non-unit fraction because non-unit fractions are always more than 1 equal part of a whole.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Ask: </a:t>
                </a:r>
                <a:r>
                  <a:rPr lang="en-GB" sz="1200" b="0" i="1"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many quarters are there in three-quarters?</a:t>
                </a:r>
                <a:r>
                  <a:rPr lang="en-GB" sz="12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a:t>
                </a: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1070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1"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Teach: I do (1) notes</a:t>
                </a:r>
              </a:p>
              <a:p>
                <a:pPr marL="0" marR="0" lvl="0" indent="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Before the lesson: </a:t>
                </a: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Watch the video showing how to model this first 'I do' phase and the second ‘I do phase’ and use it to help prepare for your own modelling. It is beneficial that this is done live by you with the children.</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Resources: Numicon pieces, Numicon pegs, plastic stars or other shapes (optional), alternative models to the ones shown on the slide (optional), visualiser (optional), Numicon IWB Software (optional)</a:t>
                </a:r>
                <a:endPar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can choose to model your thinking and what to do physically with manipulatives and drawings or using the Numicon IWB Software. </a:t>
                </a:r>
              </a:p>
              <a:p>
                <a:pPr marL="0" indent="0" algn="l" rtl="0" fontAlgn="base"/>
                <a:r>
                  <a:rPr lang="en-GB" sz="1200" b="1"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Ask: </a:t>
                </a: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fraction is represented by the three models? </a:t>
                </a:r>
              </a:p>
              <a:p>
                <a:pPr marL="0" indent="0" algn="l" rtl="0" fontAlgn="base"/>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each model, explain the whole and the parts, then write the fraction </a:t>
                </a:r>
                <a14:m>
                  <m:oMath xmlns:m="http://schemas.openxmlformats.org/officeDocument/2006/math">
                    <m:f>
                      <m:fPr>
                        <m:ctrlPr>
                          <a:rPr lang="en-GB" sz="1200" b="0" i="1"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1200" b="0" i="1"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1</m:t>
                        </m:r>
                      </m:num>
                      <m:den>
                        <m:r>
                          <a:rPr lang="en-GB" sz="1200" b="0" i="1"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2</m:t>
                        </m:r>
                      </m:den>
                    </m:f>
                  </m:oMath>
                </a14:m>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below the model: </a:t>
                </a:r>
              </a:p>
              <a:p>
                <a:pPr marL="171450" indent="-171450" algn="l" rtl="0" fontAlgn="base">
                  <a:buFont typeface="Arial" panose="020B0604020202020204" pitchFamily="34" charset="0"/>
                  <a:buChar char="•"/>
                </a:pP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(Numicon 2-piece with 1 peg) </a:t>
                </a: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whole has been split into 2 equal parts. 1 of those parts has been covered with a peg. So we have 1 out of 2 equal parts. </a:t>
                </a:r>
              </a:p>
              <a:p>
                <a:pPr marL="171450" indent="-171450" algn="l" rtl="0" fontAlgn="base">
                  <a:buFont typeface="Arial" panose="020B0604020202020204" pitchFamily="34" charset="0"/>
                  <a:buChar char="•"/>
                </a:pP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(Circle with 1 half shaded) </a:t>
                </a: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whole circle has been split into 2 equal parts. 1 of those parts has been shaded. So we have 1 out of 2 equal parts. </a:t>
                </a:r>
              </a:p>
              <a:p>
                <a:pPr marL="171450" marR="0" lvl="0" indent="-17145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stars with 1 circled) </a:t>
                </a: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collection of stars is made of 2 equal stars. 1 of those stars has been circled. So we have 1 out of 2 equal parts. </a:t>
                </a:r>
              </a:p>
              <a:p>
                <a:pPr marL="0" indent="0" algn="l" rtl="0" fontAlgn="base"/>
                <a:r>
                  <a:rPr lang="en-GB" sz="1200" b="1"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Ask:</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is the same and what is different?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(They are all made of 2 equal parts, but the representations are different. In each model, the fraction that is represented is one-half.)</a:t>
                </a:r>
              </a:p>
              <a:p>
                <a:pPr marL="0" indent="0" algn="l" rtl="0" fontAlgn="base"/>
                <a:r>
                  <a:rPr lang="en-GB" sz="1200" b="1"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Say: </a:t>
                </a:r>
              </a:p>
              <a:p>
                <a:pPr marL="171450" indent="-171450" algn="l" rtl="0" fontAlgn="base">
                  <a:buFont typeface="Arial" panose="020B0604020202020204" pitchFamily="34" charset="0"/>
                  <a:buChar char="•"/>
                </a:pP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denominator is the number at the bottom of the fraction. It shows how many equal parts the whole has been divided into. Here, the whole has been split into 2 equal parts. </a:t>
                </a:r>
              </a:p>
              <a:p>
                <a:pPr marL="171450" indent="-171450" algn="l" rtl="0" fontAlgn="base">
                  <a:buFont typeface="Arial" panose="020B0604020202020204" pitchFamily="34" charset="0"/>
                  <a:buChar char="•"/>
                </a:pP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numerator is the number at the top of the fraction. It shows how many parts of the whole we have. Here we have 1 out of 2 parts. </a:t>
                </a:r>
              </a:p>
              <a:p>
                <a:pPr marL="171450" indent="-171450" algn="l" rtl="0" fontAlgn="base">
                  <a:buFont typeface="Arial" panose="020B0604020202020204" pitchFamily="34" charset="0"/>
                  <a:buChar char="•"/>
                </a:pP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One-half is a unit fraction because it describes 1 equal part of the whole. One-half is 1 out of 2 parts. </a:t>
                </a:r>
              </a:p>
              <a:p>
                <a:pPr marL="171450" indent="-171450" algn="l" rtl="0" fontAlgn="base">
                  <a:buFont typeface="Arial" panose="020B0604020202020204" pitchFamily="34" charset="0"/>
                  <a:buChar char="•"/>
                </a:pP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Let’s have a look at the division sign. </a:t>
                </a:r>
              </a:p>
              <a:p>
                <a:pPr marL="0" indent="0" algn="l" rtl="0" fontAlgn="base">
                  <a:buFont typeface="Wingdings" panose="05000000000000000000" pitchFamily="2" charset="2"/>
                  <a:buNone/>
                </a:pP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Write the ÷ sign. </a:t>
                </a:r>
              </a:p>
              <a:p>
                <a:pPr marL="0" indent="0" algn="l" rtl="0" fontAlgn="base"/>
                <a:r>
                  <a:rPr lang="en-GB" sz="1200" b="1"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Say: </a:t>
                </a: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division sign is used to show when the whole has been split into parts. This is also used to write fractions, which helps us to see the whole and the parts. A half is 1 out of 2 parts. </a:t>
                </a:r>
              </a:p>
            </p:txBody>
          </p:sp>
        </mc:Choice>
        <mc:Fallback xmlns="">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1" u="none" strike="noStrike" dirty="0">
                    <a:solidFill>
                      <a:srgbClr val="1A1A1A"/>
                    </a:solidFill>
                    <a:latin typeface="Calibri" panose="020F0502020204030204" pitchFamily="34" charset="0"/>
                    <a:ea typeface="Arial"/>
                    <a:cs typeface="Calibri" panose="020F0502020204030204" pitchFamily="34" charset="0"/>
                    <a:sym typeface="Arial"/>
                  </a:rPr>
                  <a:t>Teach: I do (1) notes</a:t>
                </a:r>
              </a:p>
              <a:p>
                <a:pPr marL="0" indent="0" algn="l" rtl="0" fontAlgn="base"/>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Resources needed: Alternative models to the ones shown on the slide, e.g. Numicon pieces and pegs (optional)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Oracy groupings: Pairs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lang="en-GB" sz="1200" u="none" strike="noStrike" dirty="0">
                  <a:solidFill>
                    <a:srgbClr val="1A1A1A"/>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r>
                  <a:rPr lang="en-GB" sz="1200" u="none" strike="noStrike" dirty="0">
                    <a:solidFill>
                      <a:srgbClr val="1A1A1A"/>
                    </a:solidFill>
                    <a:latin typeface="Calibri" panose="020F0502020204030204" pitchFamily="34" charset="0"/>
                    <a:ea typeface="Arial"/>
                    <a:cs typeface="Calibri" panose="020F0502020204030204" pitchFamily="34" charset="0"/>
                    <a:sym typeface="Arial"/>
                  </a:rPr>
                  <a:t>Show the models and discuss each one in turn.</a:t>
                </a:r>
              </a:p>
              <a:p>
                <a:pPr marL="0" lvl="0" indent="0" algn="l" rtl="0">
                  <a:spcBef>
                    <a:spcPts val="0"/>
                  </a:spcBef>
                  <a:spcAft>
                    <a:spcPts val="0"/>
                  </a:spcAft>
                  <a:buNone/>
                </a:pPr>
                <a:endParaRPr lang="en-GB" sz="1200" u="none" strike="noStrike" dirty="0">
                  <a:solidFill>
                    <a:srgbClr val="1A1A1A"/>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r>
                  <a:rPr lang="en-GB" sz="1200" b="1" u="none" strike="noStrike" dirty="0">
                    <a:solidFill>
                      <a:srgbClr val="1A1A1A"/>
                    </a:solidFill>
                    <a:latin typeface="Calibri" panose="020F0502020204030204" pitchFamily="34" charset="0"/>
                    <a:ea typeface="Arial"/>
                    <a:cs typeface="Calibri" panose="020F0502020204030204" pitchFamily="34" charset="0"/>
                    <a:sym typeface="Arial"/>
                  </a:rPr>
                  <a:t>Ask:</a:t>
                </a:r>
              </a:p>
              <a:p>
                <a:pPr marL="0" lvl="0" indent="0" algn="l" rtl="0">
                  <a:spcBef>
                    <a:spcPts val="0"/>
                  </a:spcBef>
                  <a:spcAft>
                    <a:spcPts val="0"/>
                  </a:spcAft>
                  <a:buNone/>
                </a:pPr>
                <a:r>
                  <a:rPr lang="en-GB" sz="1200" i="1" u="none" strike="noStrike" dirty="0">
                    <a:solidFill>
                      <a:srgbClr val="1A1A1A"/>
                    </a:solidFill>
                    <a:latin typeface="Calibri" panose="020F0502020204030204" pitchFamily="34" charset="0"/>
                    <a:ea typeface="Arial"/>
                    <a:cs typeface="Calibri" panose="020F0502020204030204" pitchFamily="34" charset="0"/>
                    <a:sym typeface="Arial"/>
                  </a:rPr>
                  <a:t>What is the same and what is different? </a:t>
                </a:r>
                <a:r>
                  <a:rPr lang="en-GB" sz="1200" i="0" u="none" strike="noStrike" dirty="0">
                    <a:solidFill>
                      <a:srgbClr val="1A1A1A"/>
                    </a:solidFill>
                    <a:latin typeface="Calibri" panose="020F0502020204030204" pitchFamily="34" charset="0"/>
                    <a:ea typeface="Arial"/>
                    <a:cs typeface="Calibri" panose="020F0502020204030204" pitchFamily="34" charset="0"/>
                    <a:sym typeface="Arial"/>
                  </a:rPr>
                  <a:t>(they all have 2 equal parts, but the representations are different)</a:t>
                </a:r>
                <a:endParaRPr lang="en-GB" sz="1200" i="1" u="none" strike="noStrike" dirty="0">
                  <a:solidFill>
                    <a:srgbClr val="1A1A1A"/>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r>
                  <a:rPr lang="en-GB" sz="1200" i="1" u="none" strike="noStrike" dirty="0">
                    <a:solidFill>
                      <a:srgbClr val="1A1A1A"/>
                    </a:solidFill>
                    <a:latin typeface="Calibri" panose="020F0502020204030204" pitchFamily="34" charset="0"/>
                    <a:ea typeface="Arial"/>
                    <a:cs typeface="Calibri" panose="020F0502020204030204" pitchFamily="34" charset="0"/>
                    <a:sym typeface="Arial"/>
                  </a:rPr>
                  <a:t>What fraction is represented? </a:t>
                </a:r>
                <a:r>
                  <a:rPr lang="en-GB" sz="1200" u="none" strike="noStrike" dirty="0">
                    <a:solidFill>
                      <a:srgbClr val="1A1A1A"/>
                    </a:solidFill>
                    <a:latin typeface="Calibri" panose="020F0502020204030204" pitchFamily="34" charset="0"/>
                    <a:ea typeface="Arial"/>
                    <a:cs typeface="Calibri" panose="020F0502020204030204" pitchFamily="34" charset="0"/>
                    <a:sym typeface="Arial"/>
                  </a:rPr>
                  <a:t>(half)</a:t>
                </a:r>
              </a:p>
              <a:p>
                <a:pPr marL="0" lvl="0" indent="0" algn="l" rtl="0">
                  <a:spcBef>
                    <a:spcPts val="0"/>
                  </a:spcBef>
                  <a:spcAft>
                    <a:spcPts val="0"/>
                  </a:spcAft>
                  <a:buNone/>
                </a:pPr>
                <a:endParaRPr lang="en-GB" sz="1200" u="none" strike="noStrike" dirty="0">
                  <a:solidFill>
                    <a:srgbClr val="1A1A1A"/>
                  </a:solidFill>
                  <a:latin typeface="Calibri" panose="020F0502020204030204" pitchFamily="34" charset="0"/>
                  <a:ea typeface="Arial"/>
                  <a:cs typeface="Calibri" panose="020F0502020204030204" pitchFamily="34" charset="0"/>
                  <a:sym typeface="Arial"/>
                </a:endParaRPr>
              </a:p>
              <a:p>
                <a:pPr marL="171450" lvl="0" indent="-171450" algn="l" rtl="0">
                  <a:spcBef>
                    <a:spcPts val="0"/>
                  </a:spcBef>
                  <a:spcAft>
                    <a:spcPts val="0"/>
                  </a:spcAft>
                  <a:buFont typeface="Wingdings" panose="05000000000000000000" pitchFamily="2" charset="2"/>
                  <a:buChar char="Ø"/>
                </a:pPr>
                <a:r>
                  <a:rPr lang="en-GB" sz="1200" u="none" strike="noStrike" dirty="0">
                    <a:solidFill>
                      <a:srgbClr val="1A1A1A"/>
                    </a:solidFill>
                    <a:latin typeface="Calibri" panose="020F0502020204030204" pitchFamily="34" charset="0"/>
                    <a:ea typeface="Arial"/>
                    <a:cs typeface="Calibri" panose="020F0502020204030204" pitchFamily="34" charset="0"/>
                    <a:sym typeface="Arial"/>
                  </a:rPr>
                  <a:t>Click so that half written as a fraction appears underneath each model as you discuss it. </a:t>
                </a:r>
              </a:p>
              <a:p>
                <a:pPr marL="0" lvl="0" indent="0" algn="l" rtl="0">
                  <a:spcBef>
                    <a:spcPts val="0"/>
                  </a:spcBef>
                  <a:spcAft>
                    <a:spcPts val="0"/>
                  </a:spcAft>
                  <a:buFont typeface="Wingdings" panose="05000000000000000000" pitchFamily="2" charset="2"/>
                  <a:buNone/>
                </a:pPr>
                <a:endParaRPr lang="en-GB" sz="1200" u="none" strike="noStrike" dirty="0">
                  <a:solidFill>
                    <a:srgbClr val="1A1A1A"/>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Font typeface="Wingdings" panose="05000000000000000000" pitchFamily="2" charset="2"/>
                  <a:buNone/>
                </a:pPr>
                <a:r>
                  <a:rPr lang="en-GB" sz="1200" u="none" strike="noStrike" dirty="0">
                    <a:solidFill>
                      <a:srgbClr val="1A1A1A"/>
                    </a:solidFill>
                    <a:latin typeface="Calibri" panose="020F0502020204030204" pitchFamily="34" charset="0"/>
                    <a:ea typeface="Arial"/>
                    <a:cs typeface="Calibri" panose="020F0502020204030204" pitchFamily="34" charset="0"/>
                    <a:sym typeface="Arial"/>
                  </a:rPr>
                  <a:t>Draw children’s attention to the denominator. Explain that the denominator is the number at the bottom of the fraction which shows how many equal parts the whole has been divided into. </a:t>
                </a:r>
              </a:p>
              <a:p>
                <a:pPr marL="0" lvl="0" indent="0" algn="l" rtl="0">
                  <a:spcBef>
                    <a:spcPts val="0"/>
                  </a:spcBef>
                  <a:spcAft>
                    <a:spcPts val="0"/>
                  </a:spcAft>
                  <a:buFont typeface="Wingdings" panose="05000000000000000000" pitchFamily="2" charset="2"/>
                  <a:buNone/>
                </a:pPr>
                <a:endParaRPr lang="en-GB" sz="1200" u="none" strike="noStrike" dirty="0">
                  <a:solidFill>
                    <a:srgbClr val="1A1A1A"/>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Font typeface="Wingdings" panose="05000000000000000000" pitchFamily="2" charset="2"/>
                  <a:buNone/>
                </a:pPr>
                <a:r>
                  <a:rPr lang="en-GB" sz="1200" u="none" strike="noStrike" dirty="0">
                    <a:solidFill>
                      <a:srgbClr val="1A1A1A"/>
                    </a:solidFill>
                    <a:latin typeface="Calibri" panose="020F0502020204030204" pitchFamily="34" charset="0"/>
                    <a:ea typeface="Arial"/>
                    <a:cs typeface="Calibri" panose="020F0502020204030204" pitchFamily="34" charset="0"/>
                    <a:sym typeface="Arial"/>
                  </a:rPr>
                  <a:t>Model the use of the sentence stem “The whole has been split into __ parts” to agree on the denominator. </a:t>
                </a:r>
              </a:p>
              <a:p>
                <a:pPr marL="0" lvl="0" indent="0" algn="l" rtl="0">
                  <a:spcBef>
                    <a:spcPts val="0"/>
                  </a:spcBef>
                  <a:spcAft>
                    <a:spcPts val="0"/>
                  </a:spcAft>
                  <a:buNone/>
                </a:pPr>
                <a:endParaRPr lang="en-GB" sz="1200" u="none" strike="noStrike" dirty="0">
                  <a:solidFill>
                    <a:srgbClr val="1A1A1A"/>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r>
                  <a:rPr lang="en-GB" sz="1200" u="none" strike="noStrike" dirty="0">
                    <a:solidFill>
                      <a:srgbClr val="1A1A1A"/>
                    </a:solidFill>
                    <a:latin typeface="Calibri" panose="020F0502020204030204" pitchFamily="34" charset="0"/>
                    <a:ea typeface="Arial"/>
                    <a:cs typeface="Calibri" panose="020F0502020204030204" pitchFamily="34" charset="0"/>
                    <a:sym typeface="Arial"/>
                  </a:rPr>
                  <a:t>Consider the numerator and explain that this represents how many parts of the whole are shown. </a:t>
                </a:r>
              </a:p>
              <a:p>
                <a:pPr marL="0" lvl="0" indent="0" algn="l" rtl="0">
                  <a:spcBef>
                    <a:spcPts val="0"/>
                  </a:spcBef>
                  <a:spcAft>
                    <a:spcPts val="0"/>
                  </a:spcAft>
                  <a:buNone/>
                </a:pPr>
                <a:r>
                  <a:rPr lang="en-GB" sz="1200" u="none" strike="noStrike" dirty="0">
                    <a:solidFill>
                      <a:srgbClr val="1A1A1A"/>
                    </a:solidFill>
                    <a:latin typeface="Calibri" panose="020F0502020204030204" pitchFamily="34" charset="0"/>
                    <a:ea typeface="Arial"/>
                    <a:cs typeface="Calibri" panose="020F0502020204030204" pitchFamily="34" charset="0"/>
                    <a:sym typeface="Arial"/>
                  </a:rPr>
                  <a:t>Draw out from children that the numerator is 1, using the sentence stem “1 out of __ parts altogether”.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u="none" strike="noStrike" dirty="0">
                    <a:solidFill>
                      <a:srgbClr val="1A1A1A"/>
                    </a:solidFill>
                    <a:latin typeface="Calibri" panose="020F0502020204030204" pitchFamily="34" charset="0"/>
                    <a:ea typeface="Arial"/>
                    <a:cs typeface="Calibri" panose="020F0502020204030204" pitchFamily="34" charset="0"/>
                    <a:sym typeface="Arial"/>
                  </a:rPr>
                  <a:t>Highlight that </a:t>
                </a:r>
                <a:r>
                  <a:rPr lang="en-GB" sz="1200" b="0" i="0" u="none" strike="noStrike">
                    <a:solidFill>
                      <a:srgbClr val="1A1A1A"/>
                    </a:solidFill>
                    <a:latin typeface="Cambria Math" panose="02040503050406030204" pitchFamily="18" charset="0"/>
                    <a:cs typeface="Calibri" panose="020F0502020204030204" pitchFamily="34" charset="0"/>
                    <a:sym typeface="Arial"/>
                  </a:rPr>
                  <a:t>1/2</a:t>
                </a:r>
                <a:r>
                  <a:rPr lang="en-GB" sz="1200" u="none" strike="noStrike" dirty="0">
                    <a:solidFill>
                      <a:srgbClr val="1A1A1A"/>
                    </a:solidFill>
                    <a:latin typeface="Calibri" panose="020F0502020204030204" pitchFamily="34" charset="0"/>
                    <a:ea typeface="Arial"/>
                    <a:cs typeface="Calibri" panose="020F0502020204030204" pitchFamily="34" charset="0"/>
                    <a:sym typeface="Arial"/>
                  </a:rPr>
                  <a:t> is a unit fraction,</a:t>
                </a:r>
                <a:r>
                  <a:rPr lang="en-GB" sz="1200" u="none" strike="noStrike" baseline="0" dirty="0">
                    <a:solidFill>
                      <a:srgbClr val="1A1A1A"/>
                    </a:solidFill>
                    <a:latin typeface="Calibri" panose="020F0502020204030204" pitchFamily="34" charset="0"/>
                    <a:ea typeface="Arial"/>
                    <a:cs typeface="Calibri" panose="020F0502020204030204" pitchFamily="34" charset="0"/>
                    <a:sym typeface="Arial"/>
                  </a:rPr>
                  <a:t> because it describes 1 equal part of the whole, “ </a:t>
                </a:r>
                <a:r>
                  <a:rPr lang="en-GB" sz="1200" b="0" i="0" u="none" strike="noStrike" baseline="0">
                    <a:solidFill>
                      <a:srgbClr val="1A1A1A"/>
                    </a:solidFill>
                    <a:latin typeface="Cambria Math" panose="02040503050406030204" pitchFamily="18" charset="0"/>
                    <a:cs typeface="Calibri" panose="020F0502020204030204" pitchFamily="34" charset="0"/>
                    <a:sym typeface="Arial"/>
                  </a:rPr>
                  <a:t>1/2  </a:t>
                </a:r>
                <a:r>
                  <a:rPr lang="en-GB" sz="1200" u="none" strike="noStrike" baseline="0" dirty="0">
                    <a:solidFill>
                      <a:srgbClr val="1A1A1A"/>
                    </a:solidFill>
                    <a:latin typeface="Calibri" panose="020F0502020204030204" pitchFamily="34" charset="0"/>
                    <a:ea typeface="Arial"/>
                    <a:cs typeface="Calibri" panose="020F0502020204030204" pitchFamily="34" charset="0"/>
                    <a:sym typeface="Arial"/>
                  </a:rPr>
                  <a:t>is 1 out of 2 parts”.</a:t>
                </a:r>
                <a:endParaRPr lang="en-GB" sz="1200" u="none" strike="noStrike" dirty="0">
                  <a:solidFill>
                    <a:srgbClr val="1A1A1A"/>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lang="en-GB" sz="1200" u="none" strike="noStrike" dirty="0">
                  <a:solidFill>
                    <a:srgbClr val="1A1A1A"/>
                  </a:solidFill>
                  <a:latin typeface="Calibri" panose="020F0502020204030204" pitchFamily="34" charset="0"/>
                  <a:ea typeface="Arial"/>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u="none" strike="noStrike" dirty="0">
                    <a:solidFill>
                      <a:srgbClr val="1A1A1A"/>
                    </a:solidFill>
                    <a:latin typeface="Calibri" panose="020F0502020204030204" pitchFamily="34" charset="0"/>
                    <a:ea typeface="Arial"/>
                    <a:cs typeface="Calibri" panose="020F0502020204030204" pitchFamily="34" charset="0"/>
                    <a:sym typeface="Arial"/>
                  </a:rPr>
                  <a:t>Next encourage children to compare the division sign with </a:t>
                </a:r>
                <a:r>
                  <a:rPr lang="en-GB" sz="1200" b="0" i="0" u="none" strike="noStrike">
                    <a:solidFill>
                      <a:srgbClr val="1A1A1A"/>
                    </a:solidFill>
                    <a:latin typeface="Cambria Math" panose="02040503050406030204" pitchFamily="18" charset="0"/>
                    <a:cs typeface="Calibri" panose="020F0502020204030204" pitchFamily="34" charset="0"/>
                    <a:sym typeface="Arial"/>
                  </a:rPr>
                  <a:t>1/2</a:t>
                </a:r>
                <a:r>
                  <a:rPr lang="en-GB" sz="1200" u="none" strike="noStrike" dirty="0">
                    <a:solidFill>
                      <a:srgbClr val="1A1A1A"/>
                    </a:solidFill>
                    <a:latin typeface="Calibri" panose="020F0502020204030204" pitchFamily="34" charset="0"/>
                    <a:ea typeface="Arial"/>
                    <a:cs typeface="Calibri" panose="020F0502020204030204" pitchFamily="34" charset="0"/>
                    <a:sym typeface="Arial"/>
                  </a:rPr>
                  <a:t>. Help them to notice how similar they are, and that the division sign is used to show when the whole has been split into parts. This is also used to write fractions, which helps us to see the whole and the parts.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u="none" strike="noStrike" dirty="0">
                  <a:solidFill>
                    <a:srgbClr val="1A1A1A"/>
                  </a:solidFill>
                  <a:latin typeface="Calibri" panose="020F0502020204030204" pitchFamily="34" charset="0"/>
                  <a:ea typeface="Arial"/>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u="none" strike="noStrike" dirty="0">
                    <a:solidFill>
                      <a:srgbClr val="1A1A1A"/>
                    </a:solidFill>
                    <a:latin typeface="Calibri" panose="020F0502020204030204" pitchFamily="34" charset="0"/>
                    <a:ea typeface="Arial"/>
                    <a:cs typeface="Calibri" panose="020F0502020204030204" pitchFamily="34" charset="0"/>
                    <a:sym typeface="Arial"/>
                  </a:rPr>
                  <a:t>Look and listen for children who:</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dirty="0">
                    <a:solidFill>
                      <a:srgbClr val="1A1A1A"/>
                    </a:solidFill>
                    <a:latin typeface="Calibri" panose="020F0502020204030204" pitchFamily="34" charset="0"/>
                    <a:cs typeface="Calibri" panose="020F0502020204030204" pitchFamily="34" charset="0"/>
                    <a:sym typeface="Arial"/>
                  </a:rPr>
                  <a:t>recognize that the denominator shows how many parts the whole has been divided into</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dirty="0">
                    <a:solidFill>
                      <a:srgbClr val="1A1A1A"/>
                    </a:solidFill>
                    <a:latin typeface="Calibri" panose="020F0502020204030204" pitchFamily="34" charset="0"/>
                    <a:cs typeface="Calibri" panose="020F0502020204030204" pitchFamily="34" charset="0"/>
                    <a:sym typeface="Arial"/>
                  </a:rPr>
                  <a:t>recognize that the numerator shows how many parts of the whole are shown</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dirty="0">
                    <a:solidFill>
                      <a:srgbClr val="1A1A1A"/>
                    </a:solidFill>
                    <a:latin typeface="Calibri" panose="020F0502020204030204" pitchFamily="34" charset="0"/>
                    <a:cs typeface="Calibri" panose="020F0502020204030204" pitchFamily="34" charset="0"/>
                    <a:sym typeface="Arial"/>
                  </a:rPr>
                  <a:t>use the sentence stems “The whole has been split into __ parts” and “1 out of __ parts altogether” correctly</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dirty="0">
                    <a:solidFill>
                      <a:srgbClr val="1A1A1A"/>
                    </a:solidFill>
                    <a:latin typeface="Calibri" panose="020F0502020204030204" pitchFamily="34" charset="0"/>
                    <a:cs typeface="Calibri" panose="020F0502020204030204" pitchFamily="34" charset="0"/>
                    <a:sym typeface="Arial"/>
                  </a:rPr>
                  <a:t>use the term 'unit fraction' correctly.</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GB" sz="1200" b="0" u="none" strike="noStrike" dirty="0">
                  <a:solidFill>
                    <a:srgbClr val="1A1A1A"/>
                  </a:solidFill>
                  <a:latin typeface="Calibri" panose="020F0502020204030204" pitchFamily="34" charset="0"/>
                  <a:cs typeface="Calibri" panose="020F0502020204030204" pitchFamily="34" charset="0"/>
                  <a:sym typeface="Arial"/>
                </a:endParaRPr>
              </a:p>
              <a:p>
                <a:pPr marL="0" indent="0" algn="l" rtl="0" fontAlgn="base"/>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 opportunities: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Strategy: verbal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GB" b="0" dirty="0"/>
              </a:p>
              <a:p>
                <a:endParaRPr lang="en-GB" dirty="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0803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r>
              <a:rPr lang="en-GB" b="1" i="0" u="none" strike="noStrike" noProof="0" dirty="0">
                <a:solidFill>
                  <a:schemeClr val="tx1"/>
                </a:solidFill>
                <a:effectLst/>
                <a:latin typeface="Calibri" panose="020F0502020204030204" pitchFamily="34" charset="0"/>
              </a:rPr>
              <a:t>Teach: We do (1) notes</a:t>
            </a:r>
          </a:p>
          <a:p>
            <a:pPr marL="0" indent="0" algn="l" rtl="0" fontAlgn="base"/>
            <a:r>
              <a:rPr lang="en-GB" b="0" i="0" u="none" strike="noStrike" noProof="0" dirty="0">
                <a:solidFill>
                  <a:schemeClr val="tx1"/>
                </a:solidFill>
                <a:effectLst/>
                <a:latin typeface="Calibri" panose="020F0502020204030204" pitchFamily="34" charset="0"/>
              </a:rPr>
              <a:t>Resources: </a:t>
            </a:r>
            <a:r>
              <a:rPr lang="en-GB" noProof="0" dirty="0">
                <a:solidFill>
                  <a:schemeClr val="tx1"/>
                </a:solidFill>
              </a:rPr>
              <a:t>Numicon pieces, Numicon pegs </a:t>
            </a:r>
          </a:p>
          <a:p>
            <a:pPr marL="0" indent="0" algn="l" rtl="0" fontAlgn="base"/>
            <a:r>
              <a:rPr lang="en-GB" b="0" i="0" u="none" strike="noStrike" noProof="0" dirty="0">
                <a:solidFill>
                  <a:schemeClr val="tx1"/>
                </a:solidFill>
                <a:effectLst/>
                <a:latin typeface="Calibri" panose="020F0502020204030204" pitchFamily="34" charset="0"/>
              </a:rPr>
              <a:t>Oracy groupings: Pairs or trios</a:t>
            </a:r>
            <a:endParaRPr lang="en-GB" sz="1200" u="none" strike="noStrike" noProof="0" dirty="0">
              <a:solidFill>
                <a:schemeClr val="tx1"/>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r>
              <a:rPr lang="en-GB" sz="1200" b="0" u="none" strike="noStrike" noProof="0" dirty="0">
                <a:solidFill>
                  <a:schemeClr val="tx1"/>
                </a:solidFill>
                <a:latin typeface="Calibri" panose="020F0502020204030204" pitchFamily="34" charset="0"/>
                <a:ea typeface="Arial"/>
                <a:cs typeface="Calibri" panose="020F0502020204030204" pitchFamily="34" charset="0"/>
                <a:sym typeface="Arial"/>
              </a:rPr>
              <a:t>Ask children to look at the first model. </a:t>
            </a:r>
          </a:p>
          <a:p>
            <a:pPr marL="0" lvl="0" indent="0" algn="l" rtl="0">
              <a:spcBef>
                <a:spcPts val="0"/>
              </a:spcBef>
              <a:spcAft>
                <a:spcPts val="0"/>
              </a:spcAft>
              <a:buNone/>
            </a:pPr>
            <a:r>
              <a:rPr lang="en-GB" sz="1200" b="0" u="none" strike="noStrike" noProof="0" dirty="0">
                <a:solidFill>
                  <a:schemeClr val="tx1"/>
                </a:solidFill>
                <a:latin typeface="Calibri" panose="020F0502020204030204" pitchFamily="34" charset="0"/>
                <a:ea typeface="Arial"/>
                <a:cs typeface="Calibri" panose="020F0502020204030204" pitchFamily="34" charset="0"/>
                <a:sym typeface="Arial"/>
              </a:rPr>
              <a:t>Ask them to discuss the following questions in pairs/trios: </a:t>
            </a:r>
          </a:p>
          <a:p>
            <a:pPr marL="171450" lvl="0" indent="-171450" algn="l" rtl="0">
              <a:spcBef>
                <a:spcPts val="0"/>
              </a:spcBef>
              <a:spcAft>
                <a:spcPts val="0"/>
              </a:spcAft>
              <a:buFont typeface="Arial" panose="020B0604020202020204" pitchFamily="34" charset="0"/>
              <a:buChar char="•"/>
            </a:pPr>
            <a:r>
              <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rPr>
              <a:t>How many parts has the whole been split into? </a:t>
            </a:r>
            <a:r>
              <a:rPr lang="en-GB" sz="1200" i="0" u="none" strike="noStrike" noProof="0" dirty="0">
                <a:solidFill>
                  <a:schemeClr val="tx1"/>
                </a:solidFill>
                <a:latin typeface="Calibri" panose="020F0502020204030204" pitchFamily="34" charset="0"/>
                <a:ea typeface="Arial"/>
                <a:cs typeface="Calibri" panose="020F0502020204030204" pitchFamily="34" charset="0"/>
                <a:sym typeface="Arial"/>
              </a:rPr>
              <a:t>(4)</a:t>
            </a:r>
            <a:endPar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endParaRPr>
          </a:p>
          <a:p>
            <a:pPr marL="171450" lvl="0" indent="-171450" algn="l" rtl="0">
              <a:spcBef>
                <a:spcPts val="0"/>
              </a:spcBef>
              <a:spcAft>
                <a:spcPts val="0"/>
              </a:spcAft>
              <a:buFont typeface="Arial" panose="020B0604020202020204" pitchFamily="34" charset="0"/>
              <a:buChar char="•"/>
            </a:pPr>
            <a:r>
              <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rPr>
              <a:t>How many parts of the whole are shown? </a:t>
            </a:r>
            <a:r>
              <a:rPr lang="en-GB" sz="1200" i="0" u="none" strike="noStrike" noProof="0" dirty="0">
                <a:solidFill>
                  <a:schemeClr val="tx1"/>
                </a:solidFill>
                <a:latin typeface="Calibri" panose="020F0502020204030204" pitchFamily="34" charset="0"/>
                <a:ea typeface="Arial"/>
                <a:cs typeface="Calibri" panose="020F0502020204030204" pitchFamily="34" charset="0"/>
                <a:sym typeface="Arial"/>
              </a:rPr>
              <a:t>(1)</a:t>
            </a:r>
            <a:endPar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Font typeface="Arial" panose="020B0604020202020204" pitchFamily="34" charset="0"/>
              <a:buNone/>
            </a:pPr>
            <a:r>
              <a:rPr lang="en-GB" sz="1200" i="0" u="none" strike="noStrike" noProof="0" dirty="0">
                <a:solidFill>
                  <a:schemeClr val="tx1"/>
                </a:solidFill>
                <a:latin typeface="Calibri" panose="020F0502020204030204" pitchFamily="34" charset="0"/>
                <a:ea typeface="Arial"/>
                <a:cs typeface="Calibri" panose="020F0502020204030204" pitchFamily="34" charset="0"/>
                <a:sym typeface="Arial"/>
              </a:rPr>
              <a:t>Ask children to write the fraction on their individual whiteboards. </a:t>
            </a:r>
            <a:endPar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endParaRPr>
          </a:p>
          <a:p>
            <a:pPr marL="171450" lvl="0" indent="-171450" algn="l" rtl="0">
              <a:spcBef>
                <a:spcPts val="0"/>
              </a:spcBef>
              <a:spcAft>
                <a:spcPts val="0"/>
              </a:spcAft>
              <a:buSzPct val="100000"/>
              <a:buFont typeface="Wingdings" panose="05000000000000000000" pitchFamily="2" charset="2"/>
              <a:buChar char="Ø"/>
            </a:pPr>
            <a:r>
              <a:rPr lang="en-GB" sz="1200" u="none" strike="noStrike" noProof="0" dirty="0">
                <a:solidFill>
                  <a:schemeClr val="tx1"/>
                </a:solidFill>
                <a:latin typeface="Calibri" panose="020F0502020204030204" pitchFamily="34" charset="0"/>
                <a:ea typeface="Arial"/>
                <a:cs typeface="Calibri" panose="020F0502020204030204" pitchFamily="34" charset="0"/>
                <a:sym typeface="Arial"/>
              </a:rPr>
              <a:t>Click to display the fraction below the model.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u="none" strike="noStrike" noProof="0" dirty="0">
                <a:solidFill>
                  <a:schemeClr val="tx1"/>
                </a:solidFill>
                <a:latin typeface="Calibri" panose="020F0502020204030204" pitchFamily="34" charset="0"/>
                <a:ea typeface="Arial"/>
                <a:cs typeface="Calibri" panose="020F0502020204030204" pitchFamily="34" charset="0"/>
                <a:sym typeface="Arial"/>
              </a:rPr>
              <a:t>Remind children that the denominator shows how many equal parts the whole has been divided into.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1" i="0" u="none" strike="noStrike" noProof="0" dirty="0">
                <a:solidFill>
                  <a:schemeClr val="tx1"/>
                </a:solidFill>
                <a:latin typeface="Calibri" panose="020F0502020204030204" pitchFamily="34" charset="0"/>
                <a:ea typeface="Arial"/>
                <a:cs typeface="Calibri" panose="020F0502020204030204" pitchFamily="34" charset="0"/>
                <a:sym typeface="Arial"/>
              </a:rPr>
              <a:t>Ask: </a:t>
            </a:r>
            <a:r>
              <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rPr>
              <a:t>What is the denominator? </a:t>
            </a:r>
            <a:r>
              <a:rPr lang="en-GB" sz="1200" i="0" u="none" strike="noStrike" noProof="0" dirty="0">
                <a:solidFill>
                  <a:schemeClr val="tx1"/>
                </a:solidFill>
                <a:latin typeface="Calibri" panose="020F0502020204030204" pitchFamily="34" charset="0"/>
                <a:ea typeface="Arial"/>
                <a:cs typeface="Calibri" panose="020F0502020204030204" pitchFamily="34" charset="0"/>
                <a:sym typeface="Arial"/>
              </a:rPr>
              <a:t>(4)</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u="none" strike="noStrike" noProof="0" dirty="0">
                <a:solidFill>
                  <a:schemeClr val="tx1"/>
                </a:solidFill>
                <a:latin typeface="Calibri" panose="020F0502020204030204" pitchFamily="34" charset="0"/>
                <a:ea typeface="Arial"/>
                <a:cs typeface="Calibri" panose="020F0502020204030204" pitchFamily="34" charset="0"/>
                <a:sym typeface="Arial"/>
              </a:rPr>
              <a:t>Remind children that the numerator shows how many parts of the whole we have. </a:t>
            </a:r>
            <a:endPar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1" i="0" u="none" strike="noStrike" noProof="0" dirty="0">
                <a:solidFill>
                  <a:schemeClr val="tx1"/>
                </a:solidFill>
                <a:latin typeface="Calibri" panose="020F0502020204030204" pitchFamily="34" charset="0"/>
                <a:ea typeface="Arial"/>
                <a:cs typeface="Calibri" panose="020F0502020204030204" pitchFamily="34" charset="0"/>
                <a:sym typeface="Arial"/>
              </a:rPr>
              <a:t>Ask: </a:t>
            </a:r>
            <a:r>
              <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rPr>
              <a:t>What is the numerator? </a:t>
            </a:r>
            <a:r>
              <a:rPr lang="en-GB" sz="1200" i="0" u="none" strike="noStrike" noProof="0" dirty="0">
                <a:solidFill>
                  <a:schemeClr val="tx1"/>
                </a:solidFill>
                <a:latin typeface="Calibri" panose="020F0502020204030204" pitchFamily="34" charset="0"/>
                <a:ea typeface="Arial"/>
                <a:cs typeface="Calibri" panose="020F0502020204030204" pitchFamily="34" charset="0"/>
                <a:sym typeface="Arial"/>
              </a:rPr>
              <a:t>(1)</a:t>
            </a:r>
          </a:p>
          <a:p>
            <a:pPr marL="0" lvl="0" indent="0" algn="l" rtl="0">
              <a:spcBef>
                <a:spcPts val="0"/>
              </a:spcBef>
              <a:spcAft>
                <a:spcPts val="0"/>
              </a:spcAft>
              <a:buFont typeface="Wingdings" panose="05000000000000000000" pitchFamily="2" charset="2"/>
              <a:buNone/>
            </a:pPr>
            <a:r>
              <a:rPr lang="en-GB" sz="1200" u="none" strike="noStrike" noProof="0" dirty="0">
                <a:solidFill>
                  <a:schemeClr val="tx1"/>
                </a:solidFill>
                <a:latin typeface="Calibri" panose="020F0502020204030204" pitchFamily="34" charset="0"/>
                <a:ea typeface="Arial"/>
                <a:cs typeface="Calibri" panose="020F0502020204030204" pitchFamily="34" charset="0"/>
                <a:sym typeface="Arial"/>
              </a:rPr>
              <a:t>Together, rehearse the sentence stem: ‘One-quarter is 1 out of 4 equal parts.’ </a:t>
            </a:r>
          </a:p>
          <a:p>
            <a:pPr marL="0" lvl="0" indent="0" algn="l" rtl="0">
              <a:spcBef>
                <a:spcPts val="0"/>
              </a:spcBef>
              <a:spcAft>
                <a:spcPts val="0"/>
              </a:spcAft>
              <a:buFont typeface="Wingdings" panose="05000000000000000000" pitchFamily="2" charset="2"/>
              <a:buNone/>
            </a:pPr>
            <a:r>
              <a:rPr lang="en-GB" sz="1200" u="none" strike="noStrike" noProof="0" dirty="0">
                <a:solidFill>
                  <a:schemeClr val="tx1"/>
                </a:solidFill>
                <a:latin typeface="Calibri" panose="020F0502020204030204" pitchFamily="34" charset="0"/>
                <a:ea typeface="Arial"/>
                <a:cs typeface="Calibri" panose="020F0502020204030204" pitchFamily="34" charset="0"/>
                <a:sym typeface="Arial"/>
              </a:rPr>
              <a:t>Repeat for each of the other two models.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u="none" strike="noStrike" noProof="0" dirty="0">
                <a:solidFill>
                  <a:schemeClr val="tx1"/>
                </a:solidFill>
                <a:latin typeface="Calibri" panose="020F0502020204030204" pitchFamily="34" charset="0"/>
                <a:cs typeface="Calibri" panose="020F0502020204030204" pitchFamily="34" charset="0"/>
                <a:sym typeface="Arial"/>
              </a:rPr>
              <a:t>Ask: </a:t>
            </a:r>
            <a:r>
              <a:rPr lang="en-GB" sz="1200" b="0" i="1" u="none" strike="noStrike" noProof="0" dirty="0">
                <a:solidFill>
                  <a:schemeClr val="tx1"/>
                </a:solidFill>
                <a:latin typeface="Calibri" panose="020F0502020204030204" pitchFamily="34" charset="0"/>
                <a:cs typeface="Calibri" panose="020F0502020204030204" pitchFamily="34" charset="0"/>
                <a:sym typeface="Arial"/>
              </a:rPr>
              <a:t>What is the same about all three models? How do you know? </a:t>
            </a:r>
            <a:r>
              <a:rPr lang="en-GB" sz="1200" b="0" u="none" strike="noStrike" noProof="0" dirty="0">
                <a:solidFill>
                  <a:schemeClr val="tx1"/>
                </a:solidFill>
                <a:latin typeface="Calibri" panose="020F0502020204030204" pitchFamily="34" charset="0"/>
                <a:cs typeface="Calibri" panose="020F0502020204030204" pitchFamily="34" charset="0"/>
                <a:sym typeface="Arial"/>
              </a:rPr>
              <a:t>(They all represent unit fractions, because they all show 1 part out of the whole.) </a:t>
            </a:r>
            <a:endParaRPr lang="en-GB" noProof="0" dirty="0">
              <a:solidFill>
                <a:schemeClr val="tx1"/>
              </a:solidFill>
            </a:endParaRPr>
          </a:p>
          <a:p>
            <a:pPr marL="0" lvl="0" indent="0" algn="l" rtl="0">
              <a:spcBef>
                <a:spcPts val="0"/>
              </a:spcBef>
              <a:spcAft>
                <a:spcPts val="0"/>
              </a:spcAft>
              <a:buNone/>
            </a:pPr>
            <a:r>
              <a:rPr lang="en-GB" sz="1200" b="1" u="none" strike="noStrike" noProof="0" dirty="0">
                <a:solidFill>
                  <a:schemeClr val="tx1"/>
                </a:solidFill>
                <a:latin typeface="Calibri" panose="020F0502020204030204" pitchFamily="34" charset="0"/>
                <a:ea typeface="Arial"/>
                <a:cs typeface="Calibri" panose="020F0502020204030204" pitchFamily="34" charset="0"/>
                <a:sym typeface="Arial"/>
              </a:rPr>
              <a:t>Look and listen for children who:</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identify how many parts the whole has been divided into</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identify how many parts of the whole are shown</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use the terms ‘denominator’ and ‘numerator’ correctly</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describe each model correctly using the sentence stem ‘__ is __ out of __ equal parts’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recognise that the models all represent unit fractions. </a:t>
            </a:r>
          </a:p>
          <a:p>
            <a:pPr marL="0" indent="0" algn="l" rtl="0" fontAlgn="base"/>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Assessment opportunities: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indent="0" algn="l" rtl="0" fontAlgn="base"/>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Strategy: verbal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rPr>
              <a:t>Circulate the classroom, making note of children’s understanding.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0659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1" u="none" strike="noStrike" noProof="0" dirty="0">
                    <a:solidFill>
                      <a:schemeClr val="tx1"/>
                    </a:solidFill>
                    <a:latin typeface="Calibri" panose="020F0502020204030204" pitchFamily="34" charset="0"/>
                    <a:ea typeface="Arial"/>
                    <a:cs typeface="Calibri" panose="020F0502020204030204" pitchFamily="34" charset="0"/>
                    <a:sym typeface="Arial"/>
                  </a:rPr>
                  <a:t>Teach: I do (2) notes</a:t>
                </a:r>
              </a:p>
              <a:p>
                <a:pPr marL="0" marR="0" lvl="0" indent="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Resources: Numicon pieces, Numicon pegs, plastic stars or other shapes (optional), alternative models to the ones shown on the slide (optional), visualiser (optional), Numicon IWB Software (optional)</a:t>
                </a:r>
                <a:endParaRPr lang="en-GB" b="0" i="0" noProof="0" dirty="0">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GB" b="0" i="0" u="none" strike="noStrike" noProof="0" dirty="0">
                    <a:solidFill>
                      <a:schemeClr val="tx1"/>
                    </a:solidFill>
                    <a:effectLst/>
                    <a:latin typeface="Calibri" panose="020F0502020204030204" pitchFamily="34" charset="0"/>
                  </a:rPr>
                  <a:t>You can choose to model your thinking and what to do physically with manipulatives and drawings or using the Numicon IWB Software. </a:t>
                </a:r>
              </a:p>
              <a:p>
                <a:pPr marL="0" indent="0" algn="l" rtl="0" fontAlgn="base"/>
                <a:r>
                  <a:rPr lang="en-GB" sz="1200" b="1"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Ask: </a:t>
                </a: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Which fractions are represented by these models? </a:t>
                </a:r>
              </a:p>
              <a:p>
                <a:pPr marL="0" marR="0" lvl="0" indent="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each model, explain the whole and the parts, then write the fraction below the model: </a:t>
                </a:r>
              </a:p>
              <a:p>
                <a:pPr marL="171450" indent="-171450" algn="l" rtl="0" fontAlgn="base">
                  <a:buFont typeface="Arial" panose="020B0604020202020204" pitchFamily="34" charset="0"/>
                  <a:buChar char="•"/>
                </a:pP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(Numicon 4-piece with 3 pegs) </a:t>
                </a: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Numicon piece is split into 4 equal parts.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(Below the model, draw the horizontal bar of the fraction and write ‘4’ as the denominator.) </a:t>
                </a: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 of those parts are covered with pegs.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(Write ‘3’ as the numerator.) </a:t>
                </a: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 here we have three-quarters. </a:t>
                </a:r>
              </a:p>
              <a:p>
                <a:pPr marL="171450" indent="-171450" algn="l" rtl="0" fontAlgn="base">
                  <a:buFont typeface="Arial" panose="020B0604020202020204" pitchFamily="34" charset="0"/>
                  <a:buChar char="•"/>
                </a:pP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(Numicon 3-piece with 3 pegs) </a:t>
                </a: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Numicon piece is split into 3 equal parts.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(Draw the horizontal bar and write ‘3’ as the denominator.) </a:t>
                </a: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 of those equal parts have been covered with pegs.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(Write ‘3’ as the numerator.) </a:t>
                </a: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 here we have three-thirds. </a:t>
                </a:r>
              </a:p>
              <a:p>
                <a:pPr marL="171450" indent="-171450" algn="l" rtl="0" fontAlgn="base">
                  <a:buFont typeface="Arial" panose="020B0604020202020204" pitchFamily="34" charset="0"/>
                  <a:buChar char="•"/>
                </a:pP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 stars with 2 circled) </a:t>
                </a: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collection of stars has been split into 4 equal parts.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(Draw the horizontal bar and write ‘4’ as the denominator.) </a:t>
                </a: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of those parts have been circled.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(Write ‘2’ as the numerator.) </a:t>
                </a: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 this is two-quarters. </a:t>
                </a:r>
              </a:p>
              <a:p>
                <a:pPr marL="0" indent="0" algn="l" rtl="0" fontAlgn="base">
                  <a:buFont typeface="Arial" panose="020B0604020202020204" pitchFamily="34" charset="0"/>
                  <a:buNone/>
                </a:pPr>
                <a:r>
                  <a:rPr lang="en-GB" sz="1200" b="1"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Ask: </a:t>
                </a: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What’s the same?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(Each model is made up of equal parts.) </a:t>
                </a:r>
                <a:r>
                  <a:rPr lang="en-GB" sz="1200" b="0" i="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What’s different?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number of equal parts is different, and a different number of parts is shown.) </a:t>
                </a:r>
              </a:p>
              <a:p>
                <a:pPr marL="0" lvl="0" indent="0" algn="l" rtl="0">
                  <a:spcBef>
                    <a:spcPts val="0"/>
                  </a:spcBef>
                  <a:spcAft>
                    <a:spcPts val="0"/>
                  </a:spcAft>
                  <a:buFont typeface="Arial" panose="020B0604020202020204" pitchFamily="34" charset="0"/>
                  <a:buNone/>
                </a:pPr>
                <a:r>
                  <a:rPr lang="en-GB" sz="1200" b="1" i="0" u="none" strike="noStrike" noProof="0" dirty="0">
                    <a:solidFill>
                      <a:schemeClr val="tx1"/>
                    </a:solidFill>
                    <a:latin typeface="Calibri" panose="020F0502020204030204" pitchFamily="34" charset="0"/>
                    <a:ea typeface="Arial"/>
                    <a:cs typeface="Calibri" panose="020F0502020204030204" pitchFamily="34" charset="0"/>
                    <a:sym typeface="Arial"/>
                  </a:rPr>
                  <a:t>Ask: </a:t>
                </a:r>
              </a:p>
              <a:p>
                <a:pPr marL="171450" lvl="0" indent="-171450" algn="l" rtl="0">
                  <a:spcBef>
                    <a:spcPts val="0"/>
                  </a:spcBef>
                  <a:spcAft>
                    <a:spcPts val="0"/>
                  </a:spcAft>
                  <a:buFont typeface="Arial" panose="020B0604020202020204" pitchFamily="34" charset="0"/>
                  <a:buChar char="•"/>
                </a:pPr>
                <a:r>
                  <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rPr>
                  <a:t>Which number in the fraction is the denominator? </a:t>
                </a:r>
                <a:r>
                  <a:rPr lang="en-GB" sz="1200" u="none" strike="noStrike" noProof="0" dirty="0">
                    <a:solidFill>
                      <a:schemeClr val="tx1"/>
                    </a:solidFill>
                    <a:latin typeface="Calibri" panose="020F0502020204030204" pitchFamily="34" charset="0"/>
                    <a:ea typeface="Arial"/>
                    <a:cs typeface="Calibri" panose="020F0502020204030204" pitchFamily="34" charset="0"/>
                    <a:sym typeface="Arial"/>
                  </a:rPr>
                  <a:t>(The bottom number. This tells us the number of equal parts the whole has been divided into.)</a:t>
                </a:r>
              </a:p>
              <a:p>
                <a:pPr marL="171450" lvl="0" indent="-171450" algn="l" rtl="0">
                  <a:spcBef>
                    <a:spcPts val="0"/>
                  </a:spcBef>
                  <a:spcAft>
                    <a:spcPts val="0"/>
                  </a:spcAft>
                  <a:buFont typeface="Arial" panose="020B0604020202020204" pitchFamily="34" charset="0"/>
                  <a:buChar char="•"/>
                </a:pPr>
                <a:r>
                  <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rPr>
                  <a:t>Which number in the fraction is the numerator?</a:t>
                </a:r>
                <a:r>
                  <a:rPr lang="en-GB" sz="1200" u="none" strike="noStrike" noProof="0" dirty="0">
                    <a:solidFill>
                      <a:schemeClr val="tx1"/>
                    </a:solidFill>
                    <a:latin typeface="Calibri" panose="020F0502020204030204" pitchFamily="34" charset="0"/>
                    <a:ea typeface="Arial"/>
                    <a:cs typeface="Calibri" panose="020F0502020204030204" pitchFamily="34" charset="0"/>
                    <a:sym typeface="Arial"/>
                  </a:rPr>
                  <a:t> (The top number. This tells us the number of parts we have.)</a:t>
                </a:r>
              </a:p>
              <a:p>
                <a:pPr marL="0" lvl="0" indent="0" algn="l" rtl="0">
                  <a:spcBef>
                    <a:spcPts val="0"/>
                  </a:spcBef>
                  <a:spcAft>
                    <a:spcPts val="0"/>
                  </a:spcAft>
                  <a:buFont typeface="Arial" panose="020B0604020202020204" pitchFamily="34" charset="0"/>
                  <a:buNone/>
                </a:pPr>
                <a:r>
                  <a:rPr lang="en-GB" sz="1200" u="none" strike="noStrike" noProof="0" dirty="0">
                    <a:solidFill>
                      <a:schemeClr val="tx1"/>
                    </a:solidFill>
                    <a:latin typeface="Calibri" panose="020F0502020204030204" pitchFamily="34" charset="0"/>
                    <a:ea typeface="Arial"/>
                    <a:cs typeface="Calibri" panose="020F0502020204030204" pitchFamily="34" charset="0"/>
                    <a:sym typeface="Arial"/>
                  </a:rPr>
                  <a:t>Point to the first model. </a:t>
                </a:r>
              </a:p>
              <a:p>
                <a:pPr marL="0" lvl="0" indent="0" algn="l" rtl="0">
                  <a:spcBef>
                    <a:spcPts val="0"/>
                  </a:spcBef>
                  <a:spcAft>
                    <a:spcPts val="0"/>
                  </a:spcAft>
                  <a:buFont typeface="Arial" panose="020B0604020202020204" pitchFamily="34" charset="0"/>
                  <a:buNone/>
                </a:pPr>
                <a:r>
                  <a:rPr lang="en-GB" sz="1200" b="1" u="none" strike="noStrike" noProof="0" dirty="0">
                    <a:solidFill>
                      <a:schemeClr val="tx1"/>
                    </a:solidFill>
                    <a:latin typeface="Calibri" panose="020F0502020204030204" pitchFamily="34" charset="0"/>
                    <a:ea typeface="Arial"/>
                    <a:cs typeface="Calibri" panose="020F0502020204030204" pitchFamily="34" charset="0"/>
                    <a:sym typeface="Arial"/>
                  </a:rPr>
                  <a:t>Say: </a:t>
                </a:r>
                <a:r>
                  <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rPr>
                  <a:t>The whole has been split into 4 equal parts </a:t>
                </a:r>
                <a:r>
                  <a:rPr lang="en-GB" sz="1200" i="0" u="none" strike="noStrike" noProof="0" dirty="0">
                    <a:solidFill>
                      <a:schemeClr val="tx1"/>
                    </a:solidFill>
                    <a:latin typeface="Calibri" panose="020F0502020204030204" pitchFamily="34" charset="0"/>
                    <a:ea typeface="Arial"/>
                    <a:cs typeface="Calibri" panose="020F0502020204030204" pitchFamily="34" charset="0"/>
                    <a:sym typeface="Arial"/>
                  </a:rPr>
                  <a:t>(point to the denominator). </a:t>
                </a:r>
                <a:r>
                  <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rPr>
                  <a:t>We have 3 </a:t>
                </a:r>
                <a:r>
                  <a:rPr lang="en-GB" sz="1200" i="0" u="none" strike="noStrike" noProof="0" dirty="0">
                    <a:solidFill>
                      <a:schemeClr val="tx1"/>
                    </a:solidFill>
                    <a:latin typeface="Calibri" panose="020F0502020204030204" pitchFamily="34" charset="0"/>
                    <a:ea typeface="Arial"/>
                    <a:cs typeface="Calibri" panose="020F0502020204030204" pitchFamily="34" charset="0"/>
                    <a:sym typeface="Arial"/>
                  </a:rPr>
                  <a:t>(point to the numerator) </a:t>
                </a:r>
                <a:r>
                  <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rPr>
                  <a:t>out of 4 </a:t>
                </a:r>
                <a:r>
                  <a:rPr lang="en-GB" sz="1200" i="0" u="none" strike="noStrike" noProof="0" dirty="0">
                    <a:solidFill>
                      <a:schemeClr val="tx1"/>
                    </a:solidFill>
                    <a:latin typeface="Calibri" panose="020F0502020204030204" pitchFamily="34" charset="0"/>
                    <a:ea typeface="Arial"/>
                    <a:cs typeface="Calibri" panose="020F0502020204030204" pitchFamily="34" charset="0"/>
                    <a:sym typeface="Arial"/>
                  </a:rPr>
                  <a:t>(point to the denominator) </a:t>
                </a:r>
                <a:r>
                  <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rPr>
                  <a:t>equal parts. </a:t>
                </a:r>
              </a:p>
              <a:p>
                <a:pPr marL="0" lvl="0" indent="0" algn="l" rtl="0">
                  <a:spcBef>
                    <a:spcPts val="0"/>
                  </a:spcBef>
                  <a:spcAft>
                    <a:spcPts val="0"/>
                  </a:spcAft>
                  <a:buFont typeface="Arial" panose="020B0604020202020204" pitchFamily="34" charset="0"/>
                  <a:buNone/>
                </a:pPr>
                <a:r>
                  <a:rPr lang="en-GB" sz="1200" i="0" u="none" strike="noStrike" noProof="0" dirty="0">
                    <a:solidFill>
                      <a:schemeClr val="tx1"/>
                    </a:solidFill>
                    <a:latin typeface="Calibri" panose="020F0502020204030204" pitchFamily="34" charset="0"/>
                    <a:ea typeface="Arial"/>
                    <a:cs typeface="Calibri" panose="020F0502020204030204" pitchFamily="34" charset="0"/>
                    <a:sym typeface="Arial"/>
                  </a:rPr>
                  <a:t>Repeat for the second and third models.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the second model, draw out that when the numerator and denominator are the same, the fraction is equivalent to 1.</a:t>
                </a:r>
              </a:p>
              <a:p>
                <a:pPr marL="0" lvl="0" indent="0" algn="l" rtl="0">
                  <a:spcBef>
                    <a:spcPts val="0"/>
                  </a:spcBef>
                  <a:spcAft>
                    <a:spcPts val="0"/>
                  </a:spcAft>
                  <a:buFont typeface="Arial" panose="020B0604020202020204" pitchFamily="34" charset="0"/>
                  <a:buNone/>
                </a:pPr>
                <a:r>
                  <a:rPr lang="en-GB" sz="1200" b="1" i="0" u="none" strike="noStrike" noProof="0" dirty="0">
                    <a:solidFill>
                      <a:schemeClr val="tx1"/>
                    </a:solidFill>
                    <a:latin typeface="Calibri" panose="020F0502020204030204" pitchFamily="34" charset="0"/>
                    <a:ea typeface="Arial"/>
                    <a:cs typeface="Calibri" panose="020F0502020204030204" pitchFamily="34" charset="0"/>
                    <a:sym typeface="Arial"/>
                  </a:rPr>
                  <a:t>Ask: </a:t>
                </a:r>
                <a:r>
                  <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rPr>
                  <a:t>Are these unit fractions or non-unit fractions? How do you know? </a:t>
                </a:r>
              </a:p>
              <a:p>
                <a:pPr marL="0" lvl="0" indent="0" algn="l" rtl="0">
                  <a:spcBef>
                    <a:spcPts val="0"/>
                  </a:spcBef>
                  <a:spcAft>
                    <a:spcPts val="0"/>
                  </a:spcAft>
                  <a:buFont typeface="Arial" panose="020B0604020202020204" pitchFamily="34" charset="0"/>
                  <a:buNone/>
                </a:pPr>
                <a:r>
                  <a:rPr lang="en-GB" sz="1200" b="1" i="0" u="none" strike="noStrike" noProof="0" dirty="0">
                    <a:solidFill>
                      <a:schemeClr val="tx1"/>
                    </a:solidFill>
                    <a:latin typeface="Calibri" panose="020F0502020204030204" pitchFamily="34" charset="0"/>
                    <a:ea typeface="Arial"/>
                    <a:cs typeface="Calibri" panose="020F0502020204030204" pitchFamily="34" charset="0"/>
                    <a:sym typeface="Arial"/>
                  </a:rPr>
                  <a:t>Say: </a:t>
                </a:r>
                <a:r>
                  <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rPr>
                  <a:t>We know that these are all non-unit fractions because they all show more than 1 part of the whole. The numerator is more than 1. So these are all non-unit fractions. </a:t>
                </a:r>
                <a:endParaRPr lang="en-GB" sz="1200" i="0" u="none" strike="noStrike" noProof="0" dirty="0">
                  <a:solidFill>
                    <a:schemeClr val="tx1"/>
                  </a:solidFill>
                  <a:latin typeface="Calibri" panose="020F0502020204030204" pitchFamily="34" charset="0"/>
                  <a:ea typeface="Arial"/>
                  <a:cs typeface="Calibri" panose="020F0502020204030204" pitchFamily="34" charset="0"/>
                  <a:sym typeface="Arial"/>
                </a:endParaRPr>
              </a:p>
            </p:txBody>
          </p:sp>
        </mc:Choice>
        <mc:Fallback xmlns="">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1" u="none" strike="noStrike" dirty="0">
                    <a:solidFill>
                      <a:srgbClr val="1A1A1A"/>
                    </a:solidFill>
                    <a:latin typeface="Calibri" panose="020F0502020204030204" pitchFamily="34" charset="0"/>
                    <a:ea typeface="Arial"/>
                    <a:cs typeface="Calibri" panose="020F0502020204030204" pitchFamily="34" charset="0"/>
                    <a:sym typeface="Arial"/>
                  </a:rPr>
                  <a:t>Teach: I do (2) notes</a:t>
                </a:r>
              </a:p>
              <a:p>
                <a:pPr marL="0" indent="0" algn="l" rtl="0" fontAlgn="base"/>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Resources needed: Alternative models to the ones shown on the slide, e.g. Numicon pieces and pegs (optional)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Oracy groupings: Pairs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lang="en-GB" sz="1200" u="none" strike="noStrike" dirty="0">
                  <a:solidFill>
                    <a:srgbClr val="1A1A1A"/>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r>
                  <a:rPr lang="en-GB" sz="1200" u="none" strike="noStrike" dirty="0">
                    <a:solidFill>
                      <a:srgbClr val="1A1A1A"/>
                    </a:solidFill>
                    <a:latin typeface="Calibri" panose="020F0502020204030204" pitchFamily="34" charset="0"/>
                    <a:ea typeface="Arial"/>
                    <a:cs typeface="Calibri" panose="020F0502020204030204" pitchFamily="34" charset="0"/>
                    <a:sym typeface="Arial"/>
                  </a:rPr>
                  <a:t>Show the models and discuss each one in turn.</a:t>
                </a:r>
              </a:p>
              <a:p>
                <a:pPr marL="0" lvl="0" indent="0" algn="l" rtl="0">
                  <a:spcBef>
                    <a:spcPts val="0"/>
                  </a:spcBef>
                  <a:spcAft>
                    <a:spcPts val="0"/>
                  </a:spcAft>
                  <a:buNone/>
                </a:pPr>
                <a:endParaRPr lang="en-GB" sz="1200" u="none" strike="noStrike" dirty="0">
                  <a:solidFill>
                    <a:srgbClr val="1A1A1A"/>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r>
                  <a:rPr lang="en-GB" sz="1200" b="1" u="none" strike="noStrike" dirty="0">
                    <a:solidFill>
                      <a:srgbClr val="1A1A1A"/>
                    </a:solidFill>
                    <a:latin typeface="Calibri" panose="020F0502020204030204" pitchFamily="34" charset="0"/>
                    <a:ea typeface="Arial"/>
                    <a:cs typeface="Calibri" panose="020F0502020204030204" pitchFamily="34" charset="0"/>
                    <a:sym typeface="Arial"/>
                  </a:rPr>
                  <a:t>Ask:</a:t>
                </a:r>
              </a:p>
              <a:p>
                <a:pPr marL="0" lvl="0" indent="0" algn="l" rtl="0">
                  <a:spcBef>
                    <a:spcPts val="0"/>
                  </a:spcBef>
                  <a:spcAft>
                    <a:spcPts val="0"/>
                  </a:spcAft>
                  <a:buNone/>
                </a:pPr>
                <a:r>
                  <a:rPr lang="en-GB" sz="1200" i="1" u="none" strike="noStrike" dirty="0">
                    <a:solidFill>
                      <a:srgbClr val="1A1A1A"/>
                    </a:solidFill>
                    <a:latin typeface="Calibri" panose="020F0502020204030204" pitchFamily="34" charset="0"/>
                    <a:ea typeface="Arial"/>
                    <a:cs typeface="Calibri" panose="020F0502020204030204" pitchFamily="34" charset="0"/>
                    <a:sym typeface="Arial"/>
                  </a:rPr>
                  <a:t>What is the same? </a:t>
                </a:r>
                <a:r>
                  <a:rPr lang="en-GB" sz="1200" i="0" u="none" strike="noStrike" dirty="0">
                    <a:solidFill>
                      <a:srgbClr val="1A1A1A"/>
                    </a:solidFill>
                    <a:latin typeface="Calibri" panose="020F0502020204030204" pitchFamily="34" charset="0"/>
                    <a:ea typeface="Arial"/>
                    <a:cs typeface="Calibri" panose="020F0502020204030204" pitchFamily="34" charset="0"/>
                    <a:sym typeface="Arial"/>
                  </a:rPr>
                  <a:t>(they all have a whole split into equal parts)</a:t>
                </a:r>
                <a:endParaRPr lang="en-GB" sz="1200" i="1" u="none" strike="noStrike" dirty="0">
                  <a:solidFill>
                    <a:srgbClr val="1A1A1A"/>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r>
                  <a:rPr lang="en-GB" sz="1200" i="1" u="none" strike="noStrike" dirty="0">
                    <a:solidFill>
                      <a:srgbClr val="1A1A1A"/>
                    </a:solidFill>
                    <a:latin typeface="Calibri" panose="020F0502020204030204" pitchFamily="34" charset="0"/>
                    <a:ea typeface="Arial"/>
                    <a:cs typeface="Calibri" panose="020F0502020204030204" pitchFamily="34" charset="0"/>
                    <a:sym typeface="Arial"/>
                  </a:rPr>
                  <a:t>What is different? </a:t>
                </a:r>
                <a:r>
                  <a:rPr lang="en-GB" sz="1200" i="0" u="none" strike="noStrike" dirty="0">
                    <a:solidFill>
                      <a:srgbClr val="1A1A1A"/>
                    </a:solidFill>
                    <a:latin typeface="Calibri" panose="020F0502020204030204" pitchFamily="34" charset="0"/>
                    <a:ea typeface="Arial"/>
                    <a:cs typeface="Calibri" panose="020F0502020204030204" pitchFamily="34" charset="0"/>
                    <a:sym typeface="Arial"/>
                  </a:rPr>
                  <a:t>(they all have a different number of equal parts)</a:t>
                </a:r>
              </a:p>
              <a:p>
                <a:pPr marL="0" lvl="0" indent="0" algn="l" rtl="0">
                  <a:spcBef>
                    <a:spcPts val="0"/>
                  </a:spcBef>
                  <a:spcAft>
                    <a:spcPts val="0"/>
                  </a:spcAft>
                  <a:buNone/>
                </a:pPr>
                <a:r>
                  <a:rPr lang="en-GB" sz="1200" i="1" u="none" strike="noStrike" dirty="0">
                    <a:solidFill>
                      <a:srgbClr val="1A1A1A"/>
                    </a:solidFill>
                    <a:latin typeface="Calibri" panose="020F0502020204030204" pitchFamily="34" charset="0"/>
                    <a:ea typeface="Arial"/>
                    <a:cs typeface="Calibri" panose="020F0502020204030204" pitchFamily="34" charset="0"/>
                    <a:sym typeface="Arial"/>
                  </a:rPr>
                  <a:t>What fraction does this show? </a:t>
                </a:r>
                <a:r>
                  <a:rPr lang="en-GB" sz="1200" i="0" u="none" strike="noStrike" dirty="0">
                    <a:solidFill>
                      <a:srgbClr val="1A1A1A"/>
                    </a:solidFill>
                    <a:latin typeface="Calibri" panose="020F0502020204030204" pitchFamily="34" charset="0"/>
                    <a:ea typeface="Arial"/>
                    <a:cs typeface="Calibri" panose="020F0502020204030204" pitchFamily="34" charset="0"/>
                    <a:sym typeface="Arial"/>
                  </a:rPr>
                  <a:t>(</a:t>
                </a:r>
                <a:r>
                  <a:rPr lang="en-GB" sz="1200" b="0" i="0" u="none" strike="noStrike">
                    <a:solidFill>
                      <a:srgbClr val="1A1A1A"/>
                    </a:solidFill>
                    <a:latin typeface="Cambria Math" panose="02040503050406030204" pitchFamily="18" charset="0"/>
                    <a:cs typeface="Calibri" panose="020F0502020204030204" pitchFamily="34" charset="0"/>
                    <a:sym typeface="Arial"/>
                  </a:rPr>
                  <a:t>4/6</a:t>
                </a:r>
                <a:r>
                  <a:rPr lang="en-GB" sz="1200" i="1" u="none" strike="noStrike" dirty="0">
                    <a:solidFill>
                      <a:srgbClr val="1A1A1A"/>
                    </a:solidFill>
                    <a:latin typeface="Calibri" panose="020F0502020204030204" pitchFamily="34" charset="0"/>
                    <a:ea typeface="Arial"/>
                    <a:cs typeface="Calibri" panose="020F0502020204030204" pitchFamily="34" charset="0"/>
                    <a:sym typeface="Arial"/>
                  </a:rPr>
                  <a:t>, </a:t>
                </a:r>
                <a:r>
                  <a:rPr lang="en-GB" sz="1200" b="0" i="0" u="none" strike="noStrike">
                    <a:solidFill>
                      <a:srgbClr val="1A1A1A"/>
                    </a:solidFill>
                    <a:latin typeface="Cambria Math" panose="02040503050406030204" pitchFamily="18" charset="0"/>
                    <a:cs typeface="Calibri" panose="020F0502020204030204" pitchFamily="34" charset="0"/>
                    <a:sym typeface="Arial"/>
                  </a:rPr>
                  <a:t>2/3</a:t>
                </a:r>
                <a:r>
                  <a:rPr lang="en-GB" sz="1200" i="1" u="none" strike="noStrike" dirty="0">
                    <a:solidFill>
                      <a:srgbClr val="1A1A1A"/>
                    </a:solidFill>
                    <a:latin typeface="Calibri" panose="020F0502020204030204" pitchFamily="34" charset="0"/>
                    <a:ea typeface="Arial"/>
                    <a:cs typeface="Calibri" panose="020F0502020204030204" pitchFamily="34" charset="0"/>
                    <a:sym typeface="Arial"/>
                  </a:rPr>
                  <a:t> </a:t>
                </a:r>
                <a:r>
                  <a:rPr lang="en-GB" sz="1200" i="0" u="none" strike="noStrike" dirty="0">
                    <a:solidFill>
                      <a:srgbClr val="1A1A1A"/>
                    </a:solidFill>
                    <a:latin typeface="Calibri" panose="020F0502020204030204" pitchFamily="34" charset="0"/>
                    <a:ea typeface="Arial"/>
                    <a:cs typeface="Calibri" panose="020F0502020204030204" pitchFamily="34" charset="0"/>
                    <a:sym typeface="Arial"/>
                  </a:rPr>
                  <a:t>and</a:t>
                </a:r>
                <a:r>
                  <a:rPr lang="en-GB" sz="1200" i="0" u="none" strike="noStrike" baseline="0" dirty="0">
                    <a:solidFill>
                      <a:srgbClr val="1A1A1A"/>
                    </a:solidFill>
                    <a:latin typeface="Calibri" panose="020F0502020204030204" pitchFamily="34" charset="0"/>
                    <a:ea typeface="Arial"/>
                    <a:cs typeface="Calibri" panose="020F0502020204030204" pitchFamily="34" charset="0"/>
                    <a:sym typeface="Arial"/>
                  </a:rPr>
                  <a:t> </a:t>
                </a:r>
                <a:r>
                  <a:rPr lang="en-GB" sz="1200" b="0" i="0" u="none" strike="noStrike" baseline="0">
                    <a:solidFill>
                      <a:srgbClr val="1A1A1A"/>
                    </a:solidFill>
                    <a:latin typeface="Cambria Math" panose="02040503050406030204" pitchFamily="18" charset="0"/>
                    <a:cs typeface="Calibri" panose="020F0502020204030204" pitchFamily="34" charset="0"/>
                    <a:sym typeface="Arial"/>
                  </a:rPr>
                  <a:t>3/5</a:t>
                </a:r>
                <a:r>
                  <a:rPr lang="en-GB" sz="1200" i="0" u="none" strike="noStrike" dirty="0">
                    <a:solidFill>
                      <a:srgbClr val="1A1A1A"/>
                    </a:solidFill>
                    <a:latin typeface="Calibri" panose="020F0502020204030204" pitchFamily="34" charset="0"/>
                    <a:ea typeface="Arial"/>
                    <a:cs typeface="Calibri" panose="020F0502020204030204" pitchFamily="34" charset="0"/>
                    <a:sym typeface="Arial"/>
                  </a:rPr>
                  <a:t>)</a:t>
                </a:r>
                <a:endParaRPr lang="en-GB" sz="1200" i="1" u="none" strike="noStrike" dirty="0">
                  <a:solidFill>
                    <a:srgbClr val="1A1A1A"/>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lang="en-GB" sz="1200" u="none" strike="noStrike" dirty="0">
                  <a:solidFill>
                    <a:srgbClr val="1A1A1A"/>
                  </a:solidFill>
                  <a:latin typeface="Calibri" panose="020F0502020204030204" pitchFamily="34" charset="0"/>
                  <a:ea typeface="Arial"/>
                  <a:cs typeface="Calibri" panose="020F0502020204030204" pitchFamily="34" charset="0"/>
                  <a:sym typeface="Arial"/>
                </a:endParaRPr>
              </a:p>
              <a:p>
                <a:pPr marL="171450" lvl="0" indent="-171450" algn="l" rtl="0">
                  <a:spcBef>
                    <a:spcPts val="0"/>
                  </a:spcBef>
                  <a:spcAft>
                    <a:spcPts val="0"/>
                  </a:spcAft>
                  <a:buFont typeface="Wingdings" panose="05000000000000000000" pitchFamily="2" charset="2"/>
                  <a:buChar char="Ø"/>
                </a:pPr>
                <a:r>
                  <a:rPr lang="en-GB" sz="1200" u="none" strike="noStrike" dirty="0">
                    <a:solidFill>
                      <a:srgbClr val="1A1A1A"/>
                    </a:solidFill>
                    <a:latin typeface="Calibri" panose="020F0502020204030204" pitchFamily="34" charset="0"/>
                    <a:ea typeface="Arial"/>
                    <a:cs typeface="Calibri" panose="020F0502020204030204" pitchFamily="34" charset="0"/>
                    <a:sym typeface="Arial"/>
                  </a:rPr>
                  <a:t>Click so that the fraction appears underneath each model as you discuss it. </a:t>
                </a:r>
              </a:p>
              <a:p>
                <a:pPr marL="0" lvl="0" indent="0" algn="l" rtl="0">
                  <a:spcBef>
                    <a:spcPts val="0"/>
                  </a:spcBef>
                  <a:spcAft>
                    <a:spcPts val="0"/>
                  </a:spcAft>
                  <a:buFont typeface="Wingdings" panose="05000000000000000000" pitchFamily="2" charset="2"/>
                  <a:buNone/>
                </a:pPr>
                <a:endParaRPr lang="en-GB" sz="1200" u="none" strike="noStrike" dirty="0">
                  <a:solidFill>
                    <a:srgbClr val="1A1A1A"/>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Font typeface="Wingdings" panose="05000000000000000000" pitchFamily="2" charset="2"/>
                  <a:buNone/>
                </a:pPr>
                <a:r>
                  <a:rPr lang="en-GB" sz="1200" u="none" strike="noStrike" dirty="0">
                    <a:solidFill>
                      <a:srgbClr val="1A1A1A"/>
                    </a:solidFill>
                    <a:latin typeface="Calibri" panose="020F0502020204030204" pitchFamily="34" charset="0"/>
                    <a:ea typeface="Arial"/>
                    <a:cs typeface="Calibri" panose="020F0502020204030204" pitchFamily="34" charset="0"/>
                    <a:sym typeface="Arial"/>
                  </a:rPr>
                  <a:t>Draw children’s attention to the denominator. Recall that the denominator is the number at the bottom of the fraction which shows how many equal parts the whole has been divided into. </a:t>
                </a:r>
              </a:p>
              <a:p>
                <a:pPr marL="0" lvl="0" indent="0" algn="l" rtl="0">
                  <a:spcBef>
                    <a:spcPts val="0"/>
                  </a:spcBef>
                  <a:spcAft>
                    <a:spcPts val="0"/>
                  </a:spcAft>
                  <a:buFont typeface="Wingdings" panose="05000000000000000000" pitchFamily="2" charset="2"/>
                  <a:buNone/>
                </a:pPr>
                <a:endParaRPr lang="en-GB" sz="1200" u="none" strike="noStrike" dirty="0">
                  <a:solidFill>
                    <a:srgbClr val="1A1A1A"/>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Font typeface="Wingdings" panose="05000000000000000000" pitchFamily="2" charset="2"/>
                  <a:buNone/>
                </a:pPr>
                <a:r>
                  <a:rPr lang="en-GB" sz="1200" u="none" strike="noStrike" dirty="0">
                    <a:solidFill>
                      <a:srgbClr val="1A1A1A"/>
                    </a:solidFill>
                    <a:latin typeface="Calibri" panose="020F0502020204030204" pitchFamily="34" charset="0"/>
                    <a:ea typeface="Arial"/>
                    <a:cs typeface="Calibri" panose="020F0502020204030204" pitchFamily="34" charset="0"/>
                    <a:sym typeface="Arial"/>
                  </a:rPr>
                  <a:t>Model the use of the sentence stem “The whole has been split into __ parts” to agree on the denominator. </a:t>
                </a:r>
              </a:p>
              <a:p>
                <a:pPr marL="0" lvl="0" indent="0" algn="l" rtl="0">
                  <a:spcBef>
                    <a:spcPts val="0"/>
                  </a:spcBef>
                  <a:spcAft>
                    <a:spcPts val="0"/>
                  </a:spcAft>
                  <a:buNone/>
                </a:pPr>
                <a:endParaRPr lang="en-GB" sz="1200" u="none" strike="noStrike" dirty="0">
                  <a:solidFill>
                    <a:srgbClr val="1A1A1A"/>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r>
                  <a:rPr lang="en-GB" sz="1200" u="none" strike="noStrike" dirty="0">
                    <a:solidFill>
                      <a:srgbClr val="1A1A1A"/>
                    </a:solidFill>
                    <a:latin typeface="Calibri" panose="020F0502020204030204" pitchFamily="34" charset="0"/>
                    <a:ea typeface="Arial"/>
                    <a:cs typeface="Calibri" panose="020F0502020204030204" pitchFamily="34" charset="0"/>
                    <a:sym typeface="Arial"/>
                  </a:rPr>
                  <a:t>Consider the numerator and explain that this represents how many parts of the whole are shown using the sentence stem “__ out of __ parts altogether”.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u="none" strike="noStrike" dirty="0">
                    <a:solidFill>
                      <a:srgbClr val="1A1A1A"/>
                    </a:solidFill>
                    <a:latin typeface="Calibri" panose="020F0502020204030204" pitchFamily="34" charset="0"/>
                    <a:ea typeface="Arial"/>
                    <a:cs typeface="Calibri" panose="020F0502020204030204" pitchFamily="34" charset="0"/>
                    <a:sym typeface="Arial"/>
                  </a:rPr>
                  <a:t>Highlight that these are all fractions,</a:t>
                </a:r>
                <a:r>
                  <a:rPr lang="en-GB" sz="1200" u="none" strike="noStrike" baseline="0" dirty="0">
                    <a:solidFill>
                      <a:srgbClr val="1A1A1A"/>
                    </a:solidFill>
                    <a:latin typeface="Calibri" panose="020F0502020204030204" pitchFamily="34" charset="0"/>
                    <a:ea typeface="Arial"/>
                    <a:cs typeface="Calibri" panose="020F0502020204030204" pitchFamily="34" charset="0"/>
                    <a:sym typeface="Arial"/>
                  </a:rPr>
                  <a:t> because they all describe more than 1 equal part of the whole.</a:t>
                </a:r>
                <a:endParaRPr lang="en-GB" sz="1200" u="none" strike="noStrike" dirty="0">
                  <a:solidFill>
                    <a:srgbClr val="1A1A1A"/>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lang="en-GB" sz="1200" u="none" strike="noStrike" dirty="0">
                  <a:solidFill>
                    <a:srgbClr val="1A1A1A"/>
                  </a:solidFill>
                  <a:latin typeface="Calibri" panose="020F0502020204030204" pitchFamily="34" charset="0"/>
                  <a:ea typeface="Arial"/>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u="none" strike="noStrike" dirty="0">
                    <a:solidFill>
                      <a:srgbClr val="1A1A1A"/>
                    </a:solidFill>
                    <a:latin typeface="Calibri" panose="020F0502020204030204" pitchFamily="34" charset="0"/>
                    <a:ea typeface="Arial"/>
                    <a:cs typeface="Calibri" panose="020F0502020204030204" pitchFamily="34" charset="0"/>
                    <a:sym typeface="Arial"/>
                  </a:rPr>
                  <a:t>Look and listen for children who:</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dirty="0">
                    <a:solidFill>
                      <a:srgbClr val="1A1A1A"/>
                    </a:solidFill>
                    <a:latin typeface="Calibri" panose="020F0502020204030204" pitchFamily="34" charset="0"/>
                    <a:cs typeface="Calibri" panose="020F0502020204030204" pitchFamily="34" charset="0"/>
                    <a:sym typeface="Arial"/>
                  </a:rPr>
                  <a:t>recognize that the denominator shows how many parts the whole has been divided into</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dirty="0">
                    <a:solidFill>
                      <a:srgbClr val="1A1A1A"/>
                    </a:solidFill>
                    <a:latin typeface="Calibri" panose="020F0502020204030204" pitchFamily="34" charset="0"/>
                    <a:cs typeface="Calibri" panose="020F0502020204030204" pitchFamily="34" charset="0"/>
                    <a:sym typeface="Arial"/>
                  </a:rPr>
                  <a:t>recognize that the numerator shows how many parts of the whole are shown</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dirty="0">
                    <a:solidFill>
                      <a:srgbClr val="1A1A1A"/>
                    </a:solidFill>
                    <a:latin typeface="Calibri" panose="020F0502020204030204" pitchFamily="34" charset="0"/>
                    <a:cs typeface="Calibri" panose="020F0502020204030204" pitchFamily="34" charset="0"/>
                    <a:sym typeface="Arial"/>
                  </a:rPr>
                  <a:t>use the sentence stems “The whole has been split into __ parts” and “__ out of __ parts altogether” correctly</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dirty="0">
                    <a:solidFill>
                      <a:srgbClr val="1A1A1A"/>
                    </a:solidFill>
                    <a:latin typeface="Calibri" panose="020F0502020204030204" pitchFamily="34" charset="0"/>
                    <a:cs typeface="Calibri" panose="020F0502020204030204" pitchFamily="34" charset="0"/>
                    <a:sym typeface="Arial"/>
                  </a:rPr>
                  <a:t>use the term 'non-unit fraction' correctly.</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GB" sz="1200" b="0" u="none" strike="noStrike" dirty="0">
                  <a:solidFill>
                    <a:srgbClr val="1A1A1A"/>
                  </a:solidFill>
                  <a:latin typeface="Calibri" panose="020F0502020204030204" pitchFamily="34" charset="0"/>
                  <a:cs typeface="Calibri" panose="020F0502020204030204" pitchFamily="34" charset="0"/>
                  <a:sym typeface="Arial"/>
                </a:endParaRPr>
              </a:p>
              <a:p>
                <a:pPr marL="0" indent="0" algn="l" rtl="0" fontAlgn="base"/>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 opportunities: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Strategy: verbal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GB" b="0" dirty="0"/>
              </a:p>
              <a:p>
                <a:endParaRPr lang="en-GB" dirty="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725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r>
              <a:rPr lang="en-GB" b="1" i="0" u="none" strike="noStrike" noProof="0" dirty="0">
                <a:solidFill>
                  <a:schemeClr val="tx1"/>
                </a:solidFill>
                <a:effectLst/>
                <a:latin typeface="Calibri" panose="020F0502020204030204" pitchFamily="34" charset="0"/>
              </a:rPr>
              <a:t>Teach: We do (2) notes</a:t>
            </a:r>
          </a:p>
          <a:p>
            <a:pPr marL="0" indent="0" algn="l" rtl="0" fontAlgn="base"/>
            <a:r>
              <a:rPr lang="en-GB" b="0" i="0" u="none" strike="noStrike" noProof="0" dirty="0">
                <a:solidFill>
                  <a:schemeClr val="tx1"/>
                </a:solidFill>
                <a:effectLst/>
                <a:latin typeface="Calibri" panose="020F0502020204030204" pitchFamily="34" charset="0"/>
              </a:rPr>
              <a:t>Resources: </a:t>
            </a:r>
            <a:r>
              <a:rPr lang="en-GB" noProof="0" dirty="0">
                <a:solidFill>
                  <a:schemeClr val="tx1"/>
                </a:solidFill>
              </a:rPr>
              <a:t>Numicon pieces, Numicon pegs </a:t>
            </a:r>
          </a:p>
          <a:p>
            <a:pPr marL="0" indent="0" algn="l" rtl="0" fontAlgn="base"/>
            <a:r>
              <a:rPr lang="en-GB" b="0" i="0" u="none" strike="noStrike" noProof="0" dirty="0">
                <a:solidFill>
                  <a:schemeClr val="tx1"/>
                </a:solidFill>
                <a:effectLst/>
                <a:latin typeface="Calibri" panose="020F0502020204030204" pitchFamily="34" charset="0"/>
              </a:rPr>
              <a:t>Oracy groupings: Pairs or trios</a:t>
            </a:r>
            <a:endParaRPr lang="en-GB" sz="1200" u="none" strike="noStrike" noProof="0" dirty="0">
              <a:solidFill>
                <a:schemeClr val="tx1"/>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r>
              <a:rPr lang="en-GB" sz="1200" b="0" u="none" strike="noStrike" noProof="0" dirty="0">
                <a:solidFill>
                  <a:schemeClr val="tx1"/>
                </a:solidFill>
                <a:latin typeface="Calibri" panose="020F0502020204030204" pitchFamily="34" charset="0"/>
                <a:ea typeface="Arial"/>
                <a:cs typeface="Calibri" panose="020F0502020204030204" pitchFamily="34" charset="0"/>
                <a:sym typeface="Arial"/>
              </a:rPr>
              <a:t>Ask children to look at the first model. </a:t>
            </a:r>
          </a:p>
          <a:p>
            <a:pPr marL="0" lvl="0" indent="0" algn="l" rtl="0">
              <a:spcBef>
                <a:spcPts val="0"/>
              </a:spcBef>
              <a:spcAft>
                <a:spcPts val="0"/>
              </a:spcAft>
              <a:buNone/>
            </a:pPr>
            <a:r>
              <a:rPr lang="en-GB" sz="1200" b="0" u="none" strike="noStrike" noProof="0" dirty="0">
                <a:solidFill>
                  <a:schemeClr val="tx1"/>
                </a:solidFill>
                <a:latin typeface="Calibri" panose="020F0502020204030204" pitchFamily="34" charset="0"/>
                <a:ea typeface="Arial"/>
                <a:cs typeface="Calibri" panose="020F0502020204030204" pitchFamily="34" charset="0"/>
                <a:sym typeface="Arial"/>
              </a:rPr>
              <a:t>Ask them to discuss the following questions in pairs/trios: </a:t>
            </a:r>
          </a:p>
          <a:p>
            <a:pPr marL="171450" lvl="0" indent="-171450" algn="l" rtl="0">
              <a:spcBef>
                <a:spcPts val="0"/>
              </a:spcBef>
              <a:spcAft>
                <a:spcPts val="0"/>
              </a:spcAft>
              <a:buFont typeface="Arial" panose="020B0604020202020204" pitchFamily="34" charset="0"/>
              <a:buChar char="•"/>
            </a:pPr>
            <a:r>
              <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rPr>
              <a:t>How many parts has the whole been split into? </a:t>
            </a:r>
            <a:r>
              <a:rPr lang="en-GB" sz="1200" i="0" u="none" strike="noStrike" noProof="0" dirty="0">
                <a:solidFill>
                  <a:schemeClr val="tx1"/>
                </a:solidFill>
                <a:latin typeface="Calibri" panose="020F0502020204030204" pitchFamily="34" charset="0"/>
                <a:ea typeface="Arial"/>
                <a:cs typeface="Calibri" panose="020F0502020204030204" pitchFamily="34" charset="0"/>
                <a:sym typeface="Arial"/>
              </a:rPr>
              <a:t>(2)</a:t>
            </a:r>
            <a:endPar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endParaRPr>
          </a:p>
          <a:p>
            <a:pPr marL="171450" lvl="0" indent="-171450" algn="l" rtl="0">
              <a:spcBef>
                <a:spcPts val="0"/>
              </a:spcBef>
              <a:spcAft>
                <a:spcPts val="0"/>
              </a:spcAft>
              <a:buFont typeface="Arial" panose="020B0604020202020204" pitchFamily="34" charset="0"/>
              <a:buChar char="•"/>
            </a:pPr>
            <a:r>
              <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rPr>
              <a:t>How many parts of the whole are shown? </a:t>
            </a:r>
            <a:r>
              <a:rPr lang="en-GB" sz="1200" i="0" u="none" strike="noStrike" noProof="0" dirty="0">
                <a:solidFill>
                  <a:schemeClr val="tx1"/>
                </a:solidFill>
                <a:latin typeface="Calibri" panose="020F0502020204030204" pitchFamily="34" charset="0"/>
                <a:ea typeface="Arial"/>
                <a:cs typeface="Calibri" panose="020F0502020204030204" pitchFamily="34" charset="0"/>
                <a:sym typeface="Arial"/>
              </a:rPr>
              <a:t>(2)</a:t>
            </a:r>
            <a:endPar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Font typeface="Arial" panose="020B0604020202020204" pitchFamily="34" charset="0"/>
              <a:buNone/>
            </a:pPr>
            <a:r>
              <a:rPr lang="en-GB" sz="1200" i="0" u="none" strike="noStrike" noProof="0" dirty="0">
                <a:solidFill>
                  <a:schemeClr val="tx1"/>
                </a:solidFill>
                <a:latin typeface="Calibri" panose="020F0502020204030204" pitchFamily="34" charset="0"/>
                <a:ea typeface="Arial"/>
                <a:cs typeface="Calibri" panose="020F0502020204030204" pitchFamily="34" charset="0"/>
                <a:sym typeface="Arial"/>
              </a:rPr>
              <a:t>Ask children to write the fraction on their individual whiteboards. </a:t>
            </a:r>
            <a:endPar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endParaRPr>
          </a:p>
          <a:p>
            <a:pPr marL="171450" lvl="0" indent="-171450" algn="l" rtl="0">
              <a:spcBef>
                <a:spcPts val="0"/>
              </a:spcBef>
              <a:spcAft>
                <a:spcPts val="0"/>
              </a:spcAft>
              <a:buSzPct val="100000"/>
              <a:buFont typeface="Wingdings" panose="05000000000000000000" pitchFamily="2" charset="2"/>
              <a:buChar char="Ø"/>
            </a:pPr>
            <a:r>
              <a:rPr lang="en-GB" sz="1200" u="none" strike="noStrike" noProof="0" dirty="0">
                <a:solidFill>
                  <a:schemeClr val="tx1"/>
                </a:solidFill>
                <a:latin typeface="Calibri" panose="020F0502020204030204" pitchFamily="34" charset="0"/>
                <a:ea typeface="Arial"/>
                <a:cs typeface="Calibri" panose="020F0502020204030204" pitchFamily="34" charset="0"/>
                <a:sym typeface="Arial"/>
              </a:rPr>
              <a:t>Click to display the fraction below the model.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u="none" strike="noStrike" noProof="0" dirty="0">
                <a:solidFill>
                  <a:schemeClr val="tx1"/>
                </a:solidFill>
                <a:latin typeface="Calibri" panose="020F0502020204030204" pitchFamily="34" charset="0"/>
                <a:ea typeface="Arial"/>
                <a:cs typeface="Calibri" panose="020F0502020204030204" pitchFamily="34" charset="0"/>
                <a:sym typeface="Arial"/>
              </a:rPr>
              <a:t>Remind children that the denominator shows how many equal parts the whole has been divided into.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1" i="0" u="none" strike="noStrike" noProof="0" dirty="0">
                <a:solidFill>
                  <a:schemeClr val="tx1"/>
                </a:solidFill>
                <a:latin typeface="Calibri" panose="020F0502020204030204" pitchFamily="34" charset="0"/>
                <a:ea typeface="Arial"/>
                <a:cs typeface="Calibri" panose="020F0502020204030204" pitchFamily="34" charset="0"/>
                <a:sym typeface="Arial"/>
              </a:rPr>
              <a:t>Ask: </a:t>
            </a:r>
            <a:r>
              <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rPr>
              <a:t>What is the denominator? </a:t>
            </a:r>
            <a:r>
              <a:rPr lang="en-GB" sz="1200" i="0" u="none" strike="noStrike" noProof="0" dirty="0">
                <a:solidFill>
                  <a:schemeClr val="tx1"/>
                </a:solidFill>
                <a:latin typeface="Calibri" panose="020F0502020204030204" pitchFamily="34" charset="0"/>
                <a:ea typeface="Arial"/>
                <a:cs typeface="Calibri" panose="020F0502020204030204" pitchFamily="34" charset="0"/>
                <a:sym typeface="Arial"/>
              </a:rPr>
              <a:t>(2)</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u="none" strike="noStrike" noProof="0" dirty="0">
                <a:solidFill>
                  <a:schemeClr val="tx1"/>
                </a:solidFill>
                <a:latin typeface="Calibri" panose="020F0502020204030204" pitchFamily="34" charset="0"/>
                <a:ea typeface="Arial"/>
                <a:cs typeface="Calibri" panose="020F0502020204030204" pitchFamily="34" charset="0"/>
                <a:sym typeface="Arial"/>
              </a:rPr>
              <a:t>Remind children that the numerator shows how many parts of the whole we have. </a:t>
            </a:r>
            <a:endPar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b="1" i="0" u="none" strike="noStrike" noProof="0" dirty="0">
                <a:solidFill>
                  <a:schemeClr val="tx1"/>
                </a:solidFill>
                <a:latin typeface="Calibri" panose="020F0502020204030204" pitchFamily="34" charset="0"/>
                <a:ea typeface="Arial"/>
                <a:cs typeface="Calibri" panose="020F0502020204030204" pitchFamily="34" charset="0"/>
                <a:sym typeface="Arial"/>
              </a:rPr>
              <a:t>Ask: </a:t>
            </a:r>
            <a:r>
              <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rPr>
              <a:t>What is the numerator? </a:t>
            </a:r>
            <a:r>
              <a:rPr lang="en-GB" sz="1200" i="0" u="none" strike="noStrike" noProof="0" dirty="0">
                <a:solidFill>
                  <a:schemeClr val="tx1"/>
                </a:solidFill>
                <a:latin typeface="Calibri" panose="020F0502020204030204" pitchFamily="34" charset="0"/>
                <a:ea typeface="Arial"/>
                <a:cs typeface="Calibri" panose="020F0502020204030204" pitchFamily="34" charset="0"/>
                <a:sym typeface="Arial"/>
              </a:rPr>
              <a:t>(2)</a:t>
            </a:r>
          </a:p>
          <a:p>
            <a:pPr marL="0" lvl="0" indent="0" algn="l" rtl="0">
              <a:spcBef>
                <a:spcPts val="0"/>
              </a:spcBef>
              <a:spcAft>
                <a:spcPts val="0"/>
              </a:spcAft>
              <a:buFont typeface="Wingdings" panose="05000000000000000000" pitchFamily="2" charset="2"/>
              <a:buNone/>
            </a:pPr>
            <a:r>
              <a:rPr lang="en-GB" sz="1200" u="none" strike="noStrike" noProof="0" dirty="0">
                <a:solidFill>
                  <a:schemeClr val="tx1"/>
                </a:solidFill>
                <a:latin typeface="Calibri" panose="020F0502020204030204" pitchFamily="34" charset="0"/>
                <a:ea typeface="Arial"/>
                <a:cs typeface="Calibri" panose="020F0502020204030204" pitchFamily="34" charset="0"/>
                <a:sym typeface="Arial"/>
              </a:rPr>
              <a:t>Together, rehearse the sentence stem: ‘Two halves is 2 out of 2 equal parts.’ </a:t>
            </a:r>
          </a:p>
          <a:p>
            <a:pPr marL="0" lvl="0" indent="0" algn="l" rtl="0">
              <a:spcBef>
                <a:spcPts val="0"/>
              </a:spcBef>
              <a:spcAft>
                <a:spcPts val="0"/>
              </a:spcAft>
              <a:buFont typeface="Wingdings" panose="05000000000000000000" pitchFamily="2" charset="2"/>
              <a:buNone/>
            </a:pPr>
            <a:r>
              <a:rPr lang="en-GB" sz="1200" u="none" strike="noStrike" noProof="0" dirty="0">
                <a:solidFill>
                  <a:schemeClr val="tx1"/>
                </a:solidFill>
                <a:latin typeface="Calibri" panose="020F0502020204030204" pitchFamily="34" charset="0"/>
                <a:ea typeface="Arial"/>
                <a:cs typeface="Calibri" panose="020F0502020204030204" pitchFamily="34" charset="0"/>
                <a:sym typeface="Arial"/>
              </a:rPr>
              <a:t>Recall that when the </a:t>
            </a:r>
            <a:r>
              <a:rPr lang="en-GB" noProof="0" dirty="0">
                <a:solidFill>
                  <a:schemeClr val="tx1"/>
                </a:solidFill>
              </a:rPr>
              <a:t>numerator and denominator are equal the fraction is equivalent to 1.</a:t>
            </a:r>
          </a:p>
          <a:p>
            <a:pPr marL="0" lvl="0" indent="0" algn="l" rtl="0">
              <a:spcBef>
                <a:spcPts val="0"/>
              </a:spcBef>
              <a:spcAft>
                <a:spcPts val="0"/>
              </a:spcAft>
              <a:buFont typeface="Wingdings" panose="05000000000000000000" pitchFamily="2" charset="2"/>
              <a:buNone/>
            </a:pPr>
            <a:r>
              <a:rPr lang="en-GB" sz="1200" u="none" strike="noStrike" noProof="0" dirty="0">
                <a:solidFill>
                  <a:schemeClr val="tx1"/>
                </a:solidFill>
                <a:latin typeface="Calibri" panose="020F0502020204030204" pitchFamily="34" charset="0"/>
                <a:ea typeface="Arial"/>
                <a:cs typeface="Calibri" panose="020F0502020204030204" pitchFamily="34" charset="0"/>
                <a:sym typeface="Arial"/>
              </a:rPr>
              <a:t>Repeat for each of the other two models. </a:t>
            </a:r>
            <a:endParaRPr lang="en-GB" sz="1200" b="1" u="none" strike="noStrike" noProof="0" dirty="0">
              <a:solidFill>
                <a:schemeClr val="tx1"/>
              </a:solidFill>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r>
              <a:rPr lang="en-GB" sz="1200" b="1" u="none" strike="noStrike" noProof="0" dirty="0">
                <a:solidFill>
                  <a:schemeClr val="tx1"/>
                </a:solidFill>
                <a:latin typeface="Calibri" panose="020F0502020204030204" pitchFamily="34" charset="0"/>
                <a:ea typeface="Arial"/>
                <a:cs typeface="Calibri" panose="020F0502020204030204" pitchFamily="34" charset="0"/>
                <a:sym typeface="Arial"/>
              </a:rPr>
              <a:t>Ask: </a:t>
            </a:r>
            <a:r>
              <a:rPr lang="en-GB" sz="1200" i="1" u="none" strike="noStrike" noProof="0" dirty="0">
                <a:solidFill>
                  <a:schemeClr val="tx1"/>
                </a:solidFill>
                <a:latin typeface="Calibri" panose="020F0502020204030204" pitchFamily="34" charset="0"/>
                <a:ea typeface="Arial"/>
                <a:cs typeface="Calibri" panose="020F0502020204030204" pitchFamily="34" charset="0"/>
                <a:sym typeface="Arial"/>
              </a:rPr>
              <a:t>Are these unit fractions or non-unit fractions? How do you know? </a:t>
            </a:r>
            <a:r>
              <a:rPr lang="en-GB" sz="1200" u="none" strike="noStrike" noProof="0" dirty="0">
                <a:solidFill>
                  <a:schemeClr val="tx1"/>
                </a:solidFill>
                <a:latin typeface="Calibri" panose="020F0502020204030204" pitchFamily="34" charset="0"/>
                <a:ea typeface="Arial"/>
                <a:cs typeface="Calibri" panose="020F0502020204030204" pitchFamily="34" charset="0"/>
                <a:sym typeface="Arial"/>
              </a:rPr>
              <a:t>(Non-unit fractions, because more than 1 part of the whole is shown.) </a:t>
            </a:r>
          </a:p>
          <a:p>
            <a:pPr marL="0" lvl="0" indent="0" algn="l" rtl="0">
              <a:spcBef>
                <a:spcPts val="0"/>
              </a:spcBef>
              <a:spcAft>
                <a:spcPts val="0"/>
              </a:spcAft>
              <a:buNone/>
            </a:pPr>
            <a:r>
              <a:rPr lang="en-GB" sz="1200" b="1" u="none" strike="noStrike" noProof="0" dirty="0">
                <a:solidFill>
                  <a:schemeClr val="tx1"/>
                </a:solidFill>
                <a:latin typeface="Calibri" panose="020F0502020204030204" pitchFamily="34" charset="0"/>
                <a:ea typeface="Arial"/>
                <a:cs typeface="Calibri" panose="020F0502020204030204" pitchFamily="34" charset="0"/>
                <a:sym typeface="Arial"/>
              </a:rPr>
              <a:t>Look and listen for children who:</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identify how many parts the whole has been divided into</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identify how many parts of the whole are shown</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use the terms ‘denominator’ and ‘numerator’ correctly</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describe each model correctly using the sentence stem ‘__ is __ out of __ equal parts’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recognise that the models all represent non-unit fractions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recognise that when the numerator and denominator are the same the fraction represents 1.</a:t>
            </a:r>
          </a:p>
          <a:p>
            <a:pPr marL="0" indent="0" algn="l" rtl="0" fontAlgn="base"/>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Assessment opportunities: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indent="0" algn="l" rtl="0" fontAlgn="base"/>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Strategy: verbal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rPr>
              <a:t>Circulate the classroom, making note of children’s understanding.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160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noProof="0" dirty="0">
                <a:solidFill>
                  <a:schemeClr val="tx1"/>
                </a:solidFill>
              </a:rPr>
              <a:t>Hinge notes</a:t>
            </a:r>
          </a:p>
          <a:p>
            <a:pPr marL="0" indent="0" algn="l" rtl="0" fontAlgn="base"/>
            <a:r>
              <a:rPr lang="en-GB" b="0" i="0" u="none" strike="noStrike" noProof="0" dirty="0">
                <a:solidFill>
                  <a:schemeClr val="tx1"/>
                </a:solidFill>
                <a:effectLst/>
                <a:latin typeface="Calibri" panose="020F0502020204030204" pitchFamily="34" charset="0"/>
              </a:rPr>
              <a:t>Oracy groupings: Pairs</a:t>
            </a:r>
          </a:p>
          <a:p>
            <a:pPr marL="171450" indent="-171450" algn="l" rtl="0" fontAlgn="base">
              <a:buSzPct val="100000"/>
              <a:buFont typeface="Wingdings" panose="05000000000000000000" pitchFamily="2" charset="2"/>
              <a:buChar char="Ø"/>
            </a:pPr>
            <a:r>
              <a:rPr lang="en-GB" b="0" i="0" u="none" strike="noStrike" noProof="0" dirty="0">
                <a:solidFill>
                  <a:schemeClr val="tx1"/>
                </a:solidFill>
                <a:effectLst/>
                <a:latin typeface="Calibri" panose="020F0502020204030204" pitchFamily="34" charset="0"/>
              </a:rPr>
              <a:t>Click to reveal the first model. </a:t>
            </a:r>
          </a:p>
          <a:p>
            <a:pPr marL="0" indent="0" algn="l" rtl="0" fontAlgn="base">
              <a:buFont typeface="Wingdings" panose="05000000000000000000" pitchFamily="2" charset="2"/>
              <a:buNone/>
            </a:pPr>
            <a:r>
              <a:rPr lang="en-GB" b="1" i="0" u="none" strike="noStrike" noProof="0" dirty="0">
                <a:solidFill>
                  <a:schemeClr val="tx1"/>
                </a:solidFill>
                <a:effectLst/>
                <a:latin typeface="Calibri" panose="020F0502020204030204" pitchFamily="34" charset="0"/>
              </a:rPr>
              <a:t>Ask: </a:t>
            </a:r>
            <a:r>
              <a:rPr lang="en-GB" b="0" i="1" u="none" strike="noStrike" noProof="0" dirty="0">
                <a:solidFill>
                  <a:schemeClr val="tx1"/>
                </a:solidFill>
                <a:effectLst/>
                <a:latin typeface="Calibri" panose="020F0502020204030204" pitchFamily="34" charset="0"/>
              </a:rPr>
              <a:t>Does this show a unit fraction? </a:t>
            </a:r>
          </a:p>
          <a:p>
            <a:pPr marL="0" indent="0" algn="l" rtl="0" fontAlgn="base">
              <a:buFont typeface="Wingdings" panose="05000000000000000000" pitchFamily="2" charset="2"/>
              <a:buNone/>
            </a:pPr>
            <a:r>
              <a:rPr lang="en-GB" b="0" i="0" u="none" strike="noStrike" noProof="0" dirty="0">
                <a:solidFill>
                  <a:schemeClr val="tx1"/>
                </a:solidFill>
                <a:effectLst/>
                <a:latin typeface="Calibri" panose="020F0502020204030204" pitchFamily="34" charset="0"/>
              </a:rPr>
              <a:t>Children to use thumbs up/down to indicate their thinking. Next the children should write the fraction they think is represented on their whiteboard and compare with their partner. </a:t>
            </a:r>
          </a:p>
          <a:p>
            <a:pPr marL="171450" indent="-171450" algn="l" rtl="0" fontAlgn="base">
              <a:buSzPct val="100000"/>
              <a:buFont typeface="Wingdings" panose="05000000000000000000" pitchFamily="2" charset="2"/>
              <a:buChar char="Ø"/>
            </a:pPr>
            <a:r>
              <a:rPr lang="en-GB" b="0" i="0" u="none" strike="noStrike" noProof="0" dirty="0">
                <a:solidFill>
                  <a:schemeClr val="tx1"/>
                </a:solidFill>
                <a:effectLst/>
                <a:latin typeface="Calibri" panose="020F0502020204030204" pitchFamily="34" charset="0"/>
              </a:rPr>
              <a:t>Click to reveal each fraction in turn, asking the same question for a show of thumbs up/thumbs down.</a:t>
            </a:r>
            <a:endParaRPr lang="en-GB" noProof="0" dirty="0">
              <a:solidFill>
                <a:schemeClr val="tx1"/>
              </a:solidFill>
            </a:endParaRPr>
          </a:p>
          <a:p>
            <a:pPr marL="0" lvl="0" indent="0" algn="l" rtl="0">
              <a:spcBef>
                <a:spcPts val="0"/>
              </a:spcBef>
              <a:spcAft>
                <a:spcPts val="0"/>
              </a:spcAft>
              <a:buNone/>
            </a:pPr>
            <a:r>
              <a:rPr lang="en-GB" b="1" i="0" noProof="0" dirty="0">
                <a:solidFill>
                  <a:schemeClr val="tx1"/>
                </a:solidFill>
                <a:effectLst/>
                <a:latin typeface="Calibri" panose="020F0502020204030204" pitchFamily="34" charset="0"/>
              </a:rPr>
              <a:t>Assessment opportunities: </a:t>
            </a:r>
          </a:p>
          <a:p>
            <a:pPr marL="0" lvl="0" indent="0" algn="l" rtl="0">
              <a:spcBef>
                <a:spcPts val="0"/>
              </a:spcBef>
              <a:spcAft>
                <a:spcPts val="0"/>
              </a:spcAft>
              <a:buNone/>
            </a:pPr>
            <a:r>
              <a:rPr lang="en-GB" b="0" i="0" noProof="0" dirty="0">
                <a:solidFill>
                  <a:schemeClr val="tx1"/>
                </a:solidFill>
                <a:effectLst/>
                <a:latin typeface="Calibri" panose="020F0502020204030204" pitchFamily="34" charset="0"/>
              </a:rPr>
              <a:t>Strategy: visual </a:t>
            </a:r>
          </a:p>
          <a:p>
            <a:pPr marL="0" lvl="0" indent="0" algn="l" rtl="0">
              <a:spcBef>
                <a:spcPts val="0"/>
              </a:spcBef>
              <a:spcAft>
                <a:spcPts val="0"/>
              </a:spcAft>
              <a:buNone/>
            </a:pPr>
            <a:r>
              <a:rPr lang="en-GB" b="0" i="0" noProof="0" dirty="0">
                <a:solidFill>
                  <a:schemeClr val="tx1"/>
                </a:solidFill>
                <a:effectLst/>
                <a:latin typeface="Calibri" panose="020F0502020204030204" pitchFamily="34" charset="0"/>
              </a:rPr>
              <a:t>If a significant number of children answer incorrectly, pause the lesson here to revisit/consolidate the key concepts before moving onto the You do phase.</a:t>
            </a:r>
          </a:p>
          <a:p>
            <a:pPr marL="0" lvl="0" indent="0" algn="l" rtl="0">
              <a:spcBef>
                <a:spcPts val="0"/>
              </a:spcBef>
              <a:spcAft>
                <a:spcPts val="0"/>
              </a:spcAft>
              <a:buFont typeface="Wingdings" panose="05000000000000000000" pitchFamily="2" charset="2"/>
              <a:buNone/>
            </a:pPr>
            <a:r>
              <a:rPr lang="en-GB" noProof="0" dirty="0">
                <a:solidFill>
                  <a:schemeClr val="tx1"/>
                </a:solidFill>
              </a:rPr>
              <a:t>Ask children to discuss their answers in pairs using the sentence starter ‘I think this is a unit fraction because …’ or ‘I think this is not a unit fraction because …’ </a:t>
            </a:r>
          </a:p>
          <a:p>
            <a:pPr marL="0" lvl="0" indent="0" algn="l" rtl="0">
              <a:spcBef>
                <a:spcPts val="0"/>
              </a:spcBef>
              <a:spcAft>
                <a:spcPts val="0"/>
              </a:spcAft>
              <a:buFont typeface="Wingdings" panose="05000000000000000000" pitchFamily="2" charset="2"/>
              <a:buNone/>
            </a:pPr>
            <a:r>
              <a:rPr lang="en-GB" noProof="0" dirty="0">
                <a:solidFill>
                  <a:schemeClr val="tx1"/>
                </a:solidFill>
              </a:rPr>
              <a:t>If children disagree on any of the fractions, they should explain their reasoning clearly and try to convince their partner. </a:t>
            </a:r>
          </a:p>
          <a:p>
            <a:pPr marL="0" lvl="0" indent="0" algn="l" rtl="0">
              <a:spcBef>
                <a:spcPts val="0"/>
              </a:spcBef>
              <a:spcAft>
                <a:spcPts val="0"/>
              </a:spcAft>
              <a:buNone/>
            </a:pPr>
            <a:r>
              <a:rPr lang="en-GB" b="1" noProof="0" dirty="0">
                <a:solidFill>
                  <a:schemeClr val="tx1"/>
                </a:solidFill>
              </a:rPr>
              <a:t>Look and listen for children who: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recognise that only models A and D show unit fractions (one-third and one-quarter)</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can explain that unit fractions show 1 equal part out of the whole</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understand that model B does not show a unit fraction, because the parts are not equal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recognise that models C and E show non-unit fractions (two-thirds and two-halves)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can explain that non-unit fractions show more than 1 equal part out of the whole</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use the term ‘denominator’ correctly and understand that it shows the number of equal parts the whole is split into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u="none" strike="noStrike" noProof="0" dirty="0">
                <a:solidFill>
                  <a:schemeClr val="tx1"/>
                </a:solidFill>
                <a:latin typeface="Calibri" panose="020F0502020204030204" pitchFamily="34" charset="0"/>
                <a:cs typeface="Calibri" panose="020F0502020204030204" pitchFamily="34" charset="0"/>
                <a:sym typeface="Arial"/>
              </a:rPr>
              <a:t>use the term ‘numerator’ correctly and understand that it shows the number of parts we have. </a:t>
            </a:r>
          </a:p>
          <a:p>
            <a:pPr marL="0" lvl="0" indent="0" algn="l" rtl="0">
              <a:spcBef>
                <a:spcPts val="0"/>
              </a:spcBef>
              <a:spcAft>
                <a:spcPts val="0"/>
              </a:spcAft>
              <a:buNone/>
            </a:pPr>
            <a:r>
              <a:rPr lang="en-GB" baseline="0" noProof="0" dirty="0">
                <a:solidFill>
                  <a:schemeClr val="tx1"/>
                </a:solidFill>
              </a:rPr>
              <a:t>Ask children to feed back to the class. Discuss responses and probe any misconceptions.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885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chemeClr val="tx1"/>
                </a:solidFill>
              </a:rPr>
              <a:t>Teach: You do (1)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i="0" u="none" strike="noStrike" noProof="0" dirty="0">
                <a:solidFill>
                  <a:schemeClr val="tx1"/>
                </a:solidFill>
                <a:effectLst/>
                <a:latin typeface="Calibri" panose="020F0502020204030204" pitchFamily="34" charset="0"/>
              </a:rPr>
              <a:t>Before the lesson: </a:t>
            </a:r>
            <a:r>
              <a:rPr lang="en-GB" b="0" i="0" u="none" strike="noStrike" noProof="0" dirty="0">
                <a:solidFill>
                  <a:schemeClr val="tx1"/>
                </a:solidFill>
                <a:effectLst/>
                <a:latin typeface="Calibri" panose="020F0502020204030204" pitchFamily="34" charset="0"/>
              </a:rPr>
              <a:t>You may want to cut out the fraction cards in advance to save time.</a:t>
            </a:r>
            <a:br>
              <a:rPr lang="en-GB" noProof="0" dirty="0">
                <a:solidFill>
                  <a:schemeClr val="tx1"/>
                </a:solidFill>
              </a:rPr>
            </a:br>
            <a:r>
              <a:rPr lang="en-GB" noProof="0" dirty="0">
                <a:solidFill>
                  <a:schemeClr val="tx1"/>
                </a:solidFill>
              </a:rPr>
              <a:t>Resources: Fraction cards (photocopy master), Numicon pieces, Numicon pegs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rPr>
              <a:t>Oracy groupings: Pairs</a:t>
            </a:r>
          </a:p>
          <a:p>
            <a:pPr marL="0" lvl="0" indent="0" algn="l" rtl="0">
              <a:spcBef>
                <a:spcPts val="0"/>
              </a:spcBef>
              <a:spcAft>
                <a:spcPts val="0"/>
              </a:spcAft>
              <a:buNone/>
            </a:pPr>
            <a:r>
              <a:rPr lang="en-GB" noProof="0" dirty="0">
                <a:solidFill>
                  <a:schemeClr val="tx1"/>
                </a:solidFill>
              </a:rPr>
              <a:t>Provide pairs with the photocopy master. Ask them to cut out the cards and place them face down in a pile.</a:t>
            </a:r>
          </a:p>
          <a:p>
            <a:pPr marL="0" lvl="0" indent="0" algn="l" rtl="0">
              <a:spcBef>
                <a:spcPts val="0"/>
              </a:spcBef>
              <a:spcAft>
                <a:spcPts val="0"/>
              </a:spcAft>
              <a:buNone/>
            </a:pPr>
            <a:r>
              <a:rPr lang="en-GB" noProof="0" dirty="0">
                <a:solidFill>
                  <a:schemeClr val="tx1"/>
                </a:solidFill>
              </a:rPr>
              <a:t>Children take it in turns to turn over a fraction card. </a:t>
            </a:r>
          </a:p>
          <a:p>
            <a:pPr marL="0" lvl="0" indent="0" algn="l" rtl="0">
              <a:spcBef>
                <a:spcPts val="0"/>
              </a:spcBef>
              <a:spcAft>
                <a:spcPts val="0"/>
              </a:spcAft>
              <a:buNone/>
            </a:pPr>
            <a:r>
              <a:rPr lang="en-GB" noProof="0" dirty="0">
                <a:solidFill>
                  <a:schemeClr val="tx1"/>
                </a:solidFill>
              </a:rPr>
              <a:t>Each player independently writes down the fraction the card represents on their whiteboard, and then they compare their answers with their partner.</a:t>
            </a:r>
          </a:p>
          <a:p>
            <a:pPr marL="0" lvl="0" indent="0" algn="l" rtl="0">
              <a:spcBef>
                <a:spcPts val="0"/>
              </a:spcBef>
              <a:spcAft>
                <a:spcPts val="0"/>
              </a:spcAft>
              <a:buNone/>
            </a:pPr>
            <a:r>
              <a:rPr lang="en-GB" b="1" noProof="0" dirty="0">
                <a:solidFill>
                  <a:schemeClr val="tx1"/>
                </a:solidFill>
              </a:rPr>
              <a:t>Ask:</a:t>
            </a:r>
            <a:endParaRPr lang="en-GB" i="1" noProof="0" dirty="0">
              <a:solidFill>
                <a:schemeClr val="tx1"/>
              </a:solidFill>
            </a:endParaRPr>
          </a:p>
          <a:p>
            <a:pPr marL="171450" lvl="0" indent="-171450" algn="l" rtl="0">
              <a:spcBef>
                <a:spcPts val="0"/>
              </a:spcBef>
              <a:spcAft>
                <a:spcPts val="0"/>
              </a:spcAft>
              <a:buFont typeface="Arial" panose="020B0604020202020204" pitchFamily="34" charset="0"/>
              <a:buChar char="•"/>
            </a:pPr>
            <a:r>
              <a:rPr lang="en-GB" i="1" noProof="0" dirty="0">
                <a:solidFill>
                  <a:schemeClr val="tx1"/>
                </a:solidFill>
              </a:rPr>
              <a:t>Have you both identified the correct fraction?</a:t>
            </a:r>
          </a:p>
          <a:p>
            <a:pPr marL="171450" lvl="0" indent="-171450" algn="l" rtl="0">
              <a:spcBef>
                <a:spcPts val="0"/>
              </a:spcBef>
              <a:spcAft>
                <a:spcPts val="0"/>
              </a:spcAft>
              <a:buFont typeface="Arial" panose="020B0604020202020204" pitchFamily="34" charset="0"/>
              <a:buChar char="•"/>
            </a:pPr>
            <a:r>
              <a:rPr lang="en-GB" i="1" noProof="0" dirty="0">
                <a:solidFill>
                  <a:schemeClr val="tx1"/>
                </a:solidFill>
              </a:rPr>
              <a:t>What is the denominator?</a:t>
            </a:r>
          </a:p>
          <a:p>
            <a:pPr marL="171450" lvl="0" indent="-171450" algn="l" rtl="0">
              <a:spcBef>
                <a:spcPts val="0"/>
              </a:spcBef>
              <a:spcAft>
                <a:spcPts val="0"/>
              </a:spcAft>
              <a:buFont typeface="Arial" panose="020B0604020202020204" pitchFamily="34" charset="0"/>
              <a:buChar char="•"/>
            </a:pPr>
            <a:r>
              <a:rPr lang="en-GB" i="1" noProof="0" dirty="0">
                <a:solidFill>
                  <a:schemeClr val="tx1"/>
                </a:solidFill>
              </a:rPr>
              <a:t>What is the numerator?</a:t>
            </a:r>
          </a:p>
          <a:p>
            <a:pPr marL="171450" lvl="0" indent="-171450" algn="l" rtl="0">
              <a:spcBef>
                <a:spcPts val="0"/>
              </a:spcBef>
              <a:spcAft>
                <a:spcPts val="0"/>
              </a:spcAft>
              <a:buFont typeface="Arial" panose="020B0604020202020204" pitchFamily="34" charset="0"/>
              <a:buChar char="•"/>
            </a:pPr>
            <a:r>
              <a:rPr lang="en-GB" i="1" noProof="0" dirty="0">
                <a:solidFill>
                  <a:schemeClr val="tx1"/>
                </a:solidFill>
              </a:rPr>
              <a:t>Is it a unit fraction or a non-unit fraction?</a:t>
            </a:r>
          </a:p>
          <a:p>
            <a:pPr marL="0" lvl="0" indent="0" algn="l" rtl="0">
              <a:spcBef>
                <a:spcPts val="0"/>
              </a:spcBef>
              <a:spcAft>
                <a:spcPts val="0"/>
              </a:spcAft>
              <a:buClr>
                <a:schemeClr val="dk1"/>
              </a:buClr>
              <a:buSzPts val="1200"/>
              <a:buFont typeface="Arial"/>
              <a:buNone/>
            </a:pPr>
            <a:r>
              <a:rPr lang="en-GB" b="1" noProof="0" dirty="0">
                <a:solidFill>
                  <a:schemeClr val="tx1"/>
                </a:solidFill>
              </a:rPr>
              <a:t>Assessment opportunities: </a:t>
            </a:r>
          </a:p>
          <a:p>
            <a:pPr marL="0" lvl="0" indent="0" algn="l" rtl="0">
              <a:spcBef>
                <a:spcPts val="0"/>
              </a:spcBef>
              <a:spcAft>
                <a:spcPts val="0"/>
              </a:spcAft>
              <a:buClr>
                <a:schemeClr val="dk1"/>
              </a:buClr>
              <a:buSzPts val="1200"/>
              <a:buFont typeface="Arial"/>
              <a:buNone/>
            </a:pPr>
            <a:r>
              <a:rPr lang="en-GB" noProof="0" dirty="0">
                <a:solidFill>
                  <a:schemeClr val="tx1"/>
                </a:solidFill>
              </a:rPr>
              <a:t>Strategy: verbal and visual</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noProof="0" dirty="0">
                <a:solidFill>
                  <a:schemeClr val="tx1"/>
                </a:solidFill>
              </a:rPr>
              <a:t>Circulate the classroom, making note of children’s understanding.</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2589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70580-11A2-7E90-B9A0-435A094DA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508CFA-7E04-AF3A-8DFC-6F6BD838E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B6143A-3433-7BE6-2E59-CB66106613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chemeClr val="tx1"/>
                </a:solidFill>
              </a:rPr>
              <a:t>Teach: You do (2)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rPr>
              <a:t>Resources: Make non-unit fractions (photocopy master), Numicon pieces and pegs</a:t>
            </a:r>
          </a:p>
          <a:p>
            <a:pPr marL="0" lvl="0" indent="0" algn="l" rtl="0">
              <a:spcBef>
                <a:spcPts val="0"/>
              </a:spcBef>
              <a:spcAft>
                <a:spcPts val="0"/>
              </a:spcAft>
              <a:buNone/>
            </a:pPr>
            <a:r>
              <a:rPr lang="en-GB" noProof="0" dirty="0">
                <a:solidFill>
                  <a:schemeClr val="tx1"/>
                </a:solidFill>
              </a:rPr>
              <a:t>Provide children with copies of the photocopy master. They will also need colouring pencils.</a:t>
            </a:r>
          </a:p>
          <a:p>
            <a:pPr marL="0" lvl="0" indent="0" algn="l" rtl="0">
              <a:spcBef>
                <a:spcPts val="0"/>
              </a:spcBef>
              <a:spcAft>
                <a:spcPts val="0"/>
              </a:spcAft>
              <a:buNone/>
            </a:pPr>
            <a:r>
              <a:rPr lang="en-GB" noProof="0" dirty="0">
                <a:solidFill>
                  <a:schemeClr val="tx1"/>
                </a:solidFill>
              </a:rPr>
              <a:t>Children look at each fraction in turn on the photocopy master and colour parts of the model to match.</a:t>
            </a:r>
          </a:p>
          <a:p>
            <a:pPr marL="0" lvl="0" indent="0" algn="l" rtl="0">
              <a:spcBef>
                <a:spcPts val="0"/>
              </a:spcBef>
              <a:spcAft>
                <a:spcPts val="0"/>
              </a:spcAft>
              <a:buNone/>
            </a:pPr>
            <a:r>
              <a:rPr lang="en-GB" b="1" noProof="0" dirty="0">
                <a:solidFill>
                  <a:schemeClr val="tx1"/>
                </a:solidFill>
              </a:rPr>
              <a:t>Ask:</a:t>
            </a:r>
          </a:p>
          <a:p>
            <a:pPr marL="171450" lvl="0" indent="-171450" algn="l" rtl="0">
              <a:spcBef>
                <a:spcPts val="0"/>
              </a:spcBef>
              <a:spcAft>
                <a:spcPts val="0"/>
              </a:spcAft>
              <a:buFont typeface="Arial" panose="020B0604020202020204" pitchFamily="34" charset="0"/>
              <a:buChar char="•"/>
            </a:pPr>
            <a:r>
              <a:rPr lang="en-GB" i="1" noProof="0" dirty="0">
                <a:solidFill>
                  <a:schemeClr val="tx1"/>
                </a:solidFill>
              </a:rPr>
              <a:t>What is the denominator?</a:t>
            </a:r>
          </a:p>
          <a:p>
            <a:pPr marL="171450" lvl="0" indent="-171450" algn="l" rtl="0">
              <a:spcBef>
                <a:spcPts val="0"/>
              </a:spcBef>
              <a:spcAft>
                <a:spcPts val="0"/>
              </a:spcAft>
              <a:buFont typeface="Arial" panose="020B0604020202020204" pitchFamily="34" charset="0"/>
              <a:buChar char="•"/>
            </a:pPr>
            <a:r>
              <a:rPr lang="en-GB" i="1" noProof="0" dirty="0">
                <a:solidFill>
                  <a:schemeClr val="tx1"/>
                </a:solidFill>
              </a:rPr>
              <a:t>What is the numerator?</a:t>
            </a:r>
          </a:p>
          <a:p>
            <a:pPr marL="171450" lvl="0" indent="-171450" algn="l" rtl="0">
              <a:spcBef>
                <a:spcPts val="0"/>
              </a:spcBef>
              <a:spcAft>
                <a:spcPts val="0"/>
              </a:spcAft>
              <a:buFont typeface="Arial" panose="020B0604020202020204" pitchFamily="34" charset="0"/>
              <a:buChar char="•"/>
            </a:pPr>
            <a:r>
              <a:rPr lang="en-GB" i="1" noProof="0" dirty="0">
                <a:solidFill>
                  <a:schemeClr val="tx1"/>
                </a:solidFill>
              </a:rPr>
              <a:t>Is it a unit fraction or a non-unit fraction? How do you know?</a:t>
            </a:r>
          </a:p>
          <a:p>
            <a:pPr marL="171450" lvl="0" indent="-171450" algn="l" rtl="0">
              <a:spcBef>
                <a:spcPts val="0"/>
              </a:spcBef>
              <a:spcAft>
                <a:spcPts val="0"/>
              </a:spcAft>
              <a:buFont typeface="Arial" panose="020B0604020202020204" pitchFamily="34" charset="0"/>
              <a:buChar char="•"/>
            </a:pPr>
            <a:r>
              <a:rPr lang="en-GB" i="1" noProof="0" dirty="0">
                <a:solidFill>
                  <a:schemeClr val="tx1"/>
                </a:solidFill>
              </a:rPr>
              <a:t>Have you coloured in the model correctly? How do you know?</a:t>
            </a:r>
          </a:p>
          <a:p>
            <a:pPr marL="0" lvl="0" indent="0" algn="l" rtl="0">
              <a:spcBef>
                <a:spcPts val="0"/>
              </a:spcBef>
              <a:spcAft>
                <a:spcPts val="0"/>
              </a:spcAft>
              <a:buClr>
                <a:schemeClr val="dk1"/>
              </a:buClr>
              <a:buSzPts val="1200"/>
              <a:buFont typeface="Arial"/>
              <a:buNone/>
            </a:pPr>
            <a:r>
              <a:rPr lang="en-GB" b="1" noProof="0" dirty="0">
                <a:solidFill>
                  <a:schemeClr val="tx1"/>
                </a:solidFill>
              </a:rPr>
              <a:t>Assessment opportunities: </a:t>
            </a:r>
          </a:p>
          <a:p>
            <a:pPr marL="0" lvl="0" indent="0" algn="l" rtl="0">
              <a:spcBef>
                <a:spcPts val="0"/>
              </a:spcBef>
              <a:spcAft>
                <a:spcPts val="0"/>
              </a:spcAft>
              <a:buClr>
                <a:schemeClr val="dk1"/>
              </a:buClr>
              <a:buSzPts val="1200"/>
              <a:buFont typeface="Arial"/>
              <a:buNone/>
            </a:pPr>
            <a:r>
              <a:rPr lang="en-GB" noProof="0" dirty="0">
                <a:solidFill>
                  <a:schemeClr val="tx1"/>
                </a:solidFill>
              </a:rPr>
              <a:t>Strategy: marking</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noProof="0" dirty="0">
                <a:solidFill>
                  <a:schemeClr val="tx1"/>
                </a:solidFill>
              </a:rPr>
              <a:t>Mark children’s completed photocopy masters.</a:t>
            </a:r>
          </a:p>
        </p:txBody>
      </p:sp>
      <p:sp>
        <p:nvSpPr>
          <p:cNvPr id="4" name="Slide Number Placeholder 3">
            <a:extLst>
              <a:ext uri="{FF2B5EF4-FFF2-40B4-BE49-F238E27FC236}">
                <a16:creationId xmlns:a16="http://schemas.microsoft.com/office/drawing/2014/main" id="{C59EC0F4-3018-E9D7-3F8C-F04FFD3AB79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5111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Exit notes</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Numicon pieces and pegs (optional)</a:t>
                </a:r>
              </a:p>
              <a:p>
                <a:pPr marL="0" lvl="0" indent="0" algn="l" rtl="0">
                  <a:spcBef>
                    <a:spcPts val="0"/>
                  </a:spcBef>
                  <a:spcAft>
                    <a:spcPts val="0"/>
                  </a:spcAft>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At the end of this lesson, children should be able to:</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buSzPts val="1200"/>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recognise unit and non-unit fractions</a:t>
                </a:r>
              </a:p>
              <a:p>
                <a:pPr marL="171450" indent="-171450">
                  <a:buSzPts val="1200"/>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understand and accurately use the terms ‘fraction’, ‘numerator’ and ‘denominator’.</a:t>
                </a:r>
              </a:p>
              <a:p>
                <a:pPr marL="0" lvl="0" indent="0" algn="l" rtl="0">
                  <a:spcBef>
                    <a:spcPts val="0"/>
                  </a:spcBef>
                  <a:spcAft>
                    <a:spcPts val="0"/>
                  </a:spcAft>
                  <a:buClr>
                    <a:srgbClr val="000000"/>
                  </a:buClr>
                  <a:buSzPts val="1200"/>
                  <a:buFont typeface="Arial"/>
                  <a:buNone/>
                </a:pPr>
                <a:r>
                  <a:rPr lang="en-GB" sz="1200" b="1"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Ask:</a:t>
                </a:r>
              </a:p>
              <a:p>
                <a:pPr marL="171450" lvl="0" indent="-171450" algn="l" rtl="0">
                  <a:spcBef>
                    <a:spcPts val="0"/>
                  </a:spcBef>
                  <a:spcAft>
                    <a:spcPts val="0"/>
                  </a:spcAft>
                  <a:buClr>
                    <a:srgbClr val="000000"/>
                  </a:buClr>
                  <a:buSzPts val="1200"/>
                  <a:buFont typeface="Arial" panose="020B0604020202020204" pitchFamily="34" charset="0"/>
                  <a:buChar char="•"/>
                </a:pPr>
                <a:r>
                  <a:rPr lang="en-GB" sz="1200" i="1"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What do you think? </a:t>
                </a:r>
              </a:p>
              <a:p>
                <a:pPr marL="171450" lvl="0" indent="-171450" algn="l" rtl="0">
                  <a:spcBef>
                    <a:spcPts val="0"/>
                  </a:spcBef>
                  <a:spcAft>
                    <a:spcPts val="0"/>
                  </a:spcAft>
                  <a:buClr>
                    <a:srgbClr val="000000"/>
                  </a:buClr>
                  <a:buSzPts val="1200"/>
                  <a:buFont typeface="Arial" panose="020B0604020202020204" pitchFamily="34" charset="0"/>
                  <a:buChar char="•"/>
                </a:pPr>
                <a:r>
                  <a:rPr lang="en-GB" sz="1200" i="1"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Do you agree that both of these models can be written as unit fractions?</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Discuss both models and ask children to identify the fraction that they represent. </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Draw children’s attention to the second model, which shows </a:t>
                </a:r>
                <a14:m>
                  <m:oMath xmlns:m="http://schemas.openxmlformats.org/officeDocument/2006/math">
                    <m:f>
                      <m:fPr>
                        <m:ctrlPr>
                          <a:rPr lang="en-GB" sz="1200" b="0" i="1" u="none" strike="noStrike"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1200" b="0" i="1" u="none" strike="noStrike"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2</m:t>
                        </m:r>
                      </m:num>
                      <m:den>
                        <m:r>
                          <a:rPr lang="en-GB" sz="1200" b="0" i="1" u="none" strike="noStrike"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4</m:t>
                        </m:r>
                      </m:den>
                    </m:f>
                  </m:oMath>
                </a14:m>
                <a:r>
                  <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Discuss</a:t>
                </a:r>
                <a:r>
                  <a:rPr lang="en-GB" sz="1200"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rPr>
                  <a:t> that the 2-piece covers 2 of the 4 holes in the 4-piece, which is half of the holes. Show children that two 2-pieces would together make the 4-piece, but we only have 1 of those 2-pieces. </a:t>
                </a: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Listen for any children who notice that </a:t>
                </a:r>
                <a14:m>
                  <m:oMath xmlns:m="http://schemas.openxmlformats.org/officeDocument/2006/math">
                    <m:f>
                      <m:fPr>
                        <m:ctrlPr>
                          <a:rPr lang="en-GB" sz="1200" b="0" i="1" u="none" strike="noStrike"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1200" b="0" i="1" u="none" strike="noStrike"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2</m:t>
                        </m:r>
                      </m:num>
                      <m:den>
                        <m:r>
                          <a:rPr lang="en-GB" sz="1200" b="0" i="1" u="none" strike="noStrike"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4</m:t>
                        </m:r>
                      </m:den>
                    </m:f>
                  </m:oMath>
                </a14:m>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could also be written as </a:t>
                </a:r>
                <a14:m>
                  <m:oMath xmlns:m="http://schemas.openxmlformats.org/officeDocument/2006/math">
                    <m:f>
                      <m:fPr>
                        <m:ctrlPr>
                          <a:rPr lang="en-GB" sz="1200" b="0" i="1" u="none" strike="noStrike"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fPr>
                      <m:num>
                        <m:r>
                          <a:rPr lang="en-GB" sz="1200" b="0" i="1" u="none" strike="noStrike"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1</m:t>
                        </m:r>
                      </m:num>
                      <m:den>
                        <m:r>
                          <a:rPr lang="en-GB" sz="1200" b="0" i="1" u="none" strike="noStrike" noProof="0" smtClean="0">
                            <a:solidFill>
                              <a:schemeClr val="tx1"/>
                            </a:solidFill>
                            <a:effectLst/>
                            <a:latin typeface="Cambria Math" panose="02040503050406030204" pitchFamily="18" charset="0"/>
                            <a:ea typeface="Calibri" panose="020F0502020204030204" pitchFamily="34" charset="0"/>
                            <a:cs typeface="Calibri" panose="020F0502020204030204" pitchFamily="34" charset="0"/>
                          </a:rPr>
                          <m:t>2</m:t>
                        </m:r>
                      </m:den>
                    </m:f>
                  </m:oMath>
                </a14:m>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which is a unit fraction. </a:t>
                </a:r>
                <a:endParaRPr lang="en-GB" sz="12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entury Gothic"/>
                </a:endParaRPr>
              </a:p>
              <a:p>
                <a:pPr marL="0" lvl="0" indent="0" algn="l" rtl="0">
                  <a:spcBef>
                    <a:spcPts val="0"/>
                  </a:spcBef>
                  <a:spcAft>
                    <a:spcPts val="0"/>
                  </a:spcAft>
                  <a:buClr>
                    <a:schemeClr val="dk1"/>
                  </a:buClr>
                  <a:buSzPts val="1200"/>
                  <a:buFont typeface="Arial"/>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Assessment opportunities: </a:t>
                </a:r>
              </a:p>
              <a:p>
                <a:pPr marL="0" lvl="0" indent="0" algn="l" rtl="0">
                  <a:spcBef>
                    <a:spcPts val="0"/>
                  </a:spcBef>
                  <a:spcAft>
                    <a:spcPts val="0"/>
                  </a:spcAft>
                  <a:buClr>
                    <a:schemeClr val="dk1"/>
                  </a:buClr>
                  <a:buSzPts val="1200"/>
                  <a:buFont typeface="Arial"/>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Strategy: verbal</a:t>
                </a:r>
              </a:p>
            </p:txBody>
          </p:sp>
        </mc:Choice>
        <mc:Fallback xmlns="">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Exit notes</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000" dirty="0"/>
                  <a:t>Resources: Numicon pieces and pegs (optional)</a:t>
                </a:r>
              </a:p>
              <a:p>
                <a:pPr marL="0" lvl="0" indent="0" algn="l" rtl="0">
                  <a:spcBef>
                    <a:spcPts val="0"/>
                  </a:spcBef>
                  <a:spcAft>
                    <a:spcPts val="0"/>
                  </a:spcAft>
                  <a:buNone/>
                </a:pPr>
                <a:r>
                  <a:rPr lang="en-GB" sz="1000" dirty="0">
                    <a:solidFill>
                      <a:srgbClr val="000000"/>
                    </a:solidFill>
                    <a:latin typeface="Calibri" panose="020F0502020204030204" pitchFamily="34" charset="0"/>
                    <a:ea typeface="Century Gothic"/>
                    <a:cs typeface="Calibri" panose="020F0502020204030204" pitchFamily="34" charset="0"/>
                    <a:sym typeface="Century Gothic"/>
                  </a:rPr>
                  <a:t>At the end of this lesson, children should be able to:</a:t>
                </a:r>
                <a:endParaRPr lang="en-GB" dirty="0"/>
              </a:p>
              <a:p>
                <a:pPr marL="285750" lvl="1" indent="-285750">
                  <a:buFont typeface="Arial" panose="020B0604020202020204" pitchFamily="34" charset="0"/>
                  <a:buChar char="•"/>
                </a:pPr>
                <a:r>
                  <a:rPr lang="en-GB" sz="1050" dirty="0"/>
                  <a:t>recognise unit and non-unit fractions</a:t>
                </a:r>
              </a:p>
              <a:p>
                <a:pPr marL="285750" lvl="1" indent="-285750">
                  <a:buFont typeface="Arial" panose="020B0604020202020204" pitchFamily="34" charset="0"/>
                  <a:buChar char="•"/>
                </a:pPr>
                <a:r>
                  <a:rPr lang="en-GB" sz="1050" dirty="0"/>
                  <a:t>understand and accurately use the terms ‘fraction’, ‘numerator’ and ‘denominator’.</a:t>
                </a:r>
              </a:p>
              <a:p>
                <a:pPr marL="0" lvl="0" indent="0" algn="l" rtl="0">
                  <a:spcBef>
                    <a:spcPts val="0"/>
                  </a:spcBef>
                  <a:spcAft>
                    <a:spcPts val="0"/>
                  </a:spcAft>
                  <a:buClr>
                    <a:srgbClr val="000000"/>
                  </a:buClr>
                  <a:buSzPts val="1200"/>
                  <a:buFont typeface="Arial"/>
                  <a:buNone/>
                </a:pPr>
                <a:r>
                  <a:rPr lang="en-GB" sz="1200" b="1" dirty="0">
                    <a:solidFill>
                      <a:srgbClr val="000000"/>
                    </a:solidFill>
                    <a:latin typeface="Calibri" panose="020F0502020204030204" pitchFamily="34" charset="0"/>
                    <a:ea typeface="Century Gothic"/>
                    <a:cs typeface="Calibri" panose="020F0502020204030204" pitchFamily="34" charset="0"/>
                    <a:sym typeface="Century Gothic"/>
                  </a:rPr>
                  <a:t>Ask:</a:t>
                </a:r>
              </a:p>
              <a:p>
                <a:pPr marL="0" lvl="0" indent="0" algn="l" rtl="0">
                  <a:spcBef>
                    <a:spcPts val="0"/>
                  </a:spcBef>
                  <a:spcAft>
                    <a:spcPts val="0"/>
                  </a:spcAft>
                  <a:buClr>
                    <a:srgbClr val="000000"/>
                  </a:buClr>
                  <a:buSzPts val="1200"/>
                  <a:buFont typeface="Arial"/>
                  <a:buNone/>
                </a:pPr>
                <a:r>
                  <a:rPr lang="en-GB" sz="1200" i="1" dirty="0">
                    <a:solidFill>
                      <a:srgbClr val="000000"/>
                    </a:solidFill>
                    <a:latin typeface="Calibri" panose="020F0502020204030204" pitchFamily="34" charset="0"/>
                    <a:ea typeface="Century Gothic"/>
                    <a:cs typeface="Calibri" panose="020F0502020204030204" pitchFamily="34" charset="0"/>
                    <a:sym typeface="Century Gothic"/>
                  </a:rPr>
                  <a:t>What do you think? </a:t>
                </a:r>
              </a:p>
              <a:p>
                <a:pPr marL="0" lvl="0" indent="0" algn="l" rtl="0">
                  <a:spcBef>
                    <a:spcPts val="0"/>
                  </a:spcBef>
                  <a:spcAft>
                    <a:spcPts val="0"/>
                  </a:spcAft>
                  <a:buClr>
                    <a:srgbClr val="000000"/>
                  </a:buClr>
                  <a:buSzPts val="1200"/>
                  <a:buFont typeface="Arial"/>
                  <a:buNone/>
                </a:pPr>
                <a:r>
                  <a:rPr lang="en-GB" sz="1200" i="1" dirty="0">
                    <a:solidFill>
                      <a:srgbClr val="000000"/>
                    </a:solidFill>
                    <a:latin typeface="Calibri" panose="020F0502020204030204" pitchFamily="34" charset="0"/>
                    <a:ea typeface="Century Gothic"/>
                    <a:cs typeface="Calibri" panose="020F0502020204030204" pitchFamily="34" charset="0"/>
                    <a:sym typeface="Century Gothic"/>
                  </a:rPr>
                  <a:t>Do you agree that both of these are unit fractions?</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lang="en-GB" sz="1200" dirty="0">
                    <a:solidFill>
                      <a:srgbClr val="000000"/>
                    </a:solidFill>
                    <a:latin typeface="Calibri" panose="020F0502020204030204" pitchFamily="34" charset="0"/>
                    <a:ea typeface="Century Gothic"/>
                    <a:cs typeface="Calibri" panose="020F0502020204030204" pitchFamily="34" charset="0"/>
                    <a:sym typeface="Century Gothic"/>
                  </a:rPr>
                  <a:t>Discuss both models and ask children to identify the fraction that they represent. Draw children’s attention to the 4-piece</a:t>
                </a:r>
                <a:r>
                  <a:rPr lang="en-GB" sz="1200" baseline="0" dirty="0">
                    <a:solidFill>
                      <a:srgbClr val="000000"/>
                    </a:solidFill>
                    <a:latin typeface="Calibri" panose="020F0502020204030204" pitchFamily="34" charset="0"/>
                    <a:ea typeface="Century Gothic"/>
                    <a:cs typeface="Calibri" panose="020F0502020204030204" pitchFamily="34" charset="0"/>
                    <a:sym typeface="Century Gothic"/>
                  </a:rPr>
                  <a:t> showing </a:t>
                </a:r>
                <a:r>
                  <a:rPr lang="en-GB" sz="1200" b="0" i="0" u="none" strike="noStrike">
                    <a:solidFill>
                      <a:srgbClr val="000000"/>
                    </a:solidFill>
                    <a:effectLst/>
                    <a:latin typeface="Cambria Math" panose="02040503050406030204" pitchFamily="18" charset="0"/>
                    <a:ea typeface="Calibri" panose="020F0502020204030204" pitchFamily="34" charset="0"/>
                    <a:cs typeface="Calibri" panose="020F0502020204030204" pitchFamily="34" charset="0"/>
                  </a:rPr>
                  <a:t>2/4</a:t>
                </a:r>
                <a:r>
                  <a:rPr lang="en-GB" sz="1200" dirty="0">
                    <a:solidFill>
                      <a:srgbClr val="000000"/>
                    </a:solidFill>
                    <a:latin typeface="Calibri" panose="020F0502020204030204" pitchFamily="34" charset="0"/>
                    <a:ea typeface="Century Gothic"/>
                    <a:cs typeface="Calibri" panose="020F0502020204030204" pitchFamily="34" charset="0"/>
                    <a:sym typeface="Century Gothic"/>
                  </a:rPr>
                  <a:t>. Discuss</a:t>
                </a:r>
                <a:r>
                  <a:rPr lang="en-GB" sz="1200" baseline="0" dirty="0">
                    <a:solidFill>
                      <a:srgbClr val="000000"/>
                    </a:solidFill>
                    <a:latin typeface="Calibri" panose="020F0502020204030204" pitchFamily="34" charset="0"/>
                    <a:ea typeface="Century Gothic"/>
                    <a:cs typeface="Calibri" panose="020F0502020204030204" pitchFamily="34" charset="0"/>
                    <a:sym typeface="Century Gothic"/>
                  </a:rPr>
                  <a:t> that there the 2-piece covers 2 of the 4 holes in the 4-piece, which is half of the holes. Show the children that two 2-pieces would together make the 4-piece, but we only have 1 of those 2-pieces. </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Listen for any children who notice that </a:t>
                </a:r>
                <a:r>
                  <a:rPr lang="en-GB" sz="1200" b="0" i="0" u="none" strike="noStrike">
                    <a:solidFill>
                      <a:srgbClr val="000000"/>
                    </a:solidFill>
                    <a:effectLst/>
                    <a:latin typeface="Cambria Math" panose="02040503050406030204" pitchFamily="18" charset="0"/>
                    <a:ea typeface="Calibri" panose="020F0502020204030204" pitchFamily="34" charset="0"/>
                    <a:cs typeface="Calibri" panose="020F0502020204030204" pitchFamily="34" charset="0"/>
                  </a:rPr>
                  <a:t>2/4</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could also be written as </a:t>
                </a:r>
                <a:r>
                  <a:rPr lang="en-GB" sz="1200" b="0" i="0" u="none" strike="noStrike">
                    <a:solidFill>
                      <a:srgbClr val="000000"/>
                    </a:solidFill>
                    <a:effectLst/>
                    <a:latin typeface="Cambria Math" panose="02040503050406030204" pitchFamily="18" charset="0"/>
                    <a:ea typeface="Calibri" panose="020F0502020204030204" pitchFamily="34" charset="0"/>
                    <a:cs typeface="Calibri" panose="020F0502020204030204" pitchFamily="34" charset="0"/>
                  </a:rPr>
                  <a:t>1/2</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which is a unit fraction. </a:t>
                </a:r>
                <a:endParaRPr lang="en-GB" sz="1200" dirty="0">
                  <a:solidFill>
                    <a:srgbClr val="000000"/>
                  </a:solidFill>
                  <a:latin typeface="Calibri" panose="020F0502020204030204" pitchFamily="34" charset="0"/>
                  <a:ea typeface="Century Gothic"/>
                  <a:cs typeface="Calibri" panose="020F0502020204030204" pitchFamily="34" charset="0"/>
                  <a:sym typeface="Century Gothic"/>
                </a:endParaRPr>
              </a:p>
              <a:p>
                <a:pPr marL="0" lvl="0" indent="0" algn="l" rtl="0">
                  <a:spcBef>
                    <a:spcPts val="0"/>
                  </a:spcBef>
                  <a:spcAft>
                    <a:spcPts val="0"/>
                  </a:spcAft>
                  <a:buClr>
                    <a:schemeClr val="dk1"/>
                  </a:buClr>
                  <a:buSzPts val="1200"/>
                  <a:buFont typeface="Arial"/>
                  <a:buNone/>
                </a:pPr>
                <a:r>
                  <a:rPr lang="en-US" b="1" dirty="0"/>
                  <a:t>Assessment opportunities: </a:t>
                </a:r>
              </a:p>
              <a:p>
                <a:pPr marL="0" lvl="0" indent="0" algn="l" rtl="0">
                  <a:spcBef>
                    <a:spcPts val="0"/>
                  </a:spcBef>
                  <a:spcAft>
                    <a:spcPts val="0"/>
                  </a:spcAft>
                  <a:buClr>
                    <a:schemeClr val="dk1"/>
                  </a:buClr>
                  <a:buSzPts val="1200"/>
                  <a:buFont typeface="Arial"/>
                  <a:buNone/>
                </a:pPr>
                <a:r>
                  <a:rPr lang="en-US" dirty="0"/>
                  <a:t>Strategy: verbal</a:t>
                </a: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18</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3126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noProof="0" dirty="0">
                <a:solidFill>
                  <a:schemeClr val="tx1"/>
                </a:solidFill>
              </a:rPr>
              <a:t>Reflection notes</a:t>
            </a:r>
          </a:p>
          <a:p>
            <a:pPr marL="0" lvl="0" indent="0" algn="l" rtl="0">
              <a:spcBef>
                <a:spcPts val="0"/>
              </a:spcBef>
              <a:spcAft>
                <a:spcPts val="0"/>
              </a:spcAft>
              <a:buNone/>
            </a:pPr>
            <a:r>
              <a:rPr lang="en-GB" noProof="0" dirty="0">
                <a:solidFill>
                  <a:schemeClr val="tx1"/>
                </a:solidFill>
              </a:rPr>
              <a:t>Resources: Numicon pieces </a:t>
            </a:r>
          </a:p>
          <a:p>
            <a:pPr marL="0" lvl="0" indent="0" algn="l" rtl="0">
              <a:spcBef>
                <a:spcPts val="0"/>
              </a:spcBef>
              <a:spcAft>
                <a:spcPts val="0"/>
              </a:spcAft>
              <a:buNone/>
            </a:pPr>
            <a:r>
              <a:rPr lang="en-GB" noProof="0" dirty="0">
                <a:solidFill>
                  <a:schemeClr val="tx1"/>
                </a:solidFill>
              </a:rPr>
              <a:t>Ask children to hold up a Numicon piece to show how they feel about recognising unit and non-unit fractions. </a:t>
            </a:r>
          </a:p>
          <a:p>
            <a:pPr marL="0" lvl="0" indent="0" algn="l" rtl="0">
              <a:spcBef>
                <a:spcPts val="0"/>
              </a:spcBef>
              <a:spcAft>
                <a:spcPts val="0"/>
              </a:spcAft>
              <a:buNone/>
            </a:pPr>
            <a:r>
              <a:rPr lang="en-GB" noProof="0" dirty="0">
                <a:solidFill>
                  <a:schemeClr val="tx1"/>
                </a:solidFill>
              </a:rPr>
              <a:t>Encourage them to choose a higher number if they feel more confident about their learning.</a:t>
            </a:r>
            <a:br>
              <a:rPr lang="en-GB" noProof="0" dirty="0">
                <a:solidFill>
                  <a:schemeClr val="tx1"/>
                </a:solidFill>
              </a:rPr>
            </a:br>
            <a:r>
              <a:rPr lang="en-GB" noProof="0" dirty="0">
                <a:solidFill>
                  <a:schemeClr val="tx1"/>
                </a:solidFill>
              </a:rPr>
              <a:t>You might also choose to ask children to share how confident they feel in their understanding of the words ‘numerator’ and ‘denominator’.</a:t>
            </a:r>
            <a:endParaRPr lang="en-GB" b="1" noProof="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chemeClr val="tx1"/>
                </a:solidFill>
              </a:rPr>
              <a:t>Assessment opportunities: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noProof="0" dirty="0">
                <a:solidFill>
                  <a:schemeClr val="tx1"/>
                </a:solidFill>
              </a:rPr>
              <a:t>Strategy: visual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noProof="0" dirty="0">
                <a:solidFill>
                  <a:schemeClr val="tx1"/>
                </a:solidFill>
              </a:rPr>
              <a:t>Make a note of any children who show a lower number.</a:t>
            </a:r>
            <a:endParaRPr lang="en-GB" noProof="0" dirty="0">
              <a:solidFill>
                <a:schemeClr val="tx1"/>
              </a:solidFill>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19</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001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Teacher information slide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7516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Extend and explore notes</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Resources: Print-outs of this slide, number rods</a:t>
                </a:r>
              </a:p>
              <a:p>
                <a:pPr marL="0" lvl="0" indent="0" algn="l" rtl="0">
                  <a:spcBef>
                    <a:spcPts val="0"/>
                  </a:spcBef>
                  <a:spcAft>
                    <a:spcPts val="0"/>
                  </a:spcAft>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Oracy groupings: Pairs</a:t>
                </a:r>
              </a:p>
              <a:p>
                <a:pPr marL="0" lvl="0" indent="0" algn="l" rtl="0">
                  <a:spcBef>
                    <a:spcPts val="0"/>
                  </a:spcBef>
                  <a:spcAft>
                    <a:spcPts val="0"/>
                  </a:spcAft>
                  <a:buFont typeface="Arial" panose="020B0604020202020204" pitchFamily="34" charset="0"/>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This has been provided as an extra resource you can use as a follow-up to the lesson, for retrieval practice, or as an activity you can print out and give to children who need meaningful extension during the lesson.</a:t>
                </a:r>
              </a:p>
              <a:p>
                <a:pPr marL="0" lvl="0" indent="0" algn="l" rtl="0">
                  <a:spcBef>
                    <a:spcPts val="0"/>
                  </a:spcBef>
                  <a:spcAft>
                    <a:spcPts val="0"/>
                  </a:spcAft>
                  <a:buNone/>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Provide children with print-outs of this slide and number rods to support their thinking and exploration. </a:t>
                </a:r>
              </a:p>
              <a:p>
                <a:pPr marL="0" lvl="0" indent="0" algn="l" rtl="0">
                  <a:spcBef>
                    <a:spcPts val="0"/>
                  </a:spcBef>
                  <a:spcAft>
                    <a:spcPts val="0"/>
                  </a:spcAft>
                  <a:buNone/>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Look and listen for children who:</a:t>
                </a:r>
              </a:p>
              <a:p>
                <a:pPr marL="171450" lvl="0" indent="-171450" algn="l" rtl="0">
                  <a:spcBef>
                    <a:spcPts val="0"/>
                  </a:spcBef>
                  <a:spcAft>
                    <a:spcPts val="0"/>
                  </a:spcAft>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identify the number of equal parts each whole represents</a:t>
                </a:r>
              </a:p>
              <a:p>
                <a:pPr marL="171450" lvl="0" indent="-171450" algn="l" rtl="0">
                  <a:spcBef>
                    <a:spcPts val="0"/>
                  </a:spcBef>
                  <a:spcAft>
                    <a:spcPts val="0"/>
                  </a:spcAft>
                  <a:buFont typeface="Arial" panose="020B0604020202020204" pitchFamily="34" charset="0"/>
                  <a:buChar cha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find the correct number rods to use to represent the numerator and denominator for each fraction (white rod and pink rod for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two red rods and one dark green rod for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2</m:t>
                        </m:r>
                      </m:num>
                      <m:den>
                        <m:r>
                          <a:rPr lang="en-GB" b="0" i="1" noProof="0" smtClean="0">
                            <a:solidFill>
                              <a:schemeClr val="tx1"/>
                            </a:solidFill>
                            <a:latin typeface="Cambria Math" panose="02040503050406030204" pitchFamily="18" charset="0"/>
                          </a:rPr>
                          <m:t>3</m:t>
                        </m:r>
                      </m:den>
                    </m:f>
                  </m:oMath>
                </a14:m>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three red rods and one brown rod for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3</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0" lvl="0" indent="0" algn="l" rtl="0">
                  <a:spcBef>
                    <a:spcPts val="0"/>
                  </a:spcBef>
                  <a:spcAft>
                    <a:spcPts val="0"/>
                  </a:spcAft>
                  <a:buNone/>
                </a:pPr>
                <a:r>
                  <a:rPr lang="en-GB" b="1"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Assessment opportunities: </a:t>
                </a:r>
              </a:p>
              <a:p>
                <a:pPr marL="0" lvl="0" indent="0" algn="l" rtl="0">
                  <a:spcBef>
                    <a:spcPts val="0"/>
                  </a:spcBef>
                  <a:spcAft>
                    <a:spcPts val="0"/>
                  </a:spcAft>
                  <a:buNone/>
                </a:pPr>
                <a:r>
                  <a:rPr lang="en-GB"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Strategy: visual </a:t>
                </a:r>
              </a:p>
            </p:txBody>
          </p:sp>
        </mc:Choice>
        <mc:Fallback xmlns="">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Extend and explore notes</a:t>
                </a:r>
                <a:endParaRPr lang="en-GB" dirty="0"/>
              </a:p>
              <a:p>
                <a:pPr marL="0" lvl="0" indent="0" algn="l" rtl="0">
                  <a:spcBef>
                    <a:spcPts val="0"/>
                  </a:spcBef>
                  <a:spcAft>
                    <a:spcPts val="0"/>
                  </a:spcAft>
                  <a:buNone/>
                </a:pPr>
                <a:r>
                  <a:rPr lang="en-GB" dirty="0"/>
                  <a:t>Resources: Print-outs of this slide, number rods</a:t>
                </a:r>
              </a:p>
              <a:p>
                <a:pPr marL="0" lvl="0" indent="0" algn="l" rtl="0">
                  <a:spcBef>
                    <a:spcPts val="0"/>
                  </a:spcBef>
                  <a:spcAft>
                    <a:spcPts val="0"/>
                  </a:spcAft>
                  <a:buNone/>
                </a:pPr>
                <a:r>
                  <a:rPr lang="en-GB" dirty="0"/>
                  <a:t>Oracy groupings: Pairs</a:t>
                </a:r>
              </a:p>
              <a:p>
                <a:pPr marL="0" lvl="0" indent="0" algn="l" rtl="0">
                  <a:spcBef>
                    <a:spcPts val="0"/>
                  </a:spcBef>
                  <a:spcAft>
                    <a:spcPts val="0"/>
                  </a:spcAft>
                  <a:buNone/>
                </a:pPr>
                <a:r>
                  <a:rPr lang="en-GB" dirty="0"/>
                  <a:t>This has been provided as an optional extra resource you can use as a follow-up to the lesson for retrieval practice or as an open-ended extension activity for children who need meaningful extension during the lesson.</a:t>
                </a:r>
              </a:p>
              <a:p>
                <a:pPr marL="0" lvl="0" indent="0" algn="l" rtl="0">
                  <a:spcBef>
                    <a:spcPts val="0"/>
                  </a:spcBef>
                  <a:spcAft>
                    <a:spcPts val="0"/>
                  </a:spcAft>
                  <a:buNone/>
                </a:pPr>
                <a:r>
                  <a:rPr lang="en-GB" dirty="0"/>
                  <a:t>Provide children with print-outs of this slide and number rods to support their thinking and exploration. </a:t>
                </a:r>
              </a:p>
              <a:p>
                <a:pPr marL="0" lvl="0" indent="0" algn="l" rtl="0">
                  <a:spcBef>
                    <a:spcPts val="0"/>
                  </a:spcBef>
                  <a:spcAft>
                    <a:spcPts val="0"/>
                  </a:spcAft>
                  <a:buNone/>
                </a:pPr>
                <a:r>
                  <a:rPr lang="en-GB" b="1" dirty="0"/>
                  <a:t>Look and listen for children who:</a:t>
                </a:r>
              </a:p>
              <a:p>
                <a:pPr marL="171450" lvl="0" indent="-171450" algn="l" rtl="0">
                  <a:spcBef>
                    <a:spcPts val="0"/>
                  </a:spcBef>
                  <a:spcAft>
                    <a:spcPts val="0"/>
                  </a:spcAft>
                  <a:buFont typeface="Arial" panose="020B0604020202020204" pitchFamily="34" charset="0"/>
                  <a:buChar char="•"/>
                </a:pPr>
                <a:r>
                  <a:rPr lang="en-GB" dirty="0"/>
                  <a:t>identify the number of equal parts each whole represents</a:t>
                </a:r>
              </a:p>
              <a:p>
                <a:pPr marL="171450" lvl="0" indent="-171450" algn="l" rtl="0">
                  <a:spcBef>
                    <a:spcPts val="0"/>
                  </a:spcBef>
                  <a:spcAft>
                    <a:spcPts val="0"/>
                  </a:spcAft>
                  <a:buFont typeface="Arial" panose="020B0604020202020204" pitchFamily="34" charset="0"/>
                  <a:buChar char="•"/>
                </a:pPr>
                <a:r>
                  <a:rPr lang="en-GB" dirty="0"/>
                  <a:t>find the correct number rods to use to represent the numerator and denominator for each fraction (white and pink rods for </a:t>
                </a:r>
                <a:r>
                  <a:rPr lang="en-GB" b="0" i="0">
                    <a:latin typeface="Cambria Math" panose="02040503050406030204" pitchFamily="18" charset="0"/>
                  </a:rPr>
                  <a:t>1/4</a:t>
                </a:r>
                <a:r>
                  <a:rPr lang="en-GB" dirty="0"/>
                  <a:t>; red and dark green rods for </a:t>
                </a:r>
                <a:r>
                  <a:rPr lang="en-GB" b="0" i="0">
                    <a:latin typeface="Cambria Math" panose="02040503050406030204" pitchFamily="18" charset="0"/>
                  </a:rPr>
                  <a:t>2/3</a:t>
                </a:r>
                <a:r>
                  <a:rPr lang="en-GB" baseline="0" dirty="0"/>
                  <a:t>; dark green and brown rods for </a:t>
                </a:r>
                <a:r>
                  <a:rPr lang="en-GB" b="0" i="0">
                    <a:latin typeface="Cambria Math" panose="02040503050406030204" pitchFamily="18" charset="0"/>
                  </a:rPr>
                  <a:t>3/4</a:t>
                </a:r>
                <a:r>
                  <a:rPr lang="en-GB" dirty="0"/>
                  <a:t>).</a:t>
                </a:r>
              </a:p>
              <a:p>
                <a:pPr marL="0" lvl="0" indent="0" algn="l" rtl="0">
                  <a:spcBef>
                    <a:spcPts val="0"/>
                  </a:spcBef>
                  <a:spcAft>
                    <a:spcPts val="0"/>
                  </a:spcAft>
                  <a:buNone/>
                </a:pPr>
                <a:r>
                  <a:rPr lang="en-US" b="1" i="0" dirty="0">
                    <a:solidFill>
                      <a:srgbClr val="000000"/>
                    </a:solidFill>
                    <a:effectLst/>
                    <a:latin typeface="Calibri" panose="020F0502020204030204" pitchFamily="34" charset="0"/>
                  </a:rPr>
                  <a:t>Assessment opportunities: </a:t>
                </a:r>
              </a:p>
              <a:p>
                <a:pPr marL="0" lvl="0" indent="0" algn="l" rtl="0">
                  <a:spcBef>
                    <a:spcPts val="0"/>
                  </a:spcBef>
                  <a:spcAft>
                    <a:spcPts val="0"/>
                  </a:spcAft>
                  <a:buNone/>
                </a:pPr>
                <a:r>
                  <a:rPr lang="en-US" b="0" i="0" dirty="0">
                    <a:solidFill>
                      <a:srgbClr val="000000"/>
                    </a:solidFill>
                    <a:effectLst/>
                    <a:latin typeface="Calibri" panose="020F0502020204030204" pitchFamily="34" charset="0"/>
                  </a:rPr>
                  <a:t>Strategy: visual </a:t>
                </a: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20</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282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Teacher information slide</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878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Teacher information slide</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435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Teacher information slide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7444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Title slide</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4091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lgn="l" rtl="0" fontAlgn="base"/>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Talk task (1) notes</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indent="0" algn="l" rtl="0" fontAlgn="base"/>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Resources: alternative models to the ones shown on the slide (optional)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indent="0" algn="l" rtl="0" fontAlgn="base"/>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Oracy groupings: Pairs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is an opportunity to </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consider different ways to represent the same fraction.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pairs to discuss the three images on the slide, focusing on what is the same and what is different. </a:t>
                </a:r>
                <a:endPar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Look and listen for children who:</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171450" indent="-171450" algn="l" rtl="0" fontAlgn="base">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recognise that each model shows a whole split into 4 equal parts</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171450" indent="-171450" algn="l" rtl="0" fontAlgn="base">
                  <a:buFont typeface="Arial" panose="020B0604020202020204" pitchFamily="34" charset="0"/>
                  <a:buChar char="•"/>
                </a:pP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recognise that each model shows 1 part out of 4 equal parts  </a:t>
                </a:r>
              </a:p>
              <a:p>
                <a:pPr marL="171450" indent="-171450" algn="l" rtl="0" fontAlgn="base">
                  <a:buFont typeface="Arial" panose="020B0604020202020204" pitchFamily="34" charset="0"/>
                  <a:buChar char="•"/>
                </a:pP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recognise that the whole in each model looks different</a:t>
                </a:r>
              </a:p>
              <a:p>
                <a:pPr marL="171450" indent="-171450" algn="l" rtl="0" fontAlgn="base">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say that the fraction shown by each model can be described as one-quarter</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171450" indent="-171450" algn="l" rtl="0" fontAlgn="base">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use the correct vocabulary for the different parts of each fraction model</a:t>
                </a:r>
              </a:p>
              <a:p>
                <a:pPr marL="171450" indent="-171450" algn="l" rtl="0" fontAlgn="base">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use the sentence stem ‘__ out of __ parts’ correctly.</a:t>
                </a:r>
                <a:endPar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Watch out for children who:</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171450" indent="-171450" algn="l" rtl="0" fontAlgn="base">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 not associate the model with fractions but instead see and describe them in whole-number terms.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Reinforce</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that each model represents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Say: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When </a:t>
                </a:r>
                <a:r>
                  <a:rPr lang="en-GB" i="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a fraction shows 1 equal part of a whole, it is called a ‘unit fraction’. We are going to be exploring unit fractions in this lesson.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Reinforce that all of these models show unit fractions.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Show some other representations of unit fractions, e.g. 1 peg in a Numicon 6-piece, a 1-piece on top of a 9-piece.</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Extension:</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indent="0" algn="l" rtl="0" fontAlgn="base"/>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may wish to extend this Talk task and have children create their own unit fraction models and describe them to their partner. Encourage them to use the key words.</a:t>
                </a:r>
                <a:endPar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Assessment opportunities: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indent="0" algn="l" rtl="0" fontAlgn="base"/>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Strategy: verbal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Circulate the classroom, making note of children’s understanding.</a:t>
                </a:r>
              </a:p>
            </p:txBody>
          </p:sp>
        </mc:Choice>
        <mc:Fallback xmlns="">
          <p:sp>
            <p:nvSpPr>
              <p:cNvPr id="3" name="Notes Placeholder 2"/>
              <p:cNvSpPr>
                <a:spLocks noGrp="1"/>
              </p:cNvSpPr>
              <p:nvPr>
                <p:ph type="body" idx="1"/>
              </p:nvPr>
            </p:nvSpPr>
            <p:spPr/>
            <p:txBody>
              <a:bodyPr/>
              <a:lstStyle/>
              <a:p>
                <a:pPr marL="0" indent="0" algn="l" rtl="0" fontAlgn="base"/>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Talk task (1) notes</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Resources: Alternative models to the ones shown on the slide, e.g. Numicon pieces and pegs (optional)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Oracy groupings: Pairs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an opportunity to </a:t>
                </a:r>
                <a:r>
                  <a:rPr lang="en-GB" dirty="0"/>
                  <a:t>consider what each model represents.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Discuss the images. Draw out from children that each represents </a:t>
                </a:r>
                <a:r>
                  <a:rPr lang="en-GB" b="0" i="0" dirty="0">
                    <a:latin typeface="Cambria Math" panose="02040503050406030204" pitchFamily="18" charset="0"/>
                  </a:rPr>
                  <a:t>1/4</a:t>
                </a:r>
                <a:r>
                  <a:rPr lang="en-GB" dirty="0"/>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Explain</a:t>
                </a:r>
                <a:r>
                  <a:rPr lang="en-GB" baseline="0" dirty="0"/>
                  <a:t> that a unit fraction is always 1 equal part of a whole, so all of these models are unit fractions. Show some other representations of unit fractions, e.g. 1 peg in a 6-piece, a 1-piece on top of a 9-piece.</a:t>
                </a:r>
                <a:endParaRPr lang="en-GB" dirty="0"/>
              </a:p>
              <a:p>
                <a:pPr marL="0" marR="0" lvl="0" indent="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Ask:</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171450" marR="0" lvl="0" indent="-17145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i="1" dirty="0"/>
                  <a:t>What is the same? </a:t>
                </a:r>
                <a:r>
                  <a:rPr lang="en-GB" dirty="0"/>
                  <a:t>(Each model represents </a:t>
                </a:r>
                <a:r>
                  <a:rPr lang="en-GB" b="0" i="0" dirty="0">
                    <a:latin typeface="Cambria Math" panose="02040503050406030204" pitchFamily="18" charset="0"/>
                  </a:rPr>
                  <a:t>1/4</a:t>
                </a:r>
                <a:r>
                  <a:rPr lang="en-GB" dirty="0"/>
                  <a:t>. The size of the whole and the number of parts</a:t>
                </a:r>
                <a:r>
                  <a:rPr lang="en-GB" baseline="0" dirty="0"/>
                  <a:t> are the same.</a:t>
                </a:r>
                <a:r>
                  <a:rPr lang="en-GB" dirty="0"/>
                  <a:t>)</a:t>
                </a:r>
              </a:p>
              <a:p>
                <a:pPr marL="171450" marR="0" lvl="0" indent="-17145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i="1" dirty="0"/>
                  <a:t>What is different? </a:t>
                </a:r>
                <a:r>
                  <a:rPr lang="en-GB" dirty="0"/>
                  <a:t>(Some models show the denominator as the whole (4), other models show each of the parts (1 and 3) so you have to work out the size of the denominator as the whole.)</a:t>
                </a:r>
              </a:p>
              <a:p>
                <a:pPr marL="0" indent="0" algn="l" rtl="0" fontAlgn="base"/>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Look and listen for children who:</a:t>
                </a:r>
                <a:r>
                  <a:rPr lang="en-GB"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recognise that each model is made up of a number of equal parts</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recognise that the fraction shown by each model can be described as one-quarter</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the correct vocabulary for the different parts of each fraction model</a:t>
                </a:r>
              </a:p>
              <a:p>
                <a:pPr marL="285750" indent="-2857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the sentence stem ‘__ out of __ parts’ correctly.</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Watch out for children who:</a:t>
                </a:r>
                <a:r>
                  <a:rPr lang="en-GB"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 not associate the model with fractions but instead see and describe it in whole-number terms.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Extension:</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may wish to extend this Talk task and have children create their own fraction models and describe them to their partner. Encourage them to use the key words.</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 opportunities: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Strategy: verbal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Circulate the classroom, making note of children’s understanding.</a:t>
                </a: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926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36ACE-8363-271E-9333-449AFB5E4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3B0A2-3C5F-3F7A-82DD-4008B6B4EC2B}"/>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7BF81960-F999-A271-A2E4-A7DC09DC9CB2}"/>
                  </a:ext>
                </a:extLst>
              </p:cNvPr>
              <p:cNvSpPr>
                <a:spLocks noGrp="1"/>
              </p:cNvSpPr>
              <p:nvPr>
                <p:ph type="body" idx="1"/>
              </p:nvPr>
            </p:nvSpPr>
            <p:spPr/>
            <p:txBody>
              <a:bodyPr/>
              <a:lstStyle/>
              <a:p>
                <a:pPr marL="0" indent="0" algn="l" rtl="0" fontAlgn="base"/>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Talk task (2) notes</a:t>
                </a:r>
              </a:p>
              <a:p>
                <a:pPr marL="0" indent="0" algn="l" rtl="0" fontAlgn="base"/>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Resources: alternative models to the ones shown on the slide (optional)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indent="0" algn="l" rtl="0" fontAlgn="base"/>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Oracy groupings: Pairs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is an opportunity to </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consider fractions with the same denominator but different numerators.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Ask pairs to discuss the three images on the slide, focusing on what is the same and what is different. </a:t>
                </a:r>
                <a:endPar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Look and listen for children who:</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171450" indent="-171450" algn="l" rtl="0" fontAlgn="base">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recognise that the whole is the same in all three models, and that it has been split into 4 equal parts </a:t>
                </a:r>
              </a:p>
              <a:p>
                <a:pPr marL="171450" indent="-171450" algn="l" rtl="0" fontAlgn="base">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recognise that each model shows a different number of parts covered by pegs (1 out of 4, 2 out of 4, 3 out of 4) </a:t>
                </a:r>
              </a:p>
              <a:p>
                <a:pPr marL="171450" indent="-171450" algn="l" rtl="0" fontAlgn="base">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say that the fractions shown by the models can be described as one-quarter</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two-quarters and three-quarters</a:t>
                </a:r>
              </a:p>
              <a:p>
                <a:pPr marL="171450" indent="-171450" algn="l" rtl="0" fontAlgn="base">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use the correct vocabulary for the different parts of the fraction model</a:t>
                </a:r>
              </a:p>
              <a:p>
                <a:pPr marL="171450" indent="-171450" algn="l" rtl="0" fontAlgn="base">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use the sentence stem ‘__ out of __ parts’ correctly.</a:t>
                </a:r>
                <a:endPar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Watch out for children who:</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171450" indent="-171450" algn="l" rtl="0" fontAlgn="base">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 not associate the model with fractions but instead see and describe it in whole-number terms.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Remind</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children that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is a unit fraction.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Discuss what the other two models show, drawing out that they show the fractions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2</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3</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respectively.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Say: </a:t>
                </a:r>
                <a:r>
                  <a:rPr lang="en-GB"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When </a:t>
                </a:r>
                <a:r>
                  <a:rPr lang="en-GB" i="1"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a fraction shows more than 1 equal part of a whole, it is called a ‘non-unit fraction’. We are also going to be exploring non-unit fractions in this lesson.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Reinforce</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that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1</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is a unit fraction because it shows 1 equal part of the whole and that</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2</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and </a:t>
                </a:r>
                <a14:m>
                  <m:oMath xmlns:m="http://schemas.openxmlformats.org/officeDocument/2006/math">
                    <m:f>
                      <m:fPr>
                        <m:ctrlPr>
                          <a:rPr lang="en-GB" i="1" noProof="0" smtClean="0">
                            <a:solidFill>
                              <a:schemeClr val="tx1"/>
                            </a:solidFill>
                            <a:latin typeface="Cambria Math" panose="02040503050406030204" pitchFamily="18" charset="0"/>
                          </a:rPr>
                        </m:ctrlPr>
                      </m:fPr>
                      <m:num>
                        <m:r>
                          <a:rPr lang="en-GB" b="0" i="1" noProof="0" smtClean="0">
                            <a:solidFill>
                              <a:schemeClr val="tx1"/>
                            </a:solidFill>
                            <a:latin typeface="Cambria Math" panose="02040503050406030204" pitchFamily="18" charset="0"/>
                          </a:rPr>
                          <m:t>3</m:t>
                        </m:r>
                      </m:num>
                      <m:den>
                        <m:r>
                          <a:rPr lang="en-GB" b="0" i="1" noProof="0" smtClean="0">
                            <a:solidFill>
                              <a:schemeClr val="tx1"/>
                            </a:solidFill>
                            <a:latin typeface="Cambria Math" panose="02040503050406030204" pitchFamily="18" charset="0"/>
                          </a:rPr>
                          <m:t>4</m:t>
                        </m:r>
                      </m:den>
                    </m:f>
                  </m:oMath>
                </a14:m>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 a</a:t>
                </a: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re non-unit fractions because they show more than 1 equal part of the whole.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noProof="0" dirty="0">
                    <a:solidFill>
                      <a:schemeClr val="tx1"/>
                    </a:solidFill>
                    <a:latin typeface="Calibri" panose="020F0502020204030204" pitchFamily="34" charset="0"/>
                    <a:ea typeface="Calibri" panose="020F0502020204030204" pitchFamily="34" charset="0"/>
                    <a:cs typeface="Calibri" panose="020F0502020204030204" pitchFamily="34" charset="0"/>
                  </a:rPr>
                  <a:t>Show some other representations of unit and non-fractions, for children to compare, e.g. 1 peg in a Numicon 6-piece and 2 pegs in a Numicon 6-piece.</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Extension:</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indent="0" algn="l" rtl="0" fontAlgn="base"/>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may wish to extend this Talk task and have children create their own non-unit fraction models and describe them to their partner. Encourage them to use the key words.</a:t>
                </a:r>
                <a:endPar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Assessment opportunities: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indent="0" algn="l" rtl="0" fontAlgn="base"/>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Strategy: verbal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Circulate the classroom, making note of children’s understanding. </a:t>
                </a:r>
              </a:p>
            </p:txBody>
          </p:sp>
        </mc:Choice>
        <mc:Fallback xmlns="">
          <p:sp>
            <p:nvSpPr>
              <p:cNvPr id="3" name="Notes Placeholder 2">
                <a:extLst>
                  <a:ext uri="{FF2B5EF4-FFF2-40B4-BE49-F238E27FC236}">
                    <a16:creationId xmlns:a16="http://schemas.microsoft.com/office/drawing/2014/main" id="{7BF81960-F999-A271-A2E4-A7DC09DC9CB2}"/>
                  </a:ext>
                </a:extLst>
              </p:cNvPr>
              <p:cNvSpPr>
                <a:spLocks noGrp="1"/>
              </p:cNvSpPr>
              <p:nvPr>
                <p:ph type="body" idx="1"/>
              </p:nvPr>
            </p:nvSpPr>
            <p:spPr/>
            <p:txBody>
              <a:bodyPr/>
              <a:lstStyle/>
              <a:p>
                <a:pPr marL="0" indent="0" algn="l" rtl="0" fontAlgn="base"/>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Talk task (2) notes</a:t>
                </a:r>
              </a:p>
              <a:p>
                <a:pPr marL="0" indent="0" algn="l" rtl="0" fontAlgn="base"/>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Resources: Alternative models to the ones shown on the slide, e.g. Numicon pieces and pegs (optional)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Oracy groupings: Pairs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an opportunity to </a:t>
                </a:r>
                <a:r>
                  <a:rPr lang="en-GB" dirty="0"/>
                  <a:t>consider what each model represents.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Discuss the images. Remind</a:t>
                </a:r>
                <a:r>
                  <a:rPr lang="en-GB" baseline="0" dirty="0"/>
                  <a:t> the</a:t>
                </a:r>
                <a:r>
                  <a:rPr lang="en-GB" dirty="0"/>
                  <a:t> children that </a:t>
                </a:r>
                <a:r>
                  <a:rPr lang="en-GB" b="0" i="0" dirty="0">
                    <a:latin typeface="Cambria Math" panose="02040503050406030204" pitchFamily="18" charset="0"/>
                  </a:rPr>
                  <a:t>1/4</a:t>
                </a:r>
                <a:r>
                  <a:rPr lang="en-GB" dirty="0"/>
                  <a:t> </a:t>
                </a:r>
                <a:r>
                  <a:rPr lang="en-GB" baseline="0" dirty="0"/>
                  <a:t>is a unit fraction.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Discuss what the other models show, drawing out that they also have 4 equal parts and show the fractions </a:t>
                </a:r>
                <a:r>
                  <a:rPr lang="en-GB" b="0" i="0" dirty="0">
                    <a:latin typeface="Cambria Math" panose="02040503050406030204" pitchFamily="18" charset="0"/>
                  </a:rPr>
                  <a:t>2/4</a:t>
                </a:r>
                <a:r>
                  <a:rPr lang="en-GB" dirty="0"/>
                  <a:t> and </a:t>
                </a:r>
                <a:r>
                  <a:rPr lang="en-GB" b="0" i="0" dirty="0">
                    <a:latin typeface="Cambria Math" panose="02040503050406030204" pitchFamily="18" charset="0"/>
                  </a:rPr>
                  <a:t>3/4</a:t>
                </a:r>
                <a:r>
                  <a:rPr lang="en-GB" dirty="0"/>
                  <a:t> respectively.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Explain</a:t>
                </a:r>
                <a:r>
                  <a:rPr lang="en-GB" baseline="0" dirty="0"/>
                  <a:t> that these are non-unit fractions and that non-fractions are always more than 1 equal part of a whole.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Show some other representations of non-unit fractions, e.g. 2 pegs in a Numicon 6-piece, a 3-piece on top of a 9-piece.</a:t>
                </a:r>
                <a:endParaRPr lang="en-GB" dirty="0"/>
              </a:p>
              <a:p>
                <a:pPr marL="0" marR="0" lvl="0" indent="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Ask:</a:t>
                </a: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171450" marR="0" lvl="0" indent="-17145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i="1" dirty="0"/>
                  <a:t>What is the same? </a:t>
                </a:r>
                <a:r>
                  <a:rPr lang="en-GB" dirty="0"/>
                  <a:t>(The whole has 4 equal parts in each model.)</a:t>
                </a:r>
              </a:p>
              <a:p>
                <a:pPr marL="171450" marR="0" lvl="0" indent="-17145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i="1" dirty="0"/>
                  <a:t>What is different? </a:t>
                </a:r>
                <a:r>
                  <a:rPr lang="en-GB" dirty="0"/>
                  <a:t>(The parts are different for each model: 1 out of 4, 2 out of 4 and 3 out of 4.)</a:t>
                </a:r>
              </a:p>
              <a:p>
                <a:pPr marL="0" indent="0" algn="l" rtl="0" fontAlgn="base"/>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Look and listen for children who:</a:t>
                </a:r>
                <a:r>
                  <a:rPr lang="en-GB"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recognise that the model is made up of a number of equal parts</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recognise that the fractions shown by the model can be described as one-quarter</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two-quarters and three-quarters</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the correct vocabulary for the different parts of the fraction model</a:t>
                </a:r>
              </a:p>
              <a:p>
                <a:pPr marL="285750" indent="-2857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the sentence stem ‘__ out of __ parts’ correctly.</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Watch out for children who:</a:t>
                </a:r>
                <a:r>
                  <a:rPr lang="en-GB"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 not associate the model with fractions but instead see and describe it in whole-number terms.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Extension:</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may wish to extend this Talk task and have children create their own fraction models and describe them to their partner. Encourage them to use the key words.</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 opportunities: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Strategy: verbal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Circulate the classroom, making note of children’s understanding. </a:t>
                </a:r>
              </a:p>
            </p:txBody>
          </p:sp>
        </mc:Fallback>
      </mc:AlternateContent>
      <p:sp>
        <p:nvSpPr>
          <p:cNvPr id="4" name="Slide Number Placeholder 3">
            <a:extLst>
              <a:ext uri="{FF2B5EF4-FFF2-40B4-BE49-F238E27FC236}">
                <a16:creationId xmlns:a16="http://schemas.microsoft.com/office/drawing/2014/main" id="{B49CB99C-08F8-128E-53E7-957BD15E27D3}"/>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5584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FABFE-AC25-FAF1-4640-D62BE74B61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4574E-4C59-286E-0E9D-9B87D01BF3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DE148-9CAF-3A28-FCA3-298D8B1CD9DC}"/>
              </a:ext>
            </a:extLst>
          </p:cNvPr>
          <p:cNvSpPr>
            <a:spLocks noGrp="1"/>
          </p:cNvSpPr>
          <p:nvPr>
            <p:ph type="body" idx="1"/>
          </p:nvPr>
        </p:nvSpPr>
        <p:spPr/>
        <p:txBody>
          <a:bodyPr/>
          <a:lstStyle/>
          <a:p>
            <a:pPr marL="0" lvl="0" indent="0" algn="l" rtl="0">
              <a:spcBef>
                <a:spcPts val="0"/>
              </a:spcBef>
              <a:spcAft>
                <a:spcPts val="0"/>
              </a:spcAft>
              <a:buNone/>
            </a:pPr>
            <a:r>
              <a:rPr lang="en-GB" sz="1200" b="1" u="none" strike="noStrike" noProof="0" dirty="0">
                <a:solidFill>
                  <a:schemeClr val="tx1"/>
                </a:solidFill>
                <a:latin typeface="Calibri" panose="020F0502020204030204" pitchFamily="34" charset="0"/>
                <a:ea typeface="Arial"/>
                <a:cs typeface="Calibri" panose="020F0502020204030204" pitchFamily="34" charset="0"/>
                <a:sym typeface="Arial"/>
              </a:rPr>
              <a:t>Talk task (3) notes</a:t>
            </a:r>
            <a:endPar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Resources: alternative models to the ones shown on the slide (optional)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indent="0" algn="l" rtl="0" fontAlgn="base"/>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Oracy groupings: Pairs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is an opportunity to </a:t>
            </a:r>
            <a:r>
              <a:rPr lang="en-GB" noProof="0" dirty="0">
                <a:solidFill>
                  <a:schemeClr val="tx1"/>
                </a:solidFill>
              </a:rPr>
              <a:t>consider that when the numerator and denominator are equal the fraction is equivalent to 1.</a:t>
            </a:r>
          </a:p>
          <a:p>
            <a:pPr marL="0" marR="0" lvl="0" indent="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rPr>
              <a:t>Ask pairs to discuss the three images on the slide, focusing on what is the same and what is different. </a:t>
            </a:r>
            <a:endPar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Look and listen for children who:</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171450" indent="-171450" algn="l" rtl="0" fontAlgn="base">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recognise that each model shows a different whole, split into a different number of equal parts (4 parts, 2 parts and 3 parts)</a:t>
            </a:r>
          </a:p>
          <a:p>
            <a:pPr marL="171450" indent="-171450" algn="l" rtl="0" fontAlgn="base">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recognise that, in each model, all parts of the whole are present  </a:t>
            </a:r>
          </a:p>
          <a:p>
            <a:pPr marL="171450" indent="-171450" algn="l" rtl="0" fontAlgn="base">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say that all the models can be described as 1 whole</a:t>
            </a:r>
          </a:p>
          <a:p>
            <a:pPr marL="171450" marR="0" lvl="0" indent="-17145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say that the fractions shown by the models can be described as four-quarters, two-halves and three-thirds</a:t>
            </a:r>
          </a:p>
          <a:p>
            <a:pPr marL="171450" marR="0" lvl="0" indent="-17145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say that the models all represent non-unit fractions</a:t>
            </a:r>
            <a:endPar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gn="l" rtl="0" fontAlgn="base">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say that, for each model, the numerator and the denominator would be the same </a:t>
            </a:r>
            <a:endPar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gn="l" rtl="0" fontAlgn="base">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use the correct vocabulary for the different parts of the fraction model</a:t>
            </a:r>
          </a:p>
          <a:p>
            <a:pPr marL="171450" indent="-171450" algn="l" rtl="0" fontAlgn="base">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use the sentence stem ‘__ out of __ parts’ correctly.</a:t>
            </a:r>
            <a:endPar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buFont typeface="Arial" panose="020B0604020202020204" pitchFamily="34" charset="0"/>
              <a:buNone/>
            </a:pPr>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Watch out for children who:</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171450" indent="-171450" algn="l" rtl="0" fontAlgn="base">
              <a:buFont typeface="Arial" panose="020B0604020202020204" pitchFamily="34" charset="0"/>
              <a:buChar char="•"/>
            </a:pPr>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think that because all the fractions have been split into different parts, they cannot all be equivalent to 1.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rPr>
              <a:t>Reinforce that all three models show 1 whole, and</a:t>
            </a:r>
            <a:r>
              <a:rPr lang="en-GB" baseline="0" noProof="0" dirty="0">
                <a:solidFill>
                  <a:schemeClr val="tx1"/>
                </a:solidFill>
              </a:rPr>
              <a:t> that when the numerator and denominator are the same the fraction is always worth 1 whole. </a:t>
            </a:r>
          </a:p>
          <a:p>
            <a:pPr marL="0" indent="0" algn="l" rtl="0" fontAlgn="base"/>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Extension:</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indent="0" algn="l" rtl="0" fontAlgn="base"/>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may wish to extend this Talk task and have children create their own fraction models that are equivalent to 1 and describe them to their partner. Encourage them to use the key words.</a:t>
            </a:r>
            <a:endPar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l" rtl="0" fontAlgn="base"/>
            <a:r>
              <a:rPr lang="en-GB" sz="1200" b="1"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Assessment opportunities: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indent="0" algn="l" rtl="0" fontAlgn="base"/>
            <a:r>
              <a:rPr lang="en-GB" sz="1200" b="0" i="0" u="none" strike="noStrike"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Strategy: verbal </a:t>
            </a:r>
            <a:r>
              <a:rPr lang="en-GB" sz="1200" b="0" i="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dirty="0">
                <a:solidFill>
                  <a:schemeClr val="tx1"/>
                </a:solidFill>
              </a:rPr>
              <a:t>Circulate the classroom, making note of children’s understanding. </a:t>
            </a:r>
          </a:p>
          <a:p>
            <a:endParaRPr lang="en-GB" dirty="0"/>
          </a:p>
        </p:txBody>
      </p:sp>
      <p:sp>
        <p:nvSpPr>
          <p:cNvPr id="4" name="Slide Number Placeholder 3">
            <a:extLst>
              <a:ext uri="{FF2B5EF4-FFF2-40B4-BE49-F238E27FC236}">
                <a16:creationId xmlns:a16="http://schemas.microsoft.com/office/drawing/2014/main" id="{51843588-78E4-FC16-ABD5-9E106C13AEB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0864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C3E182A-0F2A-A201-237F-3CE797ED3F5F}"/>
              </a:ext>
            </a:extLst>
          </p:cNvPr>
          <p:cNvSpPr>
            <a:spLocks noGrp="1"/>
          </p:cNvSpPr>
          <p:nvPr>
            <p:ph type="title"/>
          </p:nvPr>
        </p:nvSpPr>
        <p:spPr>
          <a:xfrm>
            <a:off x="9452400" y="6321600"/>
            <a:ext cx="2739600" cy="536400"/>
          </a:xfrm>
          <a:prstGeom prst="rect">
            <a:avLst/>
          </a:prstGeom>
        </p:spPr>
        <p:txBody>
          <a:bodyPr lIns="0" tIns="0" rIns="270000" anchor="ctr"/>
          <a:lstStyle>
            <a:lvl1pPr algn="r">
              <a:defRPr sz="10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8060490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D7103AA6-90CE-6207-F787-3C95092D9A58}"/>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1">
            <a:extLst>
              <a:ext uri="{FF2B5EF4-FFF2-40B4-BE49-F238E27FC236}">
                <a16:creationId xmlns:a16="http://schemas.microsoft.com/office/drawing/2014/main" id="{29B45D30-ACF0-95F2-597B-C80B6D48543C}"/>
              </a:ext>
            </a:extLst>
          </p:cNvPr>
          <p:cNvSpPr>
            <a:spLocks noGrp="1"/>
          </p:cNvSpPr>
          <p:nvPr>
            <p:ph type="body" sz="quarter" idx="11"/>
          </p:nvPr>
        </p:nvSpPr>
        <p:spPr>
          <a:xfrm>
            <a:off x="263521" y="1052513"/>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2">
            <a:extLst>
              <a:ext uri="{FF2B5EF4-FFF2-40B4-BE49-F238E27FC236}">
                <a16:creationId xmlns:a16="http://schemas.microsoft.com/office/drawing/2014/main" id="{CCA86B0F-CDF2-C122-3CD7-0ABEFC547C5C}"/>
              </a:ext>
            </a:extLst>
          </p:cNvPr>
          <p:cNvSpPr>
            <a:spLocks noGrp="1"/>
          </p:cNvSpPr>
          <p:nvPr>
            <p:ph type="body" sz="quarter" idx="18"/>
          </p:nvPr>
        </p:nvSpPr>
        <p:spPr>
          <a:xfrm>
            <a:off x="263523" y="1849989"/>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1" name="Placeholder text 2">
            <a:extLst>
              <a:ext uri="{FF2B5EF4-FFF2-40B4-BE49-F238E27FC236}">
                <a16:creationId xmlns:a16="http://schemas.microsoft.com/office/drawing/2014/main" id="{BA579966-8B03-4996-755A-10FB2AC98CEF}"/>
              </a:ext>
            </a:extLst>
          </p:cNvPr>
          <p:cNvSpPr>
            <a:spLocks noGrp="1"/>
          </p:cNvSpPr>
          <p:nvPr>
            <p:ph type="body" sz="quarter" idx="19"/>
          </p:nvPr>
        </p:nvSpPr>
        <p:spPr>
          <a:xfrm>
            <a:off x="263523" y="2647465"/>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2" name="Placeholder text 4">
            <a:extLst>
              <a:ext uri="{FF2B5EF4-FFF2-40B4-BE49-F238E27FC236}">
                <a16:creationId xmlns:a16="http://schemas.microsoft.com/office/drawing/2014/main" id="{7A6D3D1F-3F03-FA84-BFF5-F967812A04D4}"/>
              </a:ext>
            </a:extLst>
          </p:cNvPr>
          <p:cNvSpPr>
            <a:spLocks noGrp="1"/>
          </p:cNvSpPr>
          <p:nvPr>
            <p:ph type="body" sz="quarter" idx="20"/>
          </p:nvPr>
        </p:nvSpPr>
        <p:spPr>
          <a:xfrm>
            <a:off x="263523" y="3444941"/>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4" name="Placeholder text 5">
            <a:extLst>
              <a:ext uri="{FF2B5EF4-FFF2-40B4-BE49-F238E27FC236}">
                <a16:creationId xmlns:a16="http://schemas.microsoft.com/office/drawing/2014/main" id="{28573494-203A-51C5-B0F7-07708ED89B2D}"/>
              </a:ext>
            </a:extLst>
          </p:cNvPr>
          <p:cNvSpPr>
            <a:spLocks noGrp="1"/>
          </p:cNvSpPr>
          <p:nvPr>
            <p:ph type="body" sz="quarter" idx="21"/>
          </p:nvPr>
        </p:nvSpPr>
        <p:spPr>
          <a:xfrm>
            <a:off x="263523" y="4242417"/>
            <a:ext cx="432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5" name="Picture Placeholder 1">
            <a:extLst>
              <a:ext uri="{FF2B5EF4-FFF2-40B4-BE49-F238E27FC236}">
                <a16:creationId xmlns:a16="http://schemas.microsoft.com/office/drawing/2014/main" id="{25616DAC-45C0-2739-E91B-782E2C7C9D4C}"/>
              </a:ext>
            </a:extLst>
          </p:cNvPr>
          <p:cNvSpPr>
            <a:spLocks noGrp="1"/>
          </p:cNvSpPr>
          <p:nvPr>
            <p:ph type="pic" sz="quarter" idx="12"/>
          </p:nvPr>
        </p:nvSpPr>
        <p:spPr>
          <a:xfrm>
            <a:off x="4926744" y="1052513"/>
            <a:ext cx="4320000" cy="507831"/>
          </a:xfrm>
          <a:prstGeom prst="rect">
            <a:avLst/>
          </a:prstGeom>
        </p:spPr>
        <p:txBody>
          <a:bodyPr/>
          <a:lstStyle/>
          <a:p>
            <a:endParaRPr lang="en-GB" noProof="0" dirty="0"/>
          </a:p>
        </p:txBody>
      </p:sp>
      <p:sp>
        <p:nvSpPr>
          <p:cNvPr id="17" name="Picture Placeholder 2">
            <a:extLst>
              <a:ext uri="{FF2B5EF4-FFF2-40B4-BE49-F238E27FC236}">
                <a16:creationId xmlns:a16="http://schemas.microsoft.com/office/drawing/2014/main" id="{C0EA3B8B-E5EE-1C54-1E98-213D681F6AFF}"/>
              </a:ext>
            </a:extLst>
          </p:cNvPr>
          <p:cNvSpPr>
            <a:spLocks noGrp="1"/>
          </p:cNvSpPr>
          <p:nvPr>
            <p:ph type="pic" sz="quarter" idx="22"/>
          </p:nvPr>
        </p:nvSpPr>
        <p:spPr>
          <a:xfrm>
            <a:off x="4944650" y="1828562"/>
            <a:ext cx="4320000" cy="536400"/>
          </a:xfrm>
          <a:prstGeom prst="rect">
            <a:avLst/>
          </a:prstGeom>
        </p:spPr>
        <p:txBody>
          <a:bodyPr/>
          <a:lstStyle/>
          <a:p>
            <a:endParaRPr lang="en-GB" noProof="0" dirty="0"/>
          </a:p>
        </p:txBody>
      </p:sp>
      <p:sp>
        <p:nvSpPr>
          <p:cNvPr id="18" name="Picture Placeholder 3">
            <a:extLst>
              <a:ext uri="{FF2B5EF4-FFF2-40B4-BE49-F238E27FC236}">
                <a16:creationId xmlns:a16="http://schemas.microsoft.com/office/drawing/2014/main" id="{79572423-54A3-F660-AF35-35C99664BFD6}"/>
              </a:ext>
            </a:extLst>
          </p:cNvPr>
          <p:cNvSpPr>
            <a:spLocks noGrp="1"/>
          </p:cNvSpPr>
          <p:nvPr>
            <p:ph type="pic" sz="quarter" idx="23"/>
          </p:nvPr>
        </p:nvSpPr>
        <p:spPr>
          <a:xfrm>
            <a:off x="4944650" y="2633180"/>
            <a:ext cx="4320000" cy="536400"/>
          </a:xfrm>
          <a:prstGeom prst="rect">
            <a:avLst/>
          </a:prstGeom>
        </p:spPr>
        <p:txBody>
          <a:bodyPr/>
          <a:lstStyle/>
          <a:p>
            <a:endParaRPr lang="en-GB" noProof="0" dirty="0"/>
          </a:p>
        </p:txBody>
      </p:sp>
      <p:sp>
        <p:nvSpPr>
          <p:cNvPr id="19" name="Picture Placeholder 4">
            <a:extLst>
              <a:ext uri="{FF2B5EF4-FFF2-40B4-BE49-F238E27FC236}">
                <a16:creationId xmlns:a16="http://schemas.microsoft.com/office/drawing/2014/main" id="{8C531387-6EAF-17CE-5F05-58934E99EF0C}"/>
              </a:ext>
            </a:extLst>
          </p:cNvPr>
          <p:cNvSpPr>
            <a:spLocks noGrp="1"/>
          </p:cNvSpPr>
          <p:nvPr>
            <p:ph type="pic" sz="quarter" idx="24"/>
          </p:nvPr>
        </p:nvSpPr>
        <p:spPr>
          <a:xfrm>
            <a:off x="4944650" y="3444941"/>
            <a:ext cx="4320000" cy="536400"/>
          </a:xfrm>
          <a:prstGeom prst="rect">
            <a:avLst/>
          </a:prstGeom>
        </p:spPr>
        <p:txBody>
          <a:bodyPr/>
          <a:lstStyle/>
          <a:p>
            <a:endParaRPr lang="en-GB" noProof="0" dirty="0"/>
          </a:p>
        </p:txBody>
      </p:sp>
      <p:sp>
        <p:nvSpPr>
          <p:cNvPr id="20" name="Picture Placeholder 5">
            <a:extLst>
              <a:ext uri="{FF2B5EF4-FFF2-40B4-BE49-F238E27FC236}">
                <a16:creationId xmlns:a16="http://schemas.microsoft.com/office/drawing/2014/main" id="{E3F97618-5A4C-73C1-15A7-AB23A13ECB9C}"/>
              </a:ext>
            </a:extLst>
          </p:cNvPr>
          <p:cNvSpPr>
            <a:spLocks noGrp="1"/>
          </p:cNvSpPr>
          <p:nvPr>
            <p:ph type="pic" sz="quarter" idx="25"/>
          </p:nvPr>
        </p:nvSpPr>
        <p:spPr>
          <a:xfrm>
            <a:off x="4944650" y="4242417"/>
            <a:ext cx="4320000" cy="536400"/>
          </a:xfrm>
          <a:prstGeom prst="rect">
            <a:avLst/>
          </a:prstGeom>
        </p:spPr>
        <p:txBody>
          <a:bodyPr/>
          <a:lstStyle/>
          <a:p>
            <a:endParaRPr lang="en-GB" noProof="0" dirty="0"/>
          </a:p>
        </p:txBody>
      </p:sp>
      <p:sp>
        <p:nvSpPr>
          <p:cNvPr id="7" name="Panel">
            <a:extLst>
              <a:ext uri="{FF2B5EF4-FFF2-40B4-BE49-F238E27FC236}">
                <a16:creationId xmlns:a16="http://schemas.microsoft.com/office/drawing/2014/main" id="{FD9B31B5-027B-1A4C-C28D-3F6E2AE6C7DB}"/>
              </a:ext>
              <a:ext uri="{C183D7F6-B498-43B3-948B-1728B52AA6E4}">
                <adec:decorative xmlns:adec="http://schemas.microsoft.com/office/drawing/2017/decorative" val="1"/>
              </a:ext>
            </a:extLst>
          </p:cNvPr>
          <p:cNvSpPr/>
          <p:nvPr userDrawn="1"/>
        </p:nvSpPr>
        <p:spPr>
          <a:xfrm>
            <a:off x="9672000" y="72000"/>
            <a:ext cx="2520000" cy="67860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noProof="0" dirty="0"/>
          </a:p>
        </p:txBody>
      </p:sp>
      <p:sp>
        <p:nvSpPr>
          <p:cNvPr id="10" name="Key words">
            <a:extLst>
              <a:ext uri="{FF2B5EF4-FFF2-40B4-BE49-F238E27FC236}">
                <a16:creationId xmlns:a16="http://schemas.microsoft.com/office/drawing/2014/main" id="{AAEA834E-8ADA-D0E7-BC8D-83C65D130897}"/>
              </a:ext>
            </a:extLst>
          </p:cNvPr>
          <p:cNvSpPr>
            <a:spLocks noGrp="1"/>
          </p:cNvSpPr>
          <p:nvPr>
            <p:ph type="body" sz="quarter" idx="17"/>
          </p:nvPr>
        </p:nvSpPr>
        <p:spPr>
          <a:xfrm>
            <a:off x="10393200" y="1052513"/>
            <a:ext cx="1535275" cy="360000"/>
          </a:xfrm>
          <a:prstGeom prst="rect">
            <a:avLst/>
          </a:prstGeom>
        </p:spPr>
        <p:txBody>
          <a:bodyPr wrap="square" lIns="0" tIns="0" rIns="180000" bIns="0"/>
          <a:lstStyle>
            <a:lvl1pPr marL="0" indent="0">
              <a:lnSpc>
                <a:spcPct val="100000"/>
              </a:lnSpc>
              <a:spcBef>
                <a:spcPts val="0"/>
              </a:spcBef>
              <a:buNone/>
              <a:defRPr sz="2000" b="1">
                <a:solidFill>
                  <a:schemeClr val="tx1"/>
                </a:solidFill>
              </a:defRPr>
            </a:lvl1pPr>
          </a:lstStyle>
          <a:p>
            <a:pPr lvl="0"/>
            <a:r>
              <a:rPr lang="en-GB" noProof="0"/>
              <a:t>Click to edit Master text styles</a:t>
            </a:r>
          </a:p>
        </p:txBody>
      </p:sp>
      <p:sp>
        <p:nvSpPr>
          <p:cNvPr id="8" name="Glossary">
            <a:extLst>
              <a:ext uri="{FF2B5EF4-FFF2-40B4-BE49-F238E27FC236}">
                <a16:creationId xmlns:a16="http://schemas.microsoft.com/office/drawing/2014/main" id="{B4E79C2D-BE6C-34C3-5F89-01DFC4EF67C2}"/>
              </a:ext>
            </a:extLst>
          </p:cNvPr>
          <p:cNvSpPr>
            <a:spLocks noGrp="1"/>
          </p:cNvSpPr>
          <p:nvPr>
            <p:ph type="body" sz="quarter" idx="13"/>
          </p:nvPr>
        </p:nvSpPr>
        <p:spPr>
          <a:xfrm>
            <a:off x="9672000" y="1411200"/>
            <a:ext cx="2520000" cy="4905620"/>
          </a:xfrm>
          <a:prstGeom prst="rect">
            <a:avLst/>
          </a:prstGeom>
          <a:noFill/>
        </p:spPr>
        <p:txBody>
          <a:bodyPr lIns="180000" tIns="180000" rIns="180000" bIns="180000"/>
          <a:lstStyle>
            <a:lvl1pPr marL="0" indent="0">
              <a:lnSpc>
                <a:spcPct val="100000"/>
              </a:lnSpc>
              <a:spcBef>
                <a:spcPts val="0"/>
              </a:spcBef>
              <a:spcAft>
                <a:spcPts val="1600"/>
              </a:spcAft>
              <a:buNone/>
              <a:defRPr sz="2000" b="0">
                <a:solidFill>
                  <a:schemeClr val="tx1"/>
                </a:solidFill>
                <a:latin typeface="+mn-lt"/>
              </a:defRPr>
            </a:lvl1pPr>
            <a:lvl2pPr marL="0" indent="0">
              <a:lnSpc>
                <a:spcPct val="100000"/>
              </a:lnSpc>
              <a:spcBef>
                <a:spcPts val="0"/>
              </a:spcBef>
              <a:buNone/>
              <a:defRPr sz="2000">
                <a:solidFill>
                  <a:srgbClr val="0091C6"/>
                </a:solidFill>
                <a:latin typeface="+mn-lt"/>
              </a:defRPr>
            </a:lvl2pPr>
            <a:lvl3pPr>
              <a:defRPr sz="2000">
                <a:latin typeface="+mn-lt"/>
              </a:defRPr>
            </a:lvl3pPr>
            <a:lvl4pPr>
              <a:defRPr sz="2000">
                <a:latin typeface="+mn-lt"/>
              </a:defRPr>
            </a:lvl4pPr>
            <a:lvl5pPr>
              <a:defRPr sz="2000">
                <a:latin typeface="+mn-lt"/>
              </a:defRPr>
            </a:lvl5pPr>
          </a:lstStyle>
          <a:p>
            <a:pPr lvl="0"/>
            <a:r>
              <a:rPr lang="en-GB" noProof="0"/>
              <a:t>Click to edit Master text styles</a:t>
            </a:r>
          </a:p>
        </p:txBody>
      </p:sp>
      <p:sp>
        <p:nvSpPr>
          <p:cNvPr id="4" name="Key words icon">
            <a:extLst>
              <a:ext uri="{FF2B5EF4-FFF2-40B4-BE49-F238E27FC236}">
                <a16:creationId xmlns:a16="http://schemas.microsoft.com/office/drawing/2014/main" id="{BE713698-6C4A-FDD5-5D2B-02064EDD7A5D}"/>
              </a:ext>
              <a:ext uri="{C183D7F6-B498-43B3-948B-1728B52AA6E4}">
                <adec:decorative xmlns:adec="http://schemas.microsoft.com/office/drawing/2017/decorative" val="1"/>
              </a:ext>
            </a:extLst>
          </p:cNvPr>
          <p:cNvSpPr>
            <a:spLocks noGrp="1"/>
          </p:cNvSpPr>
          <p:nvPr>
            <p:ph type="pic" sz="quarter" idx="16"/>
          </p:nvPr>
        </p:nvSpPr>
        <p:spPr>
          <a:xfrm>
            <a:off x="9853200" y="1051200"/>
            <a:ext cx="360000" cy="360000"/>
          </a:xfrm>
          <a:prstGeom prst="rect">
            <a:avLst/>
          </a:prstGeom>
        </p:spPr>
        <p:txBody>
          <a:bodyPr wrap="none" lIns="0" tIns="0" rIns="0" bIns="0" anchor="ctr" anchorCtr="0"/>
          <a:lstStyle/>
          <a:p>
            <a:endParaRPr lang="en-GB" noProof="0" dirty="0"/>
          </a:p>
        </p:txBody>
      </p:sp>
      <p:sp>
        <p:nvSpPr>
          <p:cNvPr id="6" name="©">
            <a:extLst>
              <a:ext uri="{FF2B5EF4-FFF2-40B4-BE49-F238E27FC236}">
                <a16:creationId xmlns:a16="http://schemas.microsoft.com/office/drawing/2014/main" id="{2B0A2532-A691-85B9-C8C9-7360375B4ED8}"/>
              </a:ext>
              <a:ext uri="{C183D7F6-B498-43B3-948B-1728B52AA6E4}">
                <adec:decorative xmlns:adec="http://schemas.microsoft.com/office/drawing/2017/decorative" val="1"/>
              </a:ext>
            </a:extLst>
          </p:cNvPr>
          <p:cNvSpPr txBox="1"/>
          <p:nvPr userDrawn="1"/>
        </p:nvSpPr>
        <p:spPr>
          <a:xfrm>
            <a:off x="9668402" y="6335714"/>
            <a:ext cx="2523597"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pic>
        <p:nvPicPr>
          <p:cNvPr id="5" name="Numicon logo">
            <a:extLst>
              <a:ext uri="{FF2B5EF4-FFF2-40B4-BE49-F238E27FC236}">
                <a16:creationId xmlns:a16="http://schemas.microsoft.com/office/drawing/2014/main" id="{1F5498C9-2A63-AC64-D75F-F8206C72910F}"/>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10830832" y="260350"/>
            <a:ext cx="1102428" cy="420859"/>
          </a:xfrm>
          <a:prstGeom prst="rect">
            <a:avLst/>
          </a:prstGeom>
          <a:noFill/>
          <a:ln>
            <a:noFill/>
          </a:ln>
        </p:spPr>
      </p:pic>
    </p:spTree>
    <p:extLst>
      <p:ext uri="{BB962C8B-B14F-4D97-AF65-F5344CB8AC3E}">
        <p14:creationId xmlns:p14="http://schemas.microsoft.com/office/powerpoint/2010/main" val="74958020"/>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6085" userDrawn="1">
          <p15:clr>
            <a:srgbClr val="FBAE40"/>
          </p15:clr>
        </p15:guide>
        <p15:guide id="3" pos="583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D7103AA6-90CE-6207-F787-3C95092D9A58}"/>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pic>
        <p:nvPicPr>
          <p:cNvPr id="2050" name="Picture 2" descr="Target with three concentric rings, outer ring is 1 point, the next ring in is 2 points, the central ring is 3 points.">
            <a:extLst>
              <a:ext uri="{FF2B5EF4-FFF2-40B4-BE49-F238E27FC236}">
                <a16:creationId xmlns:a16="http://schemas.microsoft.com/office/drawing/2014/main" id="{0F379BE1-7276-285D-3F1D-FCDE190541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24657" y="1052513"/>
            <a:ext cx="5542687" cy="5542687"/>
          </a:xfrm>
          <a:prstGeom prst="rect">
            <a:avLst/>
          </a:prstGeom>
          <a:noFill/>
          <a:extLst>
            <a:ext uri="{909E8E84-426E-40DD-AFC4-6F175D3DCCD1}">
              <a14:hiddenFill xmlns:a14="http://schemas.microsoft.com/office/drawing/2010/main">
                <a:solidFill>
                  <a:srgbClr val="FFFFFF"/>
                </a:solidFill>
              </a14:hiddenFill>
            </a:ext>
          </a:extLst>
        </p:spPr>
      </p:pic>
      <p:sp>
        <p:nvSpPr>
          <p:cNvPr id="2" name="Placeholder text 1">
            <a:extLst>
              <a:ext uri="{FF2B5EF4-FFF2-40B4-BE49-F238E27FC236}">
                <a16:creationId xmlns:a16="http://schemas.microsoft.com/office/drawing/2014/main" id="{29B45D30-ACF0-95F2-597B-C80B6D48543C}"/>
              </a:ext>
            </a:extLst>
          </p:cNvPr>
          <p:cNvSpPr>
            <a:spLocks noGrp="1"/>
          </p:cNvSpPr>
          <p:nvPr>
            <p:ph type="body" sz="quarter" idx="11"/>
          </p:nvPr>
        </p:nvSpPr>
        <p:spPr>
          <a:xfrm>
            <a:off x="263521" y="1052513"/>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2">
            <a:extLst>
              <a:ext uri="{FF2B5EF4-FFF2-40B4-BE49-F238E27FC236}">
                <a16:creationId xmlns:a16="http://schemas.microsoft.com/office/drawing/2014/main" id="{CCA86B0F-CDF2-C122-3CD7-0ABEFC547C5C}"/>
              </a:ext>
            </a:extLst>
          </p:cNvPr>
          <p:cNvSpPr>
            <a:spLocks noGrp="1"/>
          </p:cNvSpPr>
          <p:nvPr>
            <p:ph type="body" sz="quarter" idx="18"/>
          </p:nvPr>
        </p:nvSpPr>
        <p:spPr>
          <a:xfrm>
            <a:off x="263523" y="1849989"/>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1" name="Placeholder text 2">
            <a:extLst>
              <a:ext uri="{FF2B5EF4-FFF2-40B4-BE49-F238E27FC236}">
                <a16:creationId xmlns:a16="http://schemas.microsoft.com/office/drawing/2014/main" id="{BA579966-8B03-4996-755A-10FB2AC98CEF}"/>
              </a:ext>
            </a:extLst>
          </p:cNvPr>
          <p:cNvSpPr>
            <a:spLocks noGrp="1"/>
          </p:cNvSpPr>
          <p:nvPr>
            <p:ph type="body" sz="quarter" idx="19"/>
          </p:nvPr>
        </p:nvSpPr>
        <p:spPr>
          <a:xfrm>
            <a:off x="263523" y="2647465"/>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2" name="Placeholder text 4">
            <a:extLst>
              <a:ext uri="{FF2B5EF4-FFF2-40B4-BE49-F238E27FC236}">
                <a16:creationId xmlns:a16="http://schemas.microsoft.com/office/drawing/2014/main" id="{7A6D3D1F-3F03-FA84-BFF5-F967812A04D4}"/>
              </a:ext>
            </a:extLst>
          </p:cNvPr>
          <p:cNvSpPr>
            <a:spLocks noGrp="1"/>
          </p:cNvSpPr>
          <p:nvPr>
            <p:ph type="body" sz="quarter" idx="20"/>
          </p:nvPr>
        </p:nvSpPr>
        <p:spPr>
          <a:xfrm>
            <a:off x="263523" y="3444941"/>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4" name="Placeholder text 5">
            <a:extLst>
              <a:ext uri="{FF2B5EF4-FFF2-40B4-BE49-F238E27FC236}">
                <a16:creationId xmlns:a16="http://schemas.microsoft.com/office/drawing/2014/main" id="{28573494-203A-51C5-B0F7-07708ED89B2D}"/>
              </a:ext>
            </a:extLst>
          </p:cNvPr>
          <p:cNvSpPr>
            <a:spLocks noGrp="1"/>
          </p:cNvSpPr>
          <p:nvPr>
            <p:ph type="body" sz="quarter" idx="21"/>
          </p:nvPr>
        </p:nvSpPr>
        <p:spPr>
          <a:xfrm>
            <a:off x="263523" y="4242417"/>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3" name="Placeholder text 1">
            <a:extLst>
              <a:ext uri="{FF2B5EF4-FFF2-40B4-BE49-F238E27FC236}">
                <a16:creationId xmlns:a16="http://schemas.microsoft.com/office/drawing/2014/main" id="{CB93B6F2-6A7C-653D-15A2-3F8AA28B8957}"/>
              </a:ext>
            </a:extLst>
          </p:cNvPr>
          <p:cNvSpPr>
            <a:spLocks noGrp="1"/>
          </p:cNvSpPr>
          <p:nvPr>
            <p:ph type="body" sz="quarter" idx="22"/>
          </p:nvPr>
        </p:nvSpPr>
        <p:spPr>
          <a:xfrm>
            <a:off x="7612587" y="1052513"/>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6" name="Placeholder text 2">
            <a:extLst>
              <a:ext uri="{FF2B5EF4-FFF2-40B4-BE49-F238E27FC236}">
                <a16:creationId xmlns:a16="http://schemas.microsoft.com/office/drawing/2014/main" id="{7EDEB2B6-E7C9-47EE-73FD-C8EF041DF4B9}"/>
              </a:ext>
            </a:extLst>
          </p:cNvPr>
          <p:cNvSpPr>
            <a:spLocks noGrp="1"/>
          </p:cNvSpPr>
          <p:nvPr>
            <p:ph type="body" sz="quarter" idx="23"/>
          </p:nvPr>
        </p:nvSpPr>
        <p:spPr>
          <a:xfrm>
            <a:off x="7612589" y="1849989"/>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21" name="Placeholder text 2">
            <a:extLst>
              <a:ext uri="{FF2B5EF4-FFF2-40B4-BE49-F238E27FC236}">
                <a16:creationId xmlns:a16="http://schemas.microsoft.com/office/drawing/2014/main" id="{79A96A2C-ADAC-2533-C19A-4D4A20F475F5}"/>
              </a:ext>
            </a:extLst>
          </p:cNvPr>
          <p:cNvSpPr>
            <a:spLocks noGrp="1"/>
          </p:cNvSpPr>
          <p:nvPr>
            <p:ph type="body" sz="quarter" idx="24"/>
          </p:nvPr>
        </p:nvSpPr>
        <p:spPr>
          <a:xfrm>
            <a:off x="7612589" y="2647465"/>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22" name="Placeholder text 4">
            <a:extLst>
              <a:ext uri="{FF2B5EF4-FFF2-40B4-BE49-F238E27FC236}">
                <a16:creationId xmlns:a16="http://schemas.microsoft.com/office/drawing/2014/main" id="{8947DB42-6809-EC28-BF57-48400643833E}"/>
              </a:ext>
            </a:extLst>
          </p:cNvPr>
          <p:cNvSpPr>
            <a:spLocks noGrp="1"/>
          </p:cNvSpPr>
          <p:nvPr>
            <p:ph type="body" sz="quarter" idx="25"/>
          </p:nvPr>
        </p:nvSpPr>
        <p:spPr>
          <a:xfrm>
            <a:off x="7612589" y="3444941"/>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23" name="Placeholder text 5">
            <a:extLst>
              <a:ext uri="{FF2B5EF4-FFF2-40B4-BE49-F238E27FC236}">
                <a16:creationId xmlns:a16="http://schemas.microsoft.com/office/drawing/2014/main" id="{23AC5D31-ECC3-27F6-F7E9-EBE97111D412}"/>
              </a:ext>
            </a:extLst>
          </p:cNvPr>
          <p:cNvSpPr>
            <a:spLocks noGrp="1"/>
          </p:cNvSpPr>
          <p:nvPr>
            <p:ph type="body" sz="quarter" idx="26"/>
          </p:nvPr>
        </p:nvSpPr>
        <p:spPr>
          <a:xfrm>
            <a:off x="7612589" y="4242417"/>
            <a:ext cx="4320000" cy="507831"/>
          </a:xfrm>
          <a:prstGeom prst="rect">
            <a:avLst/>
          </a:prstGeom>
        </p:spPr>
        <p:txBody>
          <a:bodyPr wrap="square" lIns="0" tIns="0" rIns="0" bIns="0">
            <a:spAutoFit/>
          </a:bodyPr>
          <a:lstStyle>
            <a:lvl1pPr marL="0" indent="0" algn="ctr"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pic>
        <p:nvPicPr>
          <p:cNvPr id="5" name="Numicon logo">
            <a:extLst>
              <a:ext uri="{FF2B5EF4-FFF2-40B4-BE49-F238E27FC236}">
                <a16:creationId xmlns:a16="http://schemas.microsoft.com/office/drawing/2014/main" id="{1F5498C9-2A63-AC64-D75F-F8206C72910F}"/>
              </a:ext>
              <a:ext uri="{C183D7F6-B498-43B3-948B-1728B52AA6E4}">
                <adec:decorative xmlns:adec="http://schemas.microsoft.com/office/drawing/2017/decorative" val="1"/>
              </a:ext>
            </a:extLst>
          </p:cNvPr>
          <p:cNvPicPr preferRelativeResize="0"/>
          <p:nvPr userDrawn="1"/>
        </p:nvPicPr>
        <p:blipFill rotWithShape="1">
          <a:blip r:embed="rId3">
            <a:alphaModFix/>
          </a:blip>
          <a:srcRect/>
          <a:stretch/>
        </p:blipFill>
        <p:spPr>
          <a:xfrm>
            <a:off x="10830832" y="260350"/>
            <a:ext cx="1102428" cy="420859"/>
          </a:xfrm>
          <a:prstGeom prst="rect">
            <a:avLst/>
          </a:prstGeom>
          <a:noFill/>
          <a:ln>
            <a:noFill/>
          </a:ln>
        </p:spPr>
      </p:pic>
      <p:sp>
        <p:nvSpPr>
          <p:cNvPr id="6" name="©">
            <a:extLst>
              <a:ext uri="{FF2B5EF4-FFF2-40B4-BE49-F238E27FC236}">
                <a16:creationId xmlns:a16="http://schemas.microsoft.com/office/drawing/2014/main" id="{2B0A2532-A691-85B9-C8C9-7360375B4ED8}"/>
              </a:ext>
              <a:ext uri="{C183D7F6-B498-43B3-948B-1728B52AA6E4}">
                <adec:decorative xmlns:adec="http://schemas.microsoft.com/office/drawing/2017/decorative" val="1"/>
              </a:ext>
            </a:extLst>
          </p:cNvPr>
          <p:cNvSpPr txBox="1"/>
          <p:nvPr userDrawn="1"/>
        </p:nvSpPr>
        <p:spPr>
          <a:xfrm>
            <a:off x="9668402" y="6335714"/>
            <a:ext cx="2523597"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907715392"/>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6085" userDrawn="1">
          <p15:clr>
            <a:srgbClr val="FBAE40"/>
          </p15:clr>
        </p15:guide>
        <p15:guide id="3" pos="58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dirty="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955258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dirty="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804468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GB" noProof="0" dirty="0"/>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48744902"/>
      </p:ext>
    </p:extLst>
  </p:cSld>
  <p:clrMapOvr>
    <a:masterClrMapping/>
  </p:clrMapOvr>
  <p:extLst>
    <p:ext uri="{DCECCB84-F9BA-43D5-87BE-67443E8EF086}">
      <p15:sldGuideLst xmlns:p15="http://schemas.microsoft.com/office/powerpoint/2012/main">
        <p15:guide id="2" pos="5269" userDrawn="1">
          <p15:clr>
            <a:srgbClr val="FBAE40"/>
          </p15:clr>
        </p15:guide>
        <p15:guide id="3" pos="549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dirty="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236316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GB" noProof="0"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744962818"/>
      </p:ext>
    </p:extLst>
  </p:cSld>
  <p:clrMapOvr>
    <a:masterClrMapping/>
  </p:clrMapOvr>
  <p:extLst>
    <p:ext uri="{DCECCB84-F9BA-43D5-87BE-67443E8EF086}">
      <p15:sldGuideLst xmlns:p15="http://schemas.microsoft.com/office/powerpoint/2012/main">
        <p15:guide id="1" pos="5269" userDrawn="1">
          <p15:clr>
            <a:srgbClr val="FBAE40"/>
          </p15:clr>
        </p15:guide>
        <p15:guide id="2" pos="549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dirty="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dirty="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dirty="0"/>
          </a:p>
        </p:txBody>
      </p:sp>
    </p:spTree>
    <p:extLst>
      <p:ext uri="{BB962C8B-B14F-4D97-AF65-F5344CB8AC3E}">
        <p14:creationId xmlns:p14="http://schemas.microsoft.com/office/powerpoint/2010/main" val="1778492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US"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US" dirty="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US" dirty="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US" dirty="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US"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4994573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A854523C-2783-E214-902E-53D3DDF82014}"/>
              </a:ext>
            </a:extLst>
          </p:cNvPr>
          <p:cNvSpPr>
            <a:spLocks noGrp="1"/>
          </p:cNvSpPr>
          <p:nvPr>
            <p:ph type="body" sz="quarter" idx="11"/>
          </p:nvPr>
        </p:nvSpPr>
        <p:spPr>
          <a:xfrm>
            <a:off x="263523" y="1052513"/>
            <a:ext cx="90360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picture">
            <a:extLst>
              <a:ext uri="{FF2B5EF4-FFF2-40B4-BE49-F238E27FC236}">
                <a16:creationId xmlns:a16="http://schemas.microsoft.com/office/drawing/2014/main" id="{344B1FD1-92A7-484D-28D7-28374E72738C}"/>
              </a:ext>
            </a:extLst>
          </p:cNvPr>
          <p:cNvSpPr>
            <a:spLocks noGrp="1"/>
          </p:cNvSpPr>
          <p:nvPr>
            <p:ph type="pic" sz="quarter" idx="12"/>
          </p:nvPr>
        </p:nvSpPr>
        <p:spPr>
          <a:xfrm>
            <a:off x="267123" y="1615898"/>
            <a:ext cx="9032452" cy="4496623"/>
          </a:xfrm>
          <a:prstGeom prst="rect">
            <a:avLst/>
          </a:prstGeom>
        </p:spPr>
        <p:txBody>
          <a:bodyPr/>
          <a:lstStyle/>
          <a:p>
            <a:endParaRPr lang="en-GB" noProof="0" dirty="0"/>
          </a:p>
        </p:txBody>
      </p:sp>
      <p:sp>
        <p:nvSpPr>
          <p:cNvPr id="20" name="Button">
            <a:extLst>
              <a:ext uri="{FF2B5EF4-FFF2-40B4-BE49-F238E27FC236}">
                <a16:creationId xmlns:a16="http://schemas.microsoft.com/office/drawing/2014/main" id="{75F3E4B4-E492-6AD3-F33D-A1B4BB7B00F1}"/>
              </a:ext>
            </a:extLst>
          </p:cNvPr>
          <p:cNvSpPr>
            <a:spLocks noGrp="1"/>
          </p:cNvSpPr>
          <p:nvPr>
            <p:ph type="body" sz="quarter" idx="13"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noProof="0"/>
              <a:t>Button</a:t>
            </a:r>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053489"/>
      </p:ext>
    </p:extLst>
  </p:cSld>
  <p:clrMapOvr>
    <a:masterClrMapping/>
  </p:clrMapOvr>
  <p:extLst>
    <p:ext uri="{DCECCB84-F9BA-43D5-87BE-67443E8EF086}">
      <p15:sldGuideLst xmlns:p15="http://schemas.microsoft.com/office/powerpoint/2012/main">
        <p15:guide id="1" pos="6085" userDrawn="1">
          <p15:clr>
            <a:srgbClr val="FBAE40"/>
          </p15:clr>
        </p15:guide>
        <p15:guide id="2" pos="585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9708ACC7-F44E-3CBA-68E4-7E41904CD87C}"/>
              </a:ext>
            </a:extLst>
          </p:cNvPr>
          <p:cNvSpPr>
            <a:spLocks noGrp="1"/>
          </p:cNvSpPr>
          <p:nvPr>
            <p:ph type="title"/>
          </p:nvPr>
        </p:nvSpPr>
        <p:spPr>
          <a:xfrm>
            <a:off x="798513" y="2520000"/>
            <a:ext cx="6120000" cy="415498"/>
          </a:xfrm>
          <a:prstGeom prst="rect">
            <a:avLst/>
          </a:prstGeom>
        </p:spPr>
        <p:txBody>
          <a:bodyPr lIns="0" tIns="0" rIns="0" bIns="0">
            <a:spAutoFit/>
          </a:bodyPr>
          <a:lstStyle>
            <a:lvl1pPr>
              <a:defRPr sz="3000" b="1">
                <a:solidFill>
                  <a:srgbClr val="757070"/>
                </a:solidFill>
              </a:defRPr>
            </a:lvl1pPr>
          </a:lstStyle>
          <a:p>
            <a:r>
              <a:rPr lang="en-GB"/>
              <a:t>Click to edit Master title style</a:t>
            </a:r>
            <a:endParaRPr lang="en-US"/>
          </a:p>
        </p:txBody>
      </p:sp>
      <p:sp>
        <p:nvSpPr>
          <p:cNvPr id="12" name="Placeholder text">
            <a:extLst>
              <a:ext uri="{FF2B5EF4-FFF2-40B4-BE49-F238E27FC236}">
                <a16:creationId xmlns:a16="http://schemas.microsoft.com/office/drawing/2014/main" id="{506A2E2A-7BC2-1C64-125A-AD4E8FE6EC4A}"/>
              </a:ext>
            </a:extLst>
          </p:cNvPr>
          <p:cNvSpPr>
            <a:spLocks noGrp="1"/>
          </p:cNvSpPr>
          <p:nvPr>
            <p:ph type="body" sz="quarter" idx="11"/>
          </p:nvPr>
        </p:nvSpPr>
        <p:spPr>
          <a:xfrm>
            <a:off x="798513" y="3114000"/>
            <a:ext cx="6120000" cy="332399"/>
          </a:xfrm>
          <a:prstGeom prst="rect">
            <a:avLst/>
          </a:prstGeom>
        </p:spPr>
        <p:txBody>
          <a:bodyPr lIns="0" tIns="0" rIns="0" bIns="0">
            <a:spAutoFit/>
          </a:bodyPr>
          <a:lstStyle>
            <a:lvl1pPr marL="0" indent="0">
              <a:buNone/>
              <a:defRPr sz="2400">
                <a:solidFill>
                  <a:srgbClr val="75707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3" name="©">
            <a:extLst>
              <a:ext uri="{FF2B5EF4-FFF2-40B4-BE49-F238E27FC236}">
                <a16:creationId xmlns:a16="http://schemas.microsoft.com/office/drawing/2014/main" id="{3D731A65-F304-6B3C-3386-F8E7021B1D08}"/>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4197315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dirty="0"/>
          </a:p>
        </p:txBody>
      </p:sp>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913467"/>
            <a:ext cx="3203575" cy="4168213"/>
          </a:xfrm>
          <a:prstGeom prst="rect">
            <a:avLst/>
          </a:prstGeom>
        </p:spPr>
        <p:txBody>
          <a:bodyPr/>
          <a:lstStyle/>
          <a:p>
            <a:endParaRPr lang="en-US" dirty="0"/>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dirty="0"/>
          </a:p>
        </p:txBody>
      </p:sp>
      <p:sp>
        <p:nvSpPr>
          <p:cNvPr id="5" name="Button">
            <a:extLst>
              <a:ext uri="{FF2B5EF4-FFF2-40B4-BE49-F238E27FC236}">
                <a16:creationId xmlns:a16="http://schemas.microsoft.com/office/drawing/2014/main" id="{8735A85F-CB58-30F9-9DC7-6EC7F3F3D130}"/>
              </a:ext>
            </a:extLst>
          </p:cNvPr>
          <p:cNvSpPr>
            <a:spLocks noGrp="1"/>
          </p:cNvSpPr>
          <p:nvPr>
            <p:ph type="body" sz="quarter" idx="13"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a:t>Button</a:t>
            </a:r>
            <a:endParaRPr lang="en-US"/>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418900743"/>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9058274"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dirty="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dirty="0"/>
          </a:p>
        </p:txBody>
      </p:sp>
      <p:sp>
        <p:nvSpPr>
          <p:cNvPr id="3" name="Button">
            <a:extLst>
              <a:ext uri="{FF2B5EF4-FFF2-40B4-BE49-F238E27FC236}">
                <a16:creationId xmlns:a16="http://schemas.microsoft.com/office/drawing/2014/main" id="{09EDF427-1F86-D19A-9353-E4611CF0411B}"/>
              </a:ext>
            </a:extLst>
          </p:cNvPr>
          <p:cNvSpPr>
            <a:spLocks noGrp="1"/>
          </p:cNvSpPr>
          <p:nvPr>
            <p:ph type="body" sz="quarter" idx="18"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noProof="0"/>
              <a:t>Button</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67384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854200"/>
            <a:ext cx="3203575" cy="1944686"/>
          </a:xfrm>
          <a:prstGeom prst="rect">
            <a:avLst/>
          </a:prstGeom>
        </p:spPr>
        <p:txBody>
          <a:bodyPr/>
          <a:lstStyle/>
          <a:p>
            <a:endParaRPr lang="en-US"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4130058"/>
            <a:ext cx="3203575" cy="1944686"/>
          </a:xfrm>
          <a:prstGeom prst="rect">
            <a:avLst/>
          </a:prstGeom>
        </p:spPr>
        <p:txBody>
          <a:bodyPr/>
          <a:lstStyle/>
          <a:p>
            <a:endParaRPr lang="en-US" dirty="0"/>
          </a:p>
        </p:txBody>
      </p:sp>
      <p:sp>
        <p:nvSpPr>
          <p:cNvPr id="4" name="Button">
            <a:extLst>
              <a:ext uri="{FF2B5EF4-FFF2-40B4-BE49-F238E27FC236}">
                <a16:creationId xmlns:a16="http://schemas.microsoft.com/office/drawing/2014/main" id="{6F0F7938-4842-7A10-A156-C5C8B545928D}"/>
              </a:ext>
            </a:extLst>
          </p:cNvPr>
          <p:cNvSpPr>
            <a:spLocks noGrp="1"/>
          </p:cNvSpPr>
          <p:nvPr>
            <p:ph type="body" sz="quarter" idx="16"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a:t>Button</a:t>
            </a:r>
            <a:endParaRPr lang="en-US"/>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166903564"/>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9058278"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dirty="0"/>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dirty="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dirty="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3" name="Button">
            <a:extLst>
              <a:ext uri="{FF2B5EF4-FFF2-40B4-BE49-F238E27FC236}">
                <a16:creationId xmlns:a16="http://schemas.microsoft.com/office/drawing/2014/main" id="{61512365-6EFD-F3A5-9CDC-A83F4AB8861E}"/>
              </a:ext>
            </a:extLst>
          </p:cNvPr>
          <p:cNvSpPr>
            <a:spLocks noGrp="1"/>
          </p:cNvSpPr>
          <p:nvPr>
            <p:ph type="body" sz="quarter" idx="20"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noProof="0"/>
              <a:t>Button</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98704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1">
            <a:extLst>
              <a:ext uri="{FF2B5EF4-FFF2-40B4-BE49-F238E27FC236}">
                <a16:creationId xmlns:a16="http://schemas.microsoft.com/office/drawing/2014/main" id="{9E4C73AA-EA05-E01C-D102-AD662015FAE0}"/>
              </a:ext>
            </a:extLst>
          </p:cNvPr>
          <p:cNvSpPr>
            <a:spLocks noGrp="1"/>
          </p:cNvSpPr>
          <p:nvPr>
            <p:ph type="body" sz="quarter" idx="11"/>
          </p:nvPr>
        </p:nvSpPr>
        <p:spPr>
          <a:xfrm>
            <a:off x="263522" y="1052513"/>
            <a:ext cx="4338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6" name="Placeholder text 2">
            <a:extLst>
              <a:ext uri="{FF2B5EF4-FFF2-40B4-BE49-F238E27FC236}">
                <a16:creationId xmlns:a16="http://schemas.microsoft.com/office/drawing/2014/main" id="{E23ED021-28B7-F2BB-D4A1-D3A15DAE57D0}"/>
              </a:ext>
            </a:extLst>
          </p:cNvPr>
          <p:cNvSpPr>
            <a:spLocks noGrp="1"/>
          </p:cNvSpPr>
          <p:nvPr>
            <p:ph type="body" sz="quarter" idx="16"/>
          </p:nvPr>
        </p:nvSpPr>
        <p:spPr>
          <a:xfrm>
            <a:off x="263524" y="1849989"/>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2">
            <a:extLst>
              <a:ext uri="{FF2B5EF4-FFF2-40B4-BE49-F238E27FC236}">
                <a16:creationId xmlns:a16="http://schemas.microsoft.com/office/drawing/2014/main" id="{72F7E129-B34D-662E-925A-A807F5FF6879}"/>
              </a:ext>
            </a:extLst>
          </p:cNvPr>
          <p:cNvSpPr>
            <a:spLocks noGrp="1"/>
          </p:cNvSpPr>
          <p:nvPr>
            <p:ph type="body" sz="quarter" idx="18"/>
          </p:nvPr>
        </p:nvSpPr>
        <p:spPr>
          <a:xfrm>
            <a:off x="263524" y="2647465"/>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1" name="Placeholder text 4">
            <a:extLst>
              <a:ext uri="{FF2B5EF4-FFF2-40B4-BE49-F238E27FC236}">
                <a16:creationId xmlns:a16="http://schemas.microsoft.com/office/drawing/2014/main" id="{A9AE4202-BEB4-AC73-269E-4B31F87FB034}"/>
              </a:ext>
            </a:extLst>
          </p:cNvPr>
          <p:cNvSpPr>
            <a:spLocks noGrp="1"/>
          </p:cNvSpPr>
          <p:nvPr>
            <p:ph type="body" sz="quarter" idx="19"/>
          </p:nvPr>
        </p:nvSpPr>
        <p:spPr>
          <a:xfrm>
            <a:off x="263524" y="3444941"/>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2" name="Placeholder text 5">
            <a:extLst>
              <a:ext uri="{FF2B5EF4-FFF2-40B4-BE49-F238E27FC236}">
                <a16:creationId xmlns:a16="http://schemas.microsoft.com/office/drawing/2014/main" id="{A84A553B-2FFF-830A-F5FB-08A25A8AE74F}"/>
              </a:ext>
            </a:extLst>
          </p:cNvPr>
          <p:cNvSpPr>
            <a:spLocks noGrp="1"/>
          </p:cNvSpPr>
          <p:nvPr>
            <p:ph type="body" sz="quarter" idx="20"/>
          </p:nvPr>
        </p:nvSpPr>
        <p:spPr>
          <a:xfrm>
            <a:off x="263524" y="4242417"/>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5A2E806B-66C1-2412-37E7-55BF3E236957}"/>
              </a:ext>
            </a:extLst>
          </p:cNvPr>
          <p:cNvSpPr>
            <a:spLocks noGrp="1"/>
          </p:cNvSpPr>
          <p:nvPr>
            <p:ph type="pic" sz="quarter" idx="12"/>
          </p:nvPr>
        </p:nvSpPr>
        <p:spPr>
          <a:xfrm>
            <a:off x="4944650" y="1052513"/>
            <a:ext cx="4338000" cy="507831"/>
          </a:xfrm>
          <a:prstGeom prst="rect">
            <a:avLst/>
          </a:prstGeom>
        </p:spPr>
        <p:txBody>
          <a:bodyPr/>
          <a:lstStyle/>
          <a:p>
            <a:endParaRPr lang="en-GB" noProof="0" dirty="0"/>
          </a:p>
        </p:txBody>
      </p:sp>
      <p:sp>
        <p:nvSpPr>
          <p:cNvPr id="14" name="Picture Placeholder 2">
            <a:extLst>
              <a:ext uri="{FF2B5EF4-FFF2-40B4-BE49-F238E27FC236}">
                <a16:creationId xmlns:a16="http://schemas.microsoft.com/office/drawing/2014/main" id="{9DF297C6-05A7-C827-E907-68343D7285E4}"/>
              </a:ext>
            </a:extLst>
          </p:cNvPr>
          <p:cNvSpPr>
            <a:spLocks noGrp="1"/>
          </p:cNvSpPr>
          <p:nvPr>
            <p:ph type="pic" sz="quarter" idx="21"/>
          </p:nvPr>
        </p:nvSpPr>
        <p:spPr>
          <a:xfrm>
            <a:off x="4944650" y="1828562"/>
            <a:ext cx="4338000" cy="536400"/>
          </a:xfrm>
          <a:prstGeom prst="rect">
            <a:avLst/>
          </a:prstGeom>
        </p:spPr>
        <p:txBody>
          <a:bodyPr/>
          <a:lstStyle/>
          <a:p>
            <a:endParaRPr lang="en-GB" noProof="0" dirty="0"/>
          </a:p>
        </p:txBody>
      </p:sp>
      <p:sp>
        <p:nvSpPr>
          <p:cNvPr id="15" name="Picture Placeholder 3">
            <a:extLst>
              <a:ext uri="{FF2B5EF4-FFF2-40B4-BE49-F238E27FC236}">
                <a16:creationId xmlns:a16="http://schemas.microsoft.com/office/drawing/2014/main" id="{10F114A6-607B-90D0-ADED-EB51A4C498C8}"/>
              </a:ext>
            </a:extLst>
          </p:cNvPr>
          <p:cNvSpPr>
            <a:spLocks noGrp="1"/>
          </p:cNvSpPr>
          <p:nvPr>
            <p:ph type="pic" sz="quarter" idx="22"/>
          </p:nvPr>
        </p:nvSpPr>
        <p:spPr>
          <a:xfrm>
            <a:off x="4944650" y="2633180"/>
            <a:ext cx="4338000" cy="536400"/>
          </a:xfrm>
          <a:prstGeom prst="rect">
            <a:avLst/>
          </a:prstGeom>
        </p:spPr>
        <p:txBody>
          <a:bodyPr/>
          <a:lstStyle/>
          <a:p>
            <a:endParaRPr lang="en-GB" noProof="0" dirty="0"/>
          </a:p>
        </p:txBody>
      </p:sp>
      <p:sp>
        <p:nvSpPr>
          <p:cNvPr id="16" name="Picture Placeholder 4">
            <a:extLst>
              <a:ext uri="{FF2B5EF4-FFF2-40B4-BE49-F238E27FC236}">
                <a16:creationId xmlns:a16="http://schemas.microsoft.com/office/drawing/2014/main" id="{BF5129E5-9BA4-B18C-81BE-44E66F0FAD0D}"/>
              </a:ext>
            </a:extLst>
          </p:cNvPr>
          <p:cNvSpPr>
            <a:spLocks noGrp="1"/>
          </p:cNvSpPr>
          <p:nvPr>
            <p:ph type="pic" sz="quarter" idx="23"/>
          </p:nvPr>
        </p:nvSpPr>
        <p:spPr>
          <a:xfrm>
            <a:off x="4944650" y="3437798"/>
            <a:ext cx="4338000" cy="536400"/>
          </a:xfrm>
          <a:prstGeom prst="rect">
            <a:avLst/>
          </a:prstGeom>
        </p:spPr>
        <p:txBody>
          <a:bodyPr/>
          <a:lstStyle/>
          <a:p>
            <a:endParaRPr lang="en-GB" noProof="0" dirty="0"/>
          </a:p>
        </p:txBody>
      </p:sp>
      <p:sp>
        <p:nvSpPr>
          <p:cNvPr id="17" name="Picture Placeholder 5">
            <a:extLst>
              <a:ext uri="{FF2B5EF4-FFF2-40B4-BE49-F238E27FC236}">
                <a16:creationId xmlns:a16="http://schemas.microsoft.com/office/drawing/2014/main" id="{C4C20A55-A862-6A0E-B103-0F487A2012BE}"/>
              </a:ext>
            </a:extLst>
          </p:cNvPr>
          <p:cNvSpPr>
            <a:spLocks noGrp="1"/>
          </p:cNvSpPr>
          <p:nvPr>
            <p:ph type="pic" sz="quarter" idx="24"/>
          </p:nvPr>
        </p:nvSpPr>
        <p:spPr>
          <a:xfrm>
            <a:off x="4944650" y="4242417"/>
            <a:ext cx="4338000" cy="536400"/>
          </a:xfrm>
          <a:prstGeom prst="rect">
            <a:avLst/>
          </a:prstGeom>
        </p:spPr>
        <p:txBody>
          <a:bodyPr/>
          <a:lstStyle/>
          <a:p>
            <a:endParaRPr lang="en-GB" noProof="0" dirty="0"/>
          </a:p>
        </p:txBody>
      </p:sp>
      <p:sp>
        <p:nvSpPr>
          <p:cNvPr id="20" name="Button">
            <a:extLst>
              <a:ext uri="{FF2B5EF4-FFF2-40B4-BE49-F238E27FC236}">
                <a16:creationId xmlns:a16="http://schemas.microsoft.com/office/drawing/2014/main" id="{75F3E4B4-E492-6AD3-F33D-A1B4BB7B00F1}"/>
              </a:ext>
            </a:extLst>
          </p:cNvPr>
          <p:cNvSpPr>
            <a:spLocks noGrp="1"/>
          </p:cNvSpPr>
          <p:nvPr>
            <p:ph type="body" sz="quarter" idx="13"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noProof="0"/>
              <a:t>Button</a:t>
            </a:r>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010866887"/>
      </p:ext>
    </p:extLst>
  </p:cSld>
  <p:clrMapOvr>
    <a:masterClrMapping/>
  </p:clrMapOvr>
  <p:extLst>
    <p:ext uri="{DCECCB84-F9BA-43D5-87BE-67443E8EF086}">
      <p15:sldGuideLst xmlns:p15="http://schemas.microsoft.com/office/powerpoint/2012/main">
        <p15:guide id="1" pos="5858" userDrawn="1">
          <p15:clr>
            <a:srgbClr val="FBAE40"/>
          </p15:clr>
        </p15:guide>
        <p15:guide id="2" pos="608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dirty="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46960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GB" noProof="0" dirty="0"/>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058258378"/>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dirty="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601020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GB" noProof="0"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122366680"/>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dirty="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dirty="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dirty="0"/>
          </a:p>
        </p:txBody>
      </p:sp>
    </p:spTree>
    <p:extLst>
      <p:ext uri="{BB962C8B-B14F-4D97-AF65-F5344CB8AC3E}">
        <p14:creationId xmlns:p14="http://schemas.microsoft.com/office/powerpoint/2010/main" val="307841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9708ACC7-F44E-3CBA-68E4-7E41904CD87C}"/>
              </a:ext>
            </a:extLst>
          </p:cNvPr>
          <p:cNvSpPr>
            <a:spLocks noGrp="1"/>
          </p:cNvSpPr>
          <p:nvPr>
            <p:ph type="title"/>
          </p:nvPr>
        </p:nvSpPr>
        <p:spPr>
          <a:xfrm>
            <a:off x="798513" y="2520000"/>
            <a:ext cx="6120000" cy="415498"/>
          </a:xfrm>
          <a:prstGeom prst="rect">
            <a:avLst/>
          </a:prstGeom>
        </p:spPr>
        <p:txBody>
          <a:bodyPr lIns="0" tIns="0" rIns="0" bIns="0">
            <a:spAutoFit/>
          </a:bodyPr>
          <a:lstStyle>
            <a:lvl1pPr>
              <a:defRPr sz="3000" b="1">
                <a:solidFill>
                  <a:srgbClr val="757070"/>
                </a:solidFill>
              </a:defRPr>
            </a:lvl1pPr>
          </a:lstStyle>
          <a:p>
            <a:r>
              <a:rPr lang="en-GB"/>
              <a:t>Click to edit Master title style</a:t>
            </a:r>
            <a:endParaRPr lang="en-US"/>
          </a:p>
        </p:txBody>
      </p:sp>
      <p:sp>
        <p:nvSpPr>
          <p:cNvPr id="3" name="©">
            <a:extLst>
              <a:ext uri="{FF2B5EF4-FFF2-40B4-BE49-F238E27FC236}">
                <a16:creationId xmlns:a16="http://schemas.microsoft.com/office/drawing/2014/main" id="{3D731A65-F304-6B3C-3386-F8E7021B1D08}"/>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dirty="0">
              <a:latin typeface="Calibri" panose="020F0502020204030204" pitchFamily="34" charset="0"/>
              <a:ea typeface="Calibri"/>
              <a:cs typeface="Calibri" panose="020F0502020204030204" pitchFamily="34" charset="0"/>
              <a:sym typeface="Calibri"/>
            </a:endParaRPr>
          </a:p>
        </p:txBody>
      </p:sp>
      <p:grpSp>
        <p:nvGrpSpPr>
          <p:cNvPr id="7" name="Group 6">
            <a:extLst>
              <a:ext uri="{FF2B5EF4-FFF2-40B4-BE49-F238E27FC236}">
                <a16:creationId xmlns:a16="http://schemas.microsoft.com/office/drawing/2014/main" id="{40E2F374-8193-6737-5A96-92D82CF76C61}"/>
              </a:ext>
              <a:ext uri="{C183D7F6-B498-43B3-948B-1728B52AA6E4}">
                <adec:decorative xmlns:adec="http://schemas.microsoft.com/office/drawing/2017/decorative" val="1"/>
              </a:ext>
            </a:extLst>
          </p:cNvPr>
          <p:cNvGrpSpPr/>
          <p:nvPr userDrawn="1"/>
        </p:nvGrpSpPr>
        <p:grpSpPr>
          <a:xfrm>
            <a:off x="84540" y="4158848"/>
            <a:ext cx="5058160" cy="1685032"/>
            <a:chOff x="84540" y="4158848"/>
            <a:chExt cx="5058160" cy="1685032"/>
          </a:xfrm>
        </p:grpSpPr>
        <p:pic>
          <p:nvPicPr>
            <p:cNvPr id="2" name="Graphic 1">
              <a:extLst>
                <a:ext uri="{FF2B5EF4-FFF2-40B4-BE49-F238E27FC236}">
                  <a16:creationId xmlns:a16="http://schemas.microsoft.com/office/drawing/2014/main" id="{7E451BBF-13BE-5988-0391-15E89C35D36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540" y="4789444"/>
              <a:ext cx="1054436" cy="1054436"/>
            </a:xfrm>
            <a:prstGeom prst="rect">
              <a:avLst/>
            </a:prstGeom>
          </p:spPr>
        </p:pic>
        <p:pic>
          <p:nvPicPr>
            <p:cNvPr id="4" name="Graphic 3">
              <a:extLst>
                <a:ext uri="{FF2B5EF4-FFF2-40B4-BE49-F238E27FC236}">
                  <a16:creationId xmlns:a16="http://schemas.microsoft.com/office/drawing/2014/main" id="{68E5E007-A179-1DE6-B3AE-50E6888BC82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2218" y="4718383"/>
              <a:ext cx="1472231" cy="1054436"/>
            </a:xfrm>
            <a:prstGeom prst="rect">
              <a:avLst/>
            </a:prstGeom>
          </p:spPr>
        </p:pic>
        <p:pic>
          <p:nvPicPr>
            <p:cNvPr id="5" name="Graphic 4">
              <a:extLst>
                <a:ext uri="{FF2B5EF4-FFF2-40B4-BE49-F238E27FC236}">
                  <a16:creationId xmlns:a16="http://schemas.microsoft.com/office/drawing/2014/main" id="{8B78F9EA-4C5D-E033-9FBE-11099A0BF99A}"/>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239515" y="4296911"/>
              <a:ext cx="1472231" cy="1472231"/>
            </a:xfrm>
            <a:prstGeom prst="rect">
              <a:avLst/>
            </a:prstGeom>
          </p:spPr>
        </p:pic>
        <p:pic>
          <p:nvPicPr>
            <p:cNvPr id="6" name="Graphic 5">
              <a:extLst>
                <a:ext uri="{FF2B5EF4-FFF2-40B4-BE49-F238E27FC236}">
                  <a16:creationId xmlns:a16="http://schemas.microsoft.com/office/drawing/2014/main" id="{F6576D56-C717-AA90-2E0C-F3C32E06ABBF}"/>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476490" y="4158848"/>
              <a:ext cx="1666210" cy="1666210"/>
            </a:xfrm>
            <a:prstGeom prst="rect">
              <a:avLst/>
            </a:prstGeom>
          </p:spPr>
        </p:pic>
      </p:grpSp>
    </p:spTree>
    <p:extLst>
      <p:ext uri="{BB962C8B-B14F-4D97-AF65-F5344CB8AC3E}">
        <p14:creationId xmlns:p14="http://schemas.microsoft.com/office/powerpoint/2010/main" val="1946596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dirty="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dirty="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dirty="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52842736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5" name="Placeholder text 1">
            <a:extLst>
              <a:ext uri="{FF2B5EF4-FFF2-40B4-BE49-F238E27FC236}">
                <a16:creationId xmlns:a16="http://schemas.microsoft.com/office/drawing/2014/main" id="{9E4C73AA-EA05-E01C-D102-AD662015FAE0}"/>
              </a:ext>
            </a:extLst>
          </p:cNvPr>
          <p:cNvSpPr>
            <a:spLocks noGrp="1"/>
          </p:cNvSpPr>
          <p:nvPr>
            <p:ph type="body" sz="quarter" idx="11"/>
          </p:nvPr>
        </p:nvSpPr>
        <p:spPr>
          <a:xfrm>
            <a:off x="263522" y="1052513"/>
            <a:ext cx="4338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6" name="Placeholder text 2">
            <a:extLst>
              <a:ext uri="{FF2B5EF4-FFF2-40B4-BE49-F238E27FC236}">
                <a16:creationId xmlns:a16="http://schemas.microsoft.com/office/drawing/2014/main" id="{E23ED021-28B7-F2BB-D4A1-D3A15DAE57D0}"/>
              </a:ext>
            </a:extLst>
          </p:cNvPr>
          <p:cNvSpPr>
            <a:spLocks noGrp="1"/>
          </p:cNvSpPr>
          <p:nvPr>
            <p:ph type="body" sz="quarter" idx="16"/>
          </p:nvPr>
        </p:nvSpPr>
        <p:spPr>
          <a:xfrm>
            <a:off x="263524" y="1849989"/>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7" name="Placeholder text 2">
            <a:extLst>
              <a:ext uri="{FF2B5EF4-FFF2-40B4-BE49-F238E27FC236}">
                <a16:creationId xmlns:a16="http://schemas.microsoft.com/office/drawing/2014/main" id="{72F7E129-B34D-662E-925A-A807F5FF6879}"/>
              </a:ext>
            </a:extLst>
          </p:cNvPr>
          <p:cNvSpPr>
            <a:spLocks noGrp="1"/>
          </p:cNvSpPr>
          <p:nvPr>
            <p:ph type="body" sz="quarter" idx="18"/>
          </p:nvPr>
        </p:nvSpPr>
        <p:spPr>
          <a:xfrm>
            <a:off x="263524" y="2647465"/>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1" name="Placeholder text 4">
            <a:extLst>
              <a:ext uri="{FF2B5EF4-FFF2-40B4-BE49-F238E27FC236}">
                <a16:creationId xmlns:a16="http://schemas.microsoft.com/office/drawing/2014/main" id="{A9AE4202-BEB4-AC73-269E-4B31F87FB034}"/>
              </a:ext>
            </a:extLst>
          </p:cNvPr>
          <p:cNvSpPr>
            <a:spLocks noGrp="1"/>
          </p:cNvSpPr>
          <p:nvPr>
            <p:ph type="body" sz="quarter" idx="19"/>
          </p:nvPr>
        </p:nvSpPr>
        <p:spPr>
          <a:xfrm>
            <a:off x="263524" y="3444941"/>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2" name="Placeholder text 5">
            <a:extLst>
              <a:ext uri="{FF2B5EF4-FFF2-40B4-BE49-F238E27FC236}">
                <a16:creationId xmlns:a16="http://schemas.microsoft.com/office/drawing/2014/main" id="{A84A553B-2FFF-830A-F5FB-08A25A8AE74F}"/>
              </a:ext>
            </a:extLst>
          </p:cNvPr>
          <p:cNvSpPr>
            <a:spLocks noGrp="1"/>
          </p:cNvSpPr>
          <p:nvPr>
            <p:ph type="body" sz="quarter" idx="20"/>
          </p:nvPr>
        </p:nvSpPr>
        <p:spPr>
          <a:xfrm>
            <a:off x="263524" y="4242417"/>
            <a:ext cx="4338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5A2E806B-66C1-2412-37E7-55BF3E236957}"/>
              </a:ext>
            </a:extLst>
          </p:cNvPr>
          <p:cNvSpPr>
            <a:spLocks noGrp="1"/>
          </p:cNvSpPr>
          <p:nvPr>
            <p:ph type="pic" sz="quarter" idx="12"/>
          </p:nvPr>
        </p:nvSpPr>
        <p:spPr>
          <a:xfrm>
            <a:off x="4944650" y="1052513"/>
            <a:ext cx="4338000" cy="507831"/>
          </a:xfrm>
          <a:prstGeom prst="rect">
            <a:avLst/>
          </a:prstGeom>
        </p:spPr>
        <p:txBody>
          <a:bodyPr/>
          <a:lstStyle/>
          <a:p>
            <a:endParaRPr lang="en-US" dirty="0"/>
          </a:p>
        </p:txBody>
      </p:sp>
      <p:sp>
        <p:nvSpPr>
          <p:cNvPr id="14" name="Picture Placeholder 2">
            <a:extLst>
              <a:ext uri="{FF2B5EF4-FFF2-40B4-BE49-F238E27FC236}">
                <a16:creationId xmlns:a16="http://schemas.microsoft.com/office/drawing/2014/main" id="{9DF297C6-05A7-C827-E907-68343D7285E4}"/>
              </a:ext>
            </a:extLst>
          </p:cNvPr>
          <p:cNvSpPr>
            <a:spLocks noGrp="1"/>
          </p:cNvSpPr>
          <p:nvPr>
            <p:ph type="pic" sz="quarter" idx="21"/>
          </p:nvPr>
        </p:nvSpPr>
        <p:spPr>
          <a:xfrm>
            <a:off x="4944650" y="1828562"/>
            <a:ext cx="4338000" cy="536400"/>
          </a:xfrm>
          <a:prstGeom prst="rect">
            <a:avLst/>
          </a:prstGeom>
        </p:spPr>
        <p:txBody>
          <a:bodyPr/>
          <a:lstStyle/>
          <a:p>
            <a:endParaRPr lang="en-US" dirty="0"/>
          </a:p>
        </p:txBody>
      </p:sp>
      <p:sp>
        <p:nvSpPr>
          <p:cNvPr id="15" name="Picture Placeholder 3">
            <a:extLst>
              <a:ext uri="{FF2B5EF4-FFF2-40B4-BE49-F238E27FC236}">
                <a16:creationId xmlns:a16="http://schemas.microsoft.com/office/drawing/2014/main" id="{10F114A6-607B-90D0-ADED-EB51A4C498C8}"/>
              </a:ext>
            </a:extLst>
          </p:cNvPr>
          <p:cNvSpPr>
            <a:spLocks noGrp="1"/>
          </p:cNvSpPr>
          <p:nvPr>
            <p:ph type="pic" sz="quarter" idx="22"/>
          </p:nvPr>
        </p:nvSpPr>
        <p:spPr>
          <a:xfrm>
            <a:off x="4944650" y="2633180"/>
            <a:ext cx="4338000" cy="536400"/>
          </a:xfrm>
          <a:prstGeom prst="rect">
            <a:avLst/>
          </a:prstGeom>
        </p:spPr>
        <p:txBody>
          <a:bodyPr/>
          <a:lstStyle/>
          <a:p>
            <a:endParaRPr lang="en-US" dirty="0"/>
          </a:p>
        </p:txBody>
      </p:sp>
      <p:sp>
        <p:nvSpPr>
          <p:cNvPr id="16" name="Picture Placeholder 4">
            <a:extLst>
              <a:ext uri="{FF2B5EF4-FFF2-40B4-BE49-F238E27FC236}">
                <a16:creationId xmlns:a16="http://schemas.microsoft.com/office/drawing/2014/main" id="{BF5129E5-9BA4-B18C-81BE-44E66F0FAD0D}"/>
              </a:ext>
            </a:extLst>
          </p:cNvPr>
          <p:cNvSpPr>
            <a:spLocks noGrp="1"/>
          </p:cNvSpPr>
          <p:nvPr>
            <p:ph type="pic" sz="quarter" idx="23"/>
          </p:nvPr>
        </p:nvSpPr>
        <p:spPr>
          <a:xfrm>
            <a:off x="4944650" y="3437798"/>
            <a:ext cx="4338000" cy="536400"/>
          </a:xfrm>
          <a:prstGeom prst="rect">
            <a:avLst/>
          </a:prstGeom>
        </p:spPr>
        <p:txBody>
          <a:bodyPr/>
          <a:lstStyle/>
          <a:p>
            <a:endParaRPr lang="en-US" dirty="0"/>
          </a:p>
        </p:txBody>
      </p:sp>
      <p:sp>
        <p:nvSpPr>
          <p:cNvPr id="17" name="Picture Placeholder 5">
            <a:extLst>
              <a:ext uri="{FF2B5EF4-FFF2-40B4-BE49-F238E27FC236}">
                <a16:creationId xmlns:a16="http://schemas.microsoft.com/office/drawing/2014/main" id="{C4C20A55-A862-6A0E-B103-0F487A2012BE}"/>
              </a:ext>
            </a:extLst>
          </p:cNvPr>
          <p:cNvSpPr>
            <a:spLocks noGrp="1"/>
          </p:cNvSpPr>
          <p:nvPr>
            <p:ph type="pic" sz="quarter" idx="24"/>
          </p:nvPr>
        </p:nvSpPr>
        <p:spPr>
          <a:xfrm>
            <a:off x="4944650" y="4242417"/>
            <a:ext cx="4338000" cy="536400"/>
          </a:xfrm>
          <a:prstGeom prst="rect">
            <a:avLst/>
          </a:prstGeom>
        </p:spPr>
        <p:txBody>
          <a:bodyPr/>
          <a:lstStyle/>
          <a:p>
            <a:endParaRPr lang="en-US" dirty="0"/>
          </a:p>
        </p:txBody>
      </p:sp>
      <p:sp>
        <p:nvSpPr>
          <p:cNvPr id="20" name="Button">
            <a:extLst>
              <a:ext uri="{FF2B5EF4-FFF2-40B4-BE49-F238E27FC236}">
                <a16:creationId xmlns:a16="http://schemas.microsoft.com/office/drawing/2014/main" id="{75F3E4B4-E492-6AD3-F33D-A1B4BB7B00F1}"/>
              </a:ext>
            </a:extLst>
          </p:cNvPr>
          <p:cNvSpPr>
            <a:spLocks noGrp="1"/>
          </p:cNvSpPr>
          <p:nvPr>
            <p:ph type="body" sz="quarter" idx="13" hasCustomPrompt="1"/>
          </p:nvPr>
        </p:nvSpPr>
        <p:spPr>
          <a:xfrm>
            <a:off x="9659938" y="1052513"/>
            <a:ext cx="2268537" cy="441325"/>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anchor="ctr" anchorCtr="0"/>
          <a:lstStyle>
            <a:lvl1pPr marL="0" indent="0" algn="ctr">
              <a:buNone/>
              <a:defRPr sz="2000"/>
            </a:lvl1pPr>
          </a:lstStyle>
          <a:p>
            <a:pPr lvl="0"/>
            <a:r>
              <a:rPr lang="en-GB"/>
              <a:t>Button</a:t>
            </a:r>
            <a:endParaRPr lang="en-US"/>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dirty="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dirty="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bg1">
                    <a:lumMod val="75000"/>
                  </a:schemeClr>
                </a:solidFill>
              </a:defRPr>
            </a:lvl1pPr>
            <a:lvl2pPr>
              <a:defRPr sz="2000"/>
            </a:lvl2pPr>
            <a:lvl3pPr>
              <a:defRPr sz="2000"/>
            </a:lvl3pPr>
            <a:lvl4pPr>
              <a:defRPr sz="2000"/>
            </a:lvl4pPr>
            <a:lvl5pPr>
              <a:defRPr sz="2000"/>
            </a:lvl5pPr>
          </a:lstStyle>
          <a:p>
            <a:pPr lvl="0"/>
            <a:r>
              <a:rPr lang="en-GB"/>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121022634"/>
      </p:ext>
    </p:extLst>
  </p:cSld>
  <p:clrMapOvr>
    <a:masterClrMapping/>
  </p:clrMapOvr>
  <p:extLst>
    <p:ext uri="{DCECCB84-F9BA-43D5-87BE-67443E8EF086}">
      <p15:sldGuideLst xmlns:p15="http://schemas.microsoft.com/office/powerpoint/2012/main">
        <p15:guide id="1" pos="5858">
          <p15:clr>
            <a:srgbClr val="FBAE40"/>
          </p15:clr>
        </p15:guide>
        <p15:guide id="2" pos="608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0" name="Title">
            <a:extLst>
              <a:ext uri="{FF2B5EF4-FFF2-40B4-BE49-F238E27FC236}">
                <a16:creationId xmlns:a16="http://schemas.microsoft.com/office/drawing/2014/main" id="{B3615D5C-48F9-FD31-45B9-1AE1AEB3DFBA}"/>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6" name="Placeholder text">
            <a:extLst>
              <a:ext uri="{FF2B5EF4-FFF2-40B4-BE49-F238E27FC236}">
                <a16:creationId xmlns:a16="http://schemas.microsoft.com/office/drawing/2014/main" id="{FA4EDEFC-A899-3A56-B6C8-170190D01B0B}"/>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image">
            <a:extLst>
              <a:ext uri="{FF2B5EF4-FFF2-40B4-BE49-F238E27FC236}">
                <a16:creationId xmlns:a16="http://schemas.microsoft.com/office/drawing/2014/main" id="{6B380460-5C6E-8A55-F85D-B2272E27DFD9}"/>
              </a:ext>
            </a:extLst>
          </p:cNvPr>
          <p:cNvSpPr>
            <a:spLocks noGrp="1"/>
          </p:cNvSpPr>
          <p:nvPr>
            <p:ph type="pic" sz="quarter" idx="16"/>
          </p:nvPr>
        </p:nvSpPr>
        <p:spPr>
          <a:xfrm>
            <a:off x="263525" y="1565975"/>
            <a:ext cx="8999998" cy="4554025"/>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CC2F6235-8A5B-E645-E7BF-F064347984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7" name="Picture Placeholder" descr="Key words to use">
            <a:extLst>
              <a:ext uri="{FF2B5EF4-FFF2-40B4-BE49-F238E27FC236}">
                <a16:creationId xmlns:a16="http://schemas.microsoft.com/office/drawing/2014/main" id="{EB8B188C-FFA2-1D39-57F2-BB43C362EAAC}"/>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5" name="Glossary">
            <a:extLst>
              <a:ext uri="{FF2B5EF4-FFF2-40B4-BE49-F238E27FC236}">
                <a16:creationId xmlns:a16="http://schemas.microsoft.com/office/drawing/2014/main" id="{864B6E47-4270-D3FC-DD2B-327D662C56E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8541B372-F10F-E859-E8CD-8C906EE16E97}"/>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34144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0" name="Title">
            <a:extLst>
              <a:ext uri="{FF2B5EF4-FFF2-40B4-BE49-F238E27FC236}">
                <a16:creationId xmlns:a16="http://schemas.microsoft.com/office/drawing/2014/main" id="{B3615D5C-48F9-FD31-45B9-1AE1AEB3DFBA}"/>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6" name="Placeholder text">
            <a:extLst>
              <a:ext uri="{FF2B5EF4-FFF2-40B4-BE49-F238E27FC236}">
                <a16:creationId xmlns:a16="http://schemas.microsoft.com/office/drawing/2014/main" id="{FA4EDEFC-A899-3A56-B6C8-170190D01B0B}"/>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image">
            <a:extLst>
              <a:ext uri="{FF2B5EF4-FFF2-40B4-BE49-F238E27FC236}">
                <a16:creationId xmlns:a16="http://schemas.microsoft.com/office/drawing/2014/main" id="{6B380460-5C6E-8A55-F85D-B2272E27DFD9}"/>
              </a:ext>
            </a:extLst>
          </p:cNvPr>
          <p:cNvSpPr>
            <a:spLocks noGrp="1"/>
          </p:cNvSpPr>
          <p:nvPr>
            <p:ph type="pic" sz="quarter" idx="16"/>
          </p:nvPr>
        </p:nvSpPr>
        <p:spPr>
          <a:xfrm>
            <a:off x="263525" y="1565975"/>
            <a:ext cx="7580410" cy="4554025"/>
          </a:xfrm>
          <a:prstGeom prst="rect">
            <a:avLst/>
          </a:prstGeom>
        </p:spPr>
        <p:txBody>
          <a:bodyPr/>
          <a:lstStyle/>
          <a:p>
            <a:endParaRPr lang="en-GB" noProof="0" dirty="0"/>
          </a:p>
        </p:txBody>
      </p:sp>
      <p:sp>
        <p:nvSpPr>
          <p:cNvPr id="11" name="Merge 10">
            <a:extLst>
              <a:ext uri="{FF2B5EF4-FFF2-40B4-BE49-F238E27FC236}">
                <a16:creationId xmlns:a16="http://schemas.microsoft.com/office/drawing/2014/main" id="{8539F6A4-4F53-2C00-D6E7-64CD8D19BD13}"/>
              </a:ext>
              <a:ext uri="{C183D7F6-B498-43B3-948B-1728B52AA6E4}">
                <adec:decorative xmlns:adec="http://schemas.microsoft.com/office/drawing/2017/decorative" val="1"/>
              </a:ext>
            </a:extLst>
          </p:cNvPr>
          <p:cNvSpPr>
            <a:spLocks noChangeAspect="1"/>
          </p:cNvSpPr>
          <p:nvPr/>
        </p:nvSpPr>
        <p:spPr>
          <a:xfrm>
            <a:off x="10709509" y="3642555"/>
            <a:ext cx="406848" cy="327246"/>
          </a:xfrm>
          <a:prstGeom prst="flowChartMerge">
            <a:avLst/>
          </a:prstGeom>
          <a:solidFill>
            <a:srgbClr val="F7AD4D">
              <a:alpha val="18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ounded Rectangle 8">
            <a:extLst>
              <a:ext uri="{FF2B5EF4-FFF2-40B4-BE49-F238E27FC236}">
                <a16:creationId xmlns:a16="http://schemas.microsoft.com/office/drawing/2014/main" id="{8F2572C5-63BC-222F-575B-9B9BC150B7D2}"/>
              </a:ext>
            </a:extLst>
          </p:cNvPr>
          <p:cNvSpPr/>
          <p:nvPr/>
        </p:nvSpPr>
        <p:spPr>
          <a:xfrm>
            <a:off x="9341224" y="2382555"/>
            <a:ext cx="2336158" cy="1260000"/>
          </a:xfrm>
          <a:prstGeom prst="roundRect">
            <a:avLst/>
          </a:prstGeom>
          <a:solidFill>
            <a:srgbClr val="F7AD4D">
              <a:alpha val="181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r>
              <a:rPr lang="en-GB" sz="2200" noProof="0" dirty="0">
                <a:solidFill>
                  <a:schemeClr val="dk1"/>
                </a:solidFill>
                <a:latin typeface="Calibri" panose="020F0502020204030204" pitchFamily="34" charset="0"/>
                <a:ea typeface="Century Gothic"/>
                <a:cs typeface="Calibri" panose="020F0502020204030204" pitchFamily="34" charset="0"/>
                <a:sym typeface="Century Gothic"/>
              </a:rPr>
              <a:t>3 … 2 … 1</a:t>
            </a:r>
            <a:endParaRPr lang="en-GB" sz="2200" noProof="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GB" sz="2200" noProof="0" dirty="0">
                <a:solidFill>
                  <a:schemeClr val="dk1"/>
                </a:solidFill>
                <a:latin typeface="Calibri" panose="020F0502020204030204" pitchFamily="34" charset="0"/>
                <a:ea typeface="Century Gothic"/>
                <a:cs typeface="Calibri" panose="020F0502020204030204" pitchFamily="34" charset="0"/>
                <a:sym typeface="Century Gothic"/>
              </a:rPr>
              <a:t>Show me!</a:t>
            </a:r>
          </a:p>
        </p:txBody>
      </p:sp>
      <p:pic>
        <p:nvPicPr>
          <p:cNvPr id="10" name="Graphic 9">
            <a:extLst>
              <a:ext uri="{FF2B5EF4-FFF2-40B4-BE49-F238E27FC236}">
                <a16:creationId xmlns:a16="http://schemas.microsoft.com/office/drawing/2014/main" id="{1CF0D491-1831-2ACA-A135-395ED48E078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14547" y="3847263"/>
            <a:ext cx="1801037" cy="2272737"/>
          </a:xfrm>
          <a:prstGeom prst="rect">
            <a:avLst/>
          </a:prstGeom>
        </p:spPr>
      </p:pic>
      <p:sp>
        <p:nvSpPr>
          <p:cNvPr id="2" name="Glossary bkg">
            <a:extLst>
              <a:ext uri="{FF2B5EF4-FFF2-40B4-BE49-F238E27FC236}">
                <a16:creationId xmlns:a16="http://schemas.microsoft.com/office/drawing/2014/main" id="{CC2F6235-8A5B-E645-E7BF-F064347984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7" name="Picture Placeholder" descr="Key words to use">
            <a:extLst>
              <a:ext uri="{FF2B5EF4-FFF2-40B4-BE49-F238E27FC236}">
                <a16:creationId xmlns:a16="http://schemas.microsoft.com/office/drawing/2014/main" id="{EB8B188C-FFA2-1D39-57F2-BB43C362EAAC}"/>
              </a:ext>
            </a:extLst>
          </p:cNvPr>
          <p:cNvSpPr>
            <a:spLocks noGrp="1"/>
          </p:cNvSpPr>
          <p:nvPr userDrawn="1">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5" name="Glossary">
            <a:extLst>
              <a:ext uri="{FF2B5EF4-FFF2-40B4-BE49-F238E27FC236}">
                <a16:creationId xmlns:a16="http://schemas.microsoft.com/office/drawing/2014/main" id="{864B6E47-4270-D3FC-DD2B-327D662C56EB}"/>
              </a:ext>
            </a:extLst>
          </p:cNvPr>
          <p:cNvSpPr>
            <a:spLocks noGrp="1"/>
          </p:cNvSpPr>
          <p:nvPr userDrawn="1">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8541B372-F10F-E859-E8CD-8C906EE16E97}"/>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901593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dirty="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dirty="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dirty="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31771755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dirty="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816291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GB" noProof="0" dirty="0"/>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986469939"/>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dirty="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303815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GB" noProof="0"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639281776"/>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dirty="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dirty="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dirty="0"/>
          </a:p>
        </p:txBody>
      </p:sp>
    </p:spTree>
    <p:extLst>
      <p:ext uri="{BB962C8B-B14F-4D97-AF65-F5344CB8AC3E}">
        <p14:creationId xmlns:p14="http://schemas.microsoft.com/office/powerpoint/2010/main" val="256613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9F9D2BE5-7832-49FD-4301-7C1CD78F7489}"/>
              </a:ext>
            </a:extLst>
          </p:cNvPr>
          <p:cNvSpPr>
            <a:spLocks noGrp="1"/>
          </p:cNvSpPr>
          <p:nvPr>
            <p:ph type="title"/>
          </p:nvPr>
        </p:nvSpPr>
        <p:spPr>
          <a:xfrm>
            <a:off x="263524" y="262800"/>
            <a:ext cx="10080000" cy="415498"/>
          </a:xfrm>
          <a:prstGeom prst="rect">
            <a:avLst/>
          </a:prstGeom>
        </p:spPr>
        <p:txBody>
          <a:bodyPr wrap="square" lIns="0" tIns="0" rIns="0" bIns="0" anchor="t"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15" name="Column 1">
            <a:extLst>
              <a:ext uri="{FF2B5EF4-FFF2-40B4-BE49-F238E27FC236}">
                <a16:creationId xmlns:a16="http://schemas.microsoft.com/office/drawing/2014/main" id="{8940BBA3-DCEC-7463-EF83-F781F72771C0}"/>
              </a:ext>
            </a:extLst>
          </p:cNvPr>
          <p:cNvSpPr>
            <a:spLocks noGrp="1"/>
          </p:cNvSpPr>
          <p:nvPr>
            <p:ph type="body" sz="quarter" idx="10"/>
          </p:nvPr>
        </p:nvSpPr>
        <p:spPr>
          <a:xfrm>
            <a:off x="263525" y="1638123"/>
            <a:ext cx="3600000" cy="1398671"/>
          </a:xfrm>
          <a:prstGeom prst="rect">
            <a:avLst/>
          </a:prstGeom>
          <a:solidFill>
            <a:schemeClr val="bg1"/>
          </a:solidFill>
          <a:effectLst>
            <a:outerShdw dist="50800" dir="16200000" rotWithShape="0">
              <a:srgbClr val="F0A456"/>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spcBef>
                <a:spcPts val="0"/>
              </a:spcBef>
              <a:spcAft>
                <a:spcPts val="800"/>
              </a:spcAft>
              <a:buNone/>
              <a:defRPr sz="1400" b="0"/>
            </a:lvl2pPr>
            <a:lvl3pPr>
              <a:defRPr sz="1400"/>
            </a:lvl3pPr>
            <a:lvl4pPr>
              <a:defRPr sz="1400"/>
            </a:lvl4pPr>
            <a:lvl5pPr>
              <a:defRPr sz="1400"/>
            </a:lvl5pPr>
          </a:lstStyle>
          <a:p>
            <a:pPr lvl="0"/>
            <a:r>
              <a:rPr lang="en-GB" noProof="0"/>
              <a:t>Click to edit Master text styles</a:t>
            </a:r>
          </a:p>
          <a:p>
            <a:pPr lvl="1"/>
            <a:r>
              <a:rPr lang="en-GB" noProof="0"/>
              <a:t>Second level</a:t>
            </a:r>
          </a:p>
        </p:txBody>
      </p:sp>
      <p:sp>
        <p:nvSpPr>
          <p:cNvPr id="26" name="Column 2">
            <a:extLst>
              <a:ext uri="{FF2B5EF4-FFF2-40B4-BE49-F238E27FC236}">
                <a16:creationId xmlns:a16="http://schemas.microsoft.com/office/drawing/2014/main" id="{69C86D49-A662-4225-BEA1-C8ADA626C5B7}"/>
              </a:ext>
            </a:extLst>
          </p:cNvPr>
          <p:cNvSpPr>
            <a:spLocks noGrp="1"/>
          </p:cNvSpPr>
          <p:nvPr>
            <p:ph type="body" sz="quarter" idx="14"/>
          </p:nvPr>
        </p:nvSpPr>
        <p:spPr>
          <a:xfrm>
            <a:off x="4296001" y="1638124"/>
            <a:ext cx="3600000" cy="1738251"/>
          </a:xfrm>
          <a:prstGeom prst="rect">
            <a:avLst/>
          </a:prstGeom>
          <a:solidFill>
            <a:srgbClr val="E9F5FC"/>
          </a:solidFill>
          <a:effectLst>
            <a:outerShdw dist="50800" dir="16200000" rotWithShape="0">
              <a:srgbClr val="00ABC4"/>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006E7F"/>
                </a:solidFill>
                <a:latin typeface="+mn-lt"/>
                <a:cs typeface="Calibri" panose="020F0502020204030204" pitchFamily="34" charset="0"/>
              </a:defRPr>
            </a:lvl1pPr>
            <a:lvl2pPr marL="0" indent="0">
              <a:lnSpc>
                <a:spcPct val="100000"/>
              </a:lnSpc>
              <a:spcBef>
                <a:spcPts val="0"/>
              </a:spcBef>
              <a:spcAft>
                <a:spcPts val="800"/>
              </a:spcAft>
              <a:buFont typeface="Arial" panose="020B0604020202020204" pitchFamily="34" charset="0"/>
              <a:buNone/>
              <a:defRPr sz="1400"/>
            </a:lvl2pPr>
            <a:lvl3pPr>
              <a:defRPr sz="1400"/>
            </a:lvl3pPr>
            <a:lvl4pPr>
              <a:defRPr sz="1400"/>
            </a:lvl4pPr>
            <a:lvl5pPr>
              <a:defRPr sz="1400"/>
            </a:lvl5pPr>
          </a:lstStyle>
          <a:p>
            <a:pPr lvl="0"/>
            <a:r>
              <a:rPr lang="en-GB" noProof="0"/>
              <a:t>Click to edit Master text styles</a:t>
            </a:r>
          </a:p>
          <a:p>
            <a:pPr lvl="1"/>
            <a:r>
              <a:rPr lang="en-GB" noProof="0"/>
              <a:t>Second level</a:t>
            </a:r>
          </a:p>
          <a:p>
            <a:pPr lvl="1"/>
            <a:endParaRPr lang="en-GB" noProof="0"/>
          </a:p>
        </p:txBody>
      </p:sp>
      <p:sp>
        <p:nvSpPr>
          <p:cNvPr id="31" name="Column 3">
            <a:extLst>
              <a:ext uri="{FF2B5EF4-FFF2-40B4-BE49-F238E27FC236}">
                <a16:creationId xmlns:a16="http://schemas.microsoft.com/office/drawing/2014/main" id="{E7C51062-AC94-534A-D113-37037A65891A}"/>
              </a:ext>
            </a:extLst>
          </p:cNvPr>
          <p:cNvSpPr>
            <a:spLocks noGrp="1"/>
          </p:cNvSpPr>
          <p:nvPr>
            <p:ph type="body" sz="quarter" idx="15"/>
          </p:nvPr>
        </p:nvSpPr>
        <p:spPr>
          <a:xfrm>
            <a:off x="8328477" y="1638122"/>
            <a:ext cx="3600000" cy="1420215"/>
          </a:xfrm>
          <a:prstGeom prst="rect">
            <a:avLst/>
          </a:prstGeom>
          <a:solidFill>
            <a:schemeClr val="bg1"/>
          </a:solidFill>
          <a:effectLst>
            <a:outerShdw dist="50800" dir="16200000" rotWithShape="0">
              <a:srgbClr val="00B05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noProof="0"/>
              <a:t>Click to edit Master text styles</a:t>
            </a:r>
          </a:p>
          <a:p>
            <a:pPr lvl="1"/>
            <a:r>
              <a:rPr lang="en-GB" noProof="0"/>
              <a:t>Second level</a:t>
            </a:r>
          </a:p>
        </p:txBody>
      </p:sp>
      <p:pic>
        <p:nvPicPr>
          <p:cNvPr id="7" name="Lightbulb icon">
            <a:extLst>
              <a:ext uri="{FF2B5EF4-FFF2-40B4-BE49-F238E27FC236}">
                <a16:creationId xmlns:a16="http://schemas.microsoft.com/office/drawing/2014/main" id="{F867468C-CB31-36A1-F1F0-B428B12FEA1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8051" y="789830"/>
            <a:ext cx="655899" cy="736759"/>
          </a:xfrm>
          <a:prstGeom prst="rect">
            <a:avLst/>
          </a:prstGeom>
        </p:spPr>
      </p:pic>
    </p:spTree>
    <p:extLst>
      <p:ext uri="{BB962C8B-B14F-4D97-AF65-F5344CB8AC3E}">
        <p14:creationId xmlns:p14="http://schemas.microsoft.com/office/powerpoint/2010/main" val="2822273238"/>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US"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US" dirty="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US" dirty="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US" dirty="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US"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US"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US"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56698228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Title 40">
            <a:extLst>
              <a:ext uri="{FF2B5EF4-FFF2-40B4-BE49-F238E27FC236}">
                <a16:creationId xmlns:a16="http://schemas.microsoft.com/office/drawing/2014/main" id="{910D5AB7-E0C4-5A22-5812-EB663A8A8315}"/>
              </a:ext>
            </a:extLst>
          </p:cNvPr>
          <p:cNvSpPr>
            <a:spLocks noGrp="1"/>
          </p:cNvSpPr>
          <p:nvPr>
            <p:ph type="title"/>
          </p:nvPr>
        </p:nvSpPr>
        <p:spPr>
          <a:xfrm>
            <a:off x="891373" y="262800"/>
            <a:ext cx="4680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3" name="Placeholder text">
            <a:extLst>
              <a:ext uri="{FF2B5EF4-FFF2-40B4-BE49-F238E27FC236}">
                <a16:creationId xmlns:a16="http://schemas.microsoft.com/office/drawing/2014/main" id="{64F5E303-F126-E335-6308-0D2D0F504F73}"/>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6" name="Glossary bkg">
            <a:extLst>
              <a:ext uri="{FF2B5EF4-FFF2-40B4-BE49-F238E27FC236}">
                <a16:creationId xmlns:a16="http://schemas.microsoft.com/office/drawing/2014/main" id="{295DC8B1-BCB6-4C00-92A8-22DB33C37595}"/>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dirty="0"/>
          </a:p>
        </p:txBody>
      </p:sp>
      <p:sp>
        <p:nvSpPr>
          <p:cNvPr id="5" name="Picture Placeholder" descr="Key words to use">
            <a:extLst>
              <a:ext uri="{FF2B5EF4-FFF2-40B4-BE49-F238E27FC236}">
                <a16:creationId xmlns:a16="http://schemas.microsoft.com/office/drawing/2014/main" id="{217FAA84-23DA-A1D3-06B6-2E90EF789A47}"/>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US" dirty="0"/>
          </a:p>
        </p:txBody>
      </p:sp>
      <p:sp>
        <p:nvSpPr>
          <p:cNvPr id="8" name="Glossary">
            <a:extLst>
              <a:ext uri="{FF2B5EF4-FFF2-40B4-BE49-F238E27FC236}">
                <a16:creationId xmlns:a16="http://schemas.microsoft.com/office/drawing/2014/main" id="{CB75190D-170D-D149-ECD5-A85BD9A8FBFE}"/>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a:t>Click to edit Master text styles</a:t>
            </a:r>
          </a:p>
        </p:txBody>
      </p:sp>
      <p:sp>
        <p:nvSpPr>
          <p:cNvPr id="4" name="©">
            <a:extLst>
              <a:ext uri="{FF2B5EF4-FFF2-40B4-BE49-F238E27FC236}">
                <a16:creationId xmlns:a16="http://schemas.microsoft.com/office/drawing/2014/main" id="{B8F595D1-A0BC-A9E3-E085-6EED0547E95B}"/>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solidFill>
            <a:srgbClr val="E9F5FC"/>
          </a:solid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126395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Title 40">
            <a:extLst>
              <a:ext uri="{FF2B5EF4-FFF2-40B4-BE49-F238E27FC236}">
                <a16:creationId xmlns:a16="http://schemas.microsoft.com/office/drawing/2014/main" id="{910D5AB7-E0C4-5A22-5812-EB663A8A8315}"/>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64F5E303-F126-E335-6308-0D2D0F504F73}"/>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text 2">
            <a:extLst>
              <a:ext uri="{FF2B5EF4-FFF2-40B4-BE49-F238E27FC236}">
                <a16:creationId xmlns:a16="http://schemas.microsoft.com/office/drawing/2014/main" id="{BA07CBCF-8E62-4E17-7971-4931B5D9D1B5}"/>
              </a:ext>
            </a:extLst>
          </p:cNvPr>
          <p:cNvSpPr>
            <a:spLocks noGrp="1"/>
          </p:cNvSpPr>
          <p:nvPr>
            <p:ph type="body" sz="quarter" idx="12"/>
          </p:nvPr>
        </p:nvSpPr>
        <p:spPr>
          <a:xfrm>
            <a:off x="891373" y="3513127"/>
            <a:ext cx="6271973" cy="702070"/>
          </a:xfrm>
          <a:prstGeom prst="rect">
            <a:avLst/>
          </a:prstGeom>
        </p:spPr>
        <p:txBody>
          <a:bodyPr wrap="square" lIns="180000" tIns="180000" rIns="180000" bIns="180000" anchor="ctr" anchorCtr="0">
            <a:spAutoFit/>
          </a:bodyPr>
          <a:lstStyle>
            <a:lvl1pPr marL="0" indent="0" algn="ctr" fontAlgn="t">
              <a:lnSpc>
                <a:spcPct val="100000"/>
              </a:lnSpc>
              <a:spcBef>
                <a:spcPts val="0"/>
              </a:spcBef>
              <a:spcAft>
                <a:spcPts val="16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6" name="Glossary bkg">
            <a:extLst>
              <a:ext uri="{FF2B5EF4-FFF2-40B4-BE49-F238E27FC236}">
                <a16:creationId xmlns:a16="http://schemas.microsoft.com/office/drawing/2014/main" id="{295DC8B1-BCB6-4C00-92A8-22DB33C37595}"/>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5" name="Picture Placeholder" descr="Key words to use">
            <a:extLst>
              <a:ext uri="{FF2B5EF4-FFF2-40B4-BE49-F238E27FC236}">
                <a16:creationId xmlns:a16="http://schemas.microsoft.com/office/drawing/2014/main" id="{217FAA84-23DA-A1D3-06B6-2E90EF789A47}"/>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8" name="Glossary">
            <a:extLst>
              <a:ext uri="{FF2B5EF4-FFF2-40B4-BE49-F238E27FC236}">
                <a16:creationId xmlns:a16="http://schemas.microsoft.com/office/drawing/2014/main" id="{CB75190D-170D-D149-ECD5-A85BD9A8FBFE}"/>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B8F595D1-A0BC-A9E3-E085-6EED0547E95B}"/>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solidFill>
            <a:srgbClr val="E9F5FC"/>
          </a:solid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667603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dirty="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dirty="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dirty="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06351738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6" name="Title">
            <a:extLst>
              <a:ext uri="{FF2B5EF4-FFF2-40B4-BE49-F238E27FC236}">
                <a16:creationId xmlns:a16="http://schemas.microsoft.com/office/drawing/2014/main" id="{173E81F0-3C83-36B7-2F43-7851781BD7E8}"/>
              </a:ext>
            </a:extLst>
          </p:cNvPr>
          <p:cNvSpPr>
            <a:spLocks noGrp="1"/>
          </p:cNvSpPr>
          <p:nvPr>
            <p:ph type="title"/>
          </p:nvPr>
        </p:nvSpPr>
        <p:spPr>
          <a:xfrm>
            <a:off x="892800" y="262800"/>
            <a:ext cx="5148000" cy="503999"/>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2" name="©">
            <a:extLst>
              <a:ext uri="{FF2B5EF4-FFF2-40B4-BE49-F238E27FC236}">
                <a16:creationId xmlns:a16="http://schemas.microsoft.com/office/drawing/2014/main" id="{C77F10B1-0729-40E1-1C59-EE48CD1A166B}"/>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dirty="0">
              <a:latin typeface="Calibri" panose="020F0502020204030204" pitchFamily="34" charset="0"/>
              <a:ea typeface="Calibri"/>
              <a:cs typeface="Calibri" panose="020F0502020204030204" pitchFamily="34" charset="0"/>
              <a:sym typeface="Calibri"/>
            </a:endParaRPr>
          </a:p>
        </p:txBody>
      </p:sp>
      <p:sp>
        <p:nvSpPr>
          <p:cNvPr id="7" name="Placeholder text">
            <a:extLst>
              <a:ext uri="{FF2B5EF4-FFF2-40B4-BE49-F238E27FC236}">
                <a16:creationId xmlns:a16="http://schemas.microsoft.com/office/drawing/2014/main" id="{2964643E-F913-EAD3-8B28-BF6B65DC7031}"/>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4187229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6" name="Title">
            <a:extLst>
              <a:ext uri="{FF2B5EF4-FFF2-40B4-BE49-F238E27FC236}">
                <a16:creationId xmlns:a16="http://schemas.microsoft.com/office/drawing/2014/main" id="{173E81F0-3C83-36B7-2F43-7851781BD7E8}"/>
              </a:ext>
            </a:extLst>
          </p:cNvPr>
          <p:cNvSpPr>
            <a:spLocks noGrp="1"/>
          </p:cNvSpPr>
          <p:nvPr>
            <p:ph type="title"/>
          </p:nvPr>
        </p:nvSpPr>
        <p:spPr>
          <a:xfrm>
            <a:off x="892800" y="307050"/>
            <a:ext cx="5148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0CF8EE22-0A2F-11C1-E3C0-094AD031225F}"/>
              </a:ext>
            </a:extLst>
          </p:cNvPr>
          <p:cNvSpPr>
            <a:spLocks noGrp="1"/>
          </p:cNvSpPr>
          <p:nvPr>
            <p:ph type="body" sz="quarter" idx="11"/>
          </p:nvPr>
        </p:nvSpPr>
        <p:spPr>
          <a:xfrm>
            <a:off x="1596000" y="2344982"/>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
            <a:extLst>
              <a:ext uri="{FF2B5EF4-FFF2-40B4-BE49-F238E27FC236}">
                <a16:creationId xmlns:a16="http://schemas.microsoft.com/office/drawing/2014/main" id="{C77F10B1-0729-40E1-1C59-EE48CD1A166B}"/>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pic>
        <p:nvPicPr>
          <p:cNvPr id="10" name="Graphic 9">
            <a:extLst>
              <a:ext uri="{FF2B5EF4-FFF2-40B4-BE49-F238E27FC236}">
                <a16:creationId xmlns:a16="http://schemas.microsoft.com/office/drawing/2014/main" id="{37C4A162-4F89-FE05-A086-3497C8B2B70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91151" y="4662614"/>
            <a:ext cx="6518175" cy="1715309"/>
          </a:xfrm>
          <a:prstGeom prst="rect">
            <a:avLst/>
          </a:prstGeom>
        </p:spPr>
      </p:pic>
    </p:spTree>
    <p:extLst>
      <p:ext uri="{BB962C8B-B14F-4D97-AF65-F5344CB8AC3E}">
        <p14:creationId xmlns:p14="http://schemas.microsoft.com/office/powerpoint/2010/main" val="6390639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dirty="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dirty="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dirty="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73989876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25E610BC-09CB-464F-8477-09A25896FBA6}"/>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4" name="Placeholder text">
            <a:extLst>
              <a:ext uri="{FF2B5EF4-FFF2-40B4-BE49-F238E27FC236}">
                <a16:creationId xmlns:a16="http://schemas.microsoft.com/office/drawing/2014/main" id="{F65A1424-8DC6-82ED-CD92-A28DB287E114}"/>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2" name="Placeholder picture">
            <a:extLst>
              <a:ext uri="{FF2B5EF4-FFF2-40B4-BE49-F238E27FC236}">
                <a16:creationId xmlns:a16="http://schemas.microsoft.com/office/drawing/2014/main" id="{973D0BFC-2024-AD9F-32DE-41490A3E33C9}"/>
              </a:ext>
            </a:extLst>
          </p:cNvPr>
          <p:cNvSpPr>
            <a:spLocks noGrp="1"/>
          </p:cNvSpPr>
          <p:nvPr>
            <p:ph type="pic" sz="quarter" idx="12"/>
          </p:nvPr>
        </p:nvSpPr>
        <p:spPr>
          <a:xfrm>
            <a:off x="263523" y="1615898"/>
            <a:ext cx="11664952" cy="4496623"/>
          </a:xfrm>
          <a:prstGeom prst="rect">
            <a:avLst/>
          </a:prstGeom>
        </p:spPr>
        <p:txBody>
          <a:bodyPr/>
          <a:lstStyle/>
          <a:p>
            <a:endParaRPr lang="en-GB" noProof="0" dirty="0"/>
          </a:p>
        </p:txBody>
      </p:sp>
      <p:sp>
        <p:nvSpPr>
          <p:cNvPr id="3" name="Glossary bkg">
            <a:extLst>
              <a:ext uri="{FF2B5EF4-FFF2-40B4-BE49-F238E27FC236}">
                <a16:creationId xmlns:a16="http://schemas.microsoft.com/office/drawing/2014/main" id="{117B3F1C-5C39-F635-C9C9-327B9A0AA8D8}"/>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99D10AD9-B601-B6A8-A907-4844E25E8EC6}"/>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8" name="Glossary">
            <a:extLst>
              <a:ext uri="{FF2B5EF4-FFF2-40B4-BE49-F238E27FC236}">
                <a16:creationId xmlns:a16="http://schemas.microsoft.com/office/drawing/2014/main" id="{481A9E52-0478-8571-E61C-FAD3A5FAD935}"/>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9" name="©">
            <a:extLst>
              <a:ext uri="{FF2B5EF4-FFF2-40B4-BE49-F238E27FC236}">
                <a16:creationId xmlns:a16="http://schemas.microsoft.com/office/drawing/2014/main" id="{02BCBC7F-32F4-F2E6-F02D-983AA73725B6}"/>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868496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9EBB5D43-A841-4874-CC51-AD5FC9DC967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2" name="Placeholder text">
            <a:extLst>
              <a:ext uri="{FF2B5EF4-FFF2-40B4-BE49-F238E27FC236}">
                <a16:creationId xmlns:a16="http://schemas.microsoft.com/office/drawing/2014/main" id="{6CEFF1B7-11ED-360D-4CFE-342DD84B357E}"/>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5" name="Placeholder image">
            <a:extLst>
              <a:ext uri="{FF2B5EF4-FFF2-40B4-BE49-F238E27FC236}">
                <a16:creationId xmlns:a16="http://schemas.microsoft.com/office/drawing/2014/main" id="{34A6783B-7879-D63F-C6D4-D37AE0E42F86}"/>
              </a:ext>
            </a:extLst>
          </p:cNvPr>
          <p:cNvSpPr>
            <a:spLocks noGrp="1"/>
          </p:cNvSpPr>
          <p:nvPr>
            <p:ph type="pic" sz="quarter" idx="12"/>
          </p:nvPr>
        </p:nvSpPr>
        <p:spPr>
          <a:xfrm>
            <a:off x="8724900" y="1052513"/>
            <a:ext cx="3203575" cy="5029167"/>
          </a:xfrm>
          <a:prstGeom prst="rect">
            <a:avLst/>
          </a:prstGeom>
        </p:spPr>
        <p:txBody>
          <a:bodyPr/>
          <a:lstStyle/>
          <a:p>
            <a:endParaRPr lang="en-GB" noProof="0" dirty="0"/>
          </a:p>
        </p:txBody>
      </p:sp>
      <p:sp>
        <p:nvSpPr>
          <p:cNvPr id="6" name="Glossary bkg">
            <a:extLst>
              <a:ext uri="{FF2B5EF4-FFF2-40B4-BE49-F238E27FC236}">
                <a16:creationId xmlns:a16="http://schemas.microsoft.com/office/drawing/2014/main" id="{5D4172AA-5164-201D-2C5C-1F28F4CDB5CB}"/>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10" name="Picture Placeholder" descr="Key words to use">
            <a:extLst>
              <a:ext uri="{FF2B5EF4-FFF2-40B4-BE49-F238E27FC236}">
                <a16:creationId xmlns:a16="http://schemas.microsoft.com/office/drawing/2014/main" id="{F5F8FE94-F222-E8DF-7869-04394FA1C581}"/>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3" name="Glossary">
            <a:extLst>
              <a:ext uri="{FF2B5EF4-FFF2-40B4-BE49-F238E27FC236}">
                <a16:creationId xmlns:a16="http://schemas.microsoft.com/office/drawing/2014/main" id="{5E6E0240-6FA0-45DB-5DD1-49A9679912EB}"/>
              </a:ext>
            </a:extLst>
          </p:cNvPr>
          <p:cNvSpPr>
            <a:spLocks noGrp="1"/>
          </p:cNvSpPr>
          <p:nvPr>
            <p:ph type="body" sz="quarter" idx="14"/>
          </p:nvPr>
        </p:nvSpPr>
        <p:spPr>
          <a:xfrm>
            <a:off x="891372"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4" name="©">
            <a:extLst>
              <a:ext uri="{FF2B5EF4-FFF2-40B4-BE49-F238E27FC236}">
                <a16:creationId xmlns:a16="http://schemas.microsoft.com/office/drawing/2014/main" id="{02CE666C-9BF4-93E9-D146-4DE6BEF36D29}"/>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99203950"/>
      </p:ext>
    </p:extLst>
  </p:cSld>
  <p:clrMapOvr>
    <a:masterClrMapping/>
  </p:clrMapOvr>
  <p:extLst>
    <p:ext uri="{DCECCB84-F9BA-43D5-87BE-67443E8EF086}">
      <p15:sldGuideLst xmlns:p15="http://schemas.microsoft.com/office/powerpoint/2012/main">
        <p15:guide id="2" pos="5269">
          <p15:clr>
            <a:srgbClr val="FBAE40"/>
          </p15:clr>
        </p15:guide>
        <p15:guide id="3" pos="549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3" y="1052513"/>
            <a:ext cx="11664952"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2222372"/>
            <a:ext cx="5442115" cy="3919029"/>
          </a:xfrm>
          <a:prstGeom prst="rect">
            <a:avLst/>
          </a:prstGeom>
        </p:spPr>
        <p:txBody>
          <a:bodyPr/>
          <a:lstStyle/>
          <a:p>
            <a:endParaRPr lang="en-GB" noProof="0" dirty="0"/>
          </a:p>
        </p:txBody>
      </p:sp>
      <p:cxnSp>
        <p:nvCxnSpPr>
          <p:cNvPr id="8" name="Straight Connector">
            <a:extLst>
              <a:ext uri="{FF2B5EF4-FFF2-40B4-BE49-F238E27FC236}">
                <a16:creationId xmlns:a16="http://schemas.microsoft.com/office/drawing/2014/main" id="{6B3CB08E-8319-1656-501F-578939AACA1D}"/>
              </a:ext>
              <a:ext uri="{C183D7F6-B498-43B3-948B-1728B52AA6E4}">
                <adec:decorative xmlns:adec="http://schemas.microsoft.com/office/drawing/2017/decorative" val="1"/>
              </a:ext>
            </a:extLst>
          </p:cNvPr>
          <p:cNvCxnSpPr>
            <a:cxnSpLocks/>
          </p:cNvCxnSpPr>
          <p:nvPr userDrawn="1"/>
        </p:nvCxnSpPr>
        <p:spPr>
          <a:xfrm>
            <a:off x="6096000" y="1699615"/>
            <a:ext cx="0" cy="4416893"/>
          </a:xfrm>
          <a:prstGeom prst="line">
            <a:avLst/>
          </a:prstGeom>
          <a:ln w="38100" cap="rnd">
            <a:solidFill>
              <a:schemeClr val="tx2">
                <a:lumMod val="75000"/>
              </a:schemeClr>
            </a:solidFill>
            <a:prstDash val="sysDot"/>
          </a:ln>
        </p:spPr>
        <p:style>
          <a:lnRef idx="1">
            <a:schemeClr val="dk1"/>
          </a:lnRef>
          <a:fillRef idx="0">
            <a:schemeClr val="dk1"/>
          </a:fillRef>
          <a:effectRef idx="0">
            <a:schemeClr val="dk1"/>
          </a:effectRef>
          <a:fontRef idx="minor">
            <a:schemeClr val="tx1"/>
          </a:fontRef>
        </p:style>
      </p:cxnSp>
      <p:sp>
        <p:nvSpPr>
          <p:cNvPr id="17" name="Placeholder text">
            <a:extLst>
              <a:ext uri="{FF2B5EF4-FFF2-40B4-BE49-F238E27FC236}">
                <a16:creationId xmlns:a16="http://schemas.microsoft.com/office/drawing/2014/main" id="{7C978D59-6827-71B2-58FD-CC85B4620B3F}"/>
              </a:ext>
            </a:extLst>
          </p:cNvPr>
          <p:cNvSpPr>
            <a:spLocks noGrp="1"/>
          </p:cNvSpPr>
          <p:nvPr>
            <p:ph type="body" sz="quarter" idx="13"/>
          </p:nvPr>
        </p:nvSpPr>
        <p:spPr>
          <a:xfrm>
            <a:off x="6486355" y="1584274"/>
            <a:ext cx="5443775" cy="547650"/>
          </a:xfrm>
          <a:prstGeom prst="rect">
            <a:avLst/>
          </a:prstGeom>
        </p:spPr>
        <p:txBody>
          <a:bodyPr>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0" name="Placeholder picture">
            <a:extLst>
              <a:ext uri="{FF2B5EF4-FFF2-40B4-BE49-F238E27FC236}">
                <a16:creationId xmlns:a16="http://schemas.microsoft.com/office/drawing/2014/main" id="{C76FBA73-7EBE-B25F-88EE-A3636E202BFD}"/>
              </a:ext>
            </a:extLst>
          </p:cNvPr>
          <p:cNvSpPr>
            <a:spLocks noGrp="1"/>
          </p:cNvSpPr>
          <p:nvPr>
            <p:ph type="pic" sz="quarter" idx="15"/>
          </p:nvPr>
        </p:nvSpPr>
        <p:spPr>
          <a:xfrm>
            <a:off x="6486356" y="2222372"/>
            <a:ext cx="5442120" cy="3919029"/>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81190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05430D-BA2A-0E59-3B0C-5BE15567666F}"/>
              </a:ext>
            </a:extLst>
          </p:cNvPr>
          <p:cNvSpPr>
            <a:spLocks noGrp="1"/>
          </p:cNvSpPr>
          <p:nvPr>
            <p:ph type="title"/>
          </p:nvPr>
        </p:nvSpPr>
        <p:spPr>
          <a:xfrm>
            <a:off x="263524" y="262800"/>
            <a:ext cx="10080000" cy="415498"/>
          </a:xfrm>
          <a:prstGeom prst="rect">
            <a:avLst/>
          </a:prstGeom>
        </p:spPr>
        <p:txBody>
          <a:bodyPr wrap="square" lIns="0" tIns="0" rIns="0" bIns="0" anchor="t"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7" name="Text Placeholder 6">
            <a:extLst>
              <a:ext uri="{FF2B5EF4-FFF2-40B4-BE49-F238E27FC236}">
                <a16:creationId xmlns:a16="http://schemas.microsoft.com/office/drawing/2014/main" id="{1E732CFA-90E3-2DDE-7B1A-7117F116B81C}"/>
              </a:ext>
            </a:extLst>
          </p:cNvPr>
          <p:cNvSpPr>
            <a:spLocks noGrp="1"/>
          </p:cNvSpPr>
          <p:nvPr>
            <p:ph type="body" sz="quarter" idx="10" hasCustomPrompt="1"/>
          </p:nvPr>
        </p:nvSpPr>
        <p:spPr>
          <a:xfrm>
            <a:off x="262800" y="1052513"/>
            <a:ext cx="5688000" cy="1113977"/>
          </a:xfrm>
          <a:prstGeom prst="rect">
            <a:avLst/>
          </a:prstGeom>
          <a:solidFill>
            <a:srgbClr val="14A5E3"/>
          </a:solidFill>
          <a:ln>
            <a:noFill/>
          </a:ln>
        </p:spPr>
        <p:txBody>
          <a:bodyPr lIns="180000" tIns="180000" rIns="180000" bIns="180000">
            <a:noAutofit/>
          </a:bodyPr>
          <a:lstStyle>
            <a:lvl1pPr marL="0" indent="0">
              <a:lnSpc>
                <a:spcPct val="100000"/>
              </a:lnSpc>
              <a:spcBef>
                <a:spcPts val="0"/>
              </a:spcBef>
              <a:spcAft>
                <a:spcPts val="800"/>
              </a:spcAft>
              <a:buNone/>
              <a:defRPr sz="2400" b="1"/>
            </a:lvl1pPr>
            <a:lvl2pPr marL="0" indent="0">
              <a:lnSpc>
                <a:spcPct val="100000"/>
              </a:lnSpc>
              <a:spcBef>
                <a:spcPts val="0"/>
              </a:spcBef>
              <a:spcAft>
                <a:spcPts val="800"/>
              </a:spcAft>
              <a:buNone/>
              <a:defRPr sz="2000"/>
            </a:lvl2pPr>
          </a:lstStyle>
          <a:p>
            <a:pPr lvl="0"/>
            <a:r>
              <a:rPr lang="en-GB" noProof="0"/>
              <a:t>[Title]</a:t>
            </a:r>
          </a:p>
          <a:p>
            <a:pPr lvl="1"/>
            <a:r>
              <a:rPr lang="en-GB" noProof="0"/>
              <a:t>[details]</a:t>
            </a:r>
          </a:p>
        </p:txBody>
      </p:sp>
      <p:sp>
        <p:nvSpPr>
          <p:cNvPr id="19" name="Text Placeholder 18">
            <a:extLst>
              <a:ext uri="{FF2B5EF4-FFF2-40B4-BE49-F238E27FC236}">
                <a16:creationId xmlns:a16="http://schemas.microsoft.com/office/drawing/2014/main" id="{32C9B42F-37E4-BB3B-CEC6-48CFCCB5D0E6}"/>
              </a:ext>
            </a:extLst>
          </p:cNvPr>
          <p:cNvSpPr>
            <a:spLocks noGrp="1"/>
          </p:cNvSpPr>
          <p:nvPr>
            <p:ph type="body" sz="quarter" idx="21"/>
          </p:nvPr>
        </p:nvSpPr>
        <p:spPr>
          <a:xfrm>
            <a:off x="263525" y="2166490"/>
            <a:ext cx="5687275" cy="978043"/>
          </a:xfrm>
          <a:prstGeom prst="rect">
            <a:avLst/>
          </a:prstGeom>
        </p:spPr>
        <p:txBody>
          <a:bodyPr wrap="square" lIns="0" tIns="180000" rIns="0" bIns="180000">
            <a:spAutoFit/>
          </a:bodyPr>
          <a:lstStyle>
            <a:lvl1pPr marL="0" indent="0" defTabSz="180000">
              <a:lnSpc>
                <a:spcPct val="100000"/>
              </a:lnSpc>
              <a:spcBef>
                <a:spcPts val="0"/>
              </a:spcBef>
              <a:spcAft>
                <a:spcPts val="1600"/>
              </a:spcAft>
              <a:buNone/>
              <a:tabLst>
                <a:tab pos="540000" algn="l"/>
              </a:tabLst>
              <a:defRPr sz="1400" i="1"/>
            </a:lvl1pPr>
            <a:lvl2pPr marL="0" indent="0" defTabSz="360000">
              <a:spcBef>
                <a:spcPts val="0"/>
              </a:spcBef>
              <a:spcAft>
                <a:spcPts val="800"/>
              </a:spcAft>
              <a:buNone/>
              <a:tabLst>
                <a:tab pos="540000" algn="l"/>
              </a:tabLst>
              <a:defRPr sz="1400" i="0"/>
            </a:lvl2pPr>
          </a:lstStyle>
          <a:p>
            <a:pPr lvl="0"/>
            <a:r>
              <a:rPr lang="en-GB" noProof="0"/>
              <a:t>Click to edit Master text styles</a:t>
            </a:r>
          </a:p>
          <a:p>
            <a:pPr lvl="1"/>
            <a:r>
              <a:rPr lang="en-GB" noProof="0"/>
              <a:t>Second level</a:t>
            </a:r>
          </a:p>
        </p:txBody>
      </p:sp>
      <p:sp>
        <p:nvSpPr>
          <p:cNvPr id="4" name="Text Placeholder 3">
            <a:extLst>
              <a:ext uri="{FF2B5EF4-FFF2-40B4-BE49-F238E27FC236}">
                <a16:creationId xmlns:a16="http://schemas.microsoft.com/office/drawing/2014/main" id="{C12A9E46-335C-ADF1-E052-5CCF32458D58}"/>
              </a:ext>
            </a:extLst>
          </p:cNvPr>
          <p:cNvSpPr>
            <a:spLocks noGrp="1"/>
          </p:cNvSpPr>
          <p:nvPr>
            <p:ph type="body" sz="quarter" idx="22"/>
          </p:nvPr>
        </p:nvSpPr>
        <p:spPr>
          <a:xfrm>
            <a:off x="263525" y="6304547"/>
            <a:ext cx="5687275" cy="285222"/>
          </a:xfrm>
          <a:prstGeom prst="rect">
            <a:avLst/>
          </a:prstGeom>
        </p:spPr>
        <p:txBody>
          <a:bodyPr lIns="0" tIns="0" rIns="0" bIns="0"/>
          <a:lstStyle>
            <a:lvl1pPr marL="0" indent="0">
              <a:lnSpc>
                <a:spcPct val="100000"/>
              </a:lnSpc>
              <a:spcBef>
                <a:spcPts val="0"/>
              </a:spcBef>
              <a:buNone/>
              <a:defRPr sz="1400"/>
            </a:lvl1pPr>
          </a:lstStyle>
          <a:p>
            <a:pPr lvl="0"/>
            <a:r>
              <a:rPr lang="en-GB" noProof="0"/>
              <a:t>Click to edit Master text styles</a:t>
            </a:r>
          </a:p>
        </p:txBody>
      </p:sp>
      <p:sp>
        <p:nvSpPr>
          <p:cNvPr id="16" name="Text Placeholder">
            <a:extLst>
              <a:ext uri="{FF2B5EF4-FFF2-40B4-BE49-F238E27FC236}">
                <a16:creationId xmlns:a16="http://schemas.microsoft.com/office/drawing/2014/main" id="{982B0EE3-46C5-A69C-9306-565144A83790}"/>
              </a:ext>
            </a:extLst>
          </p:cNvPr>
          <p:cNvSpPr>
            <a:spLocks noGrp="1"/>
          </p:cNvSpPr>
          <p:nvPr>
            <p:ph type="body" sz="quarter" idx="16"/>
          </p:nvPr>
        </p:nvSpPr>
        <p:spPr>
          <a:xfrm>
            <a:off x="6240475" y="1052513"/>
            <a:ext cx="5688000" cy="1050883"/>
          </a:xfrm>
          <a:prstGeom prst="rect">
            <a:avLst/>
          </a:prstGeom>
          <a:solidFill>
            <a:schemeClr val="bg1"/>
          </a:solidFill>
          <a:ln>
            <a:noFill/>
          </a:ln>
          <a:effectLst>
            <a:outerShdw dist="50800" dir="16200000" rotWithShape="0">
              <a:srgbClr val="97AACC"/>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2911611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a:extLst>
              <a:ext uri="{FF2B5EF4-FFF2-40B4-BE49-F238E27FC236}">
                <a16:creationId xmlns:a16="http://schemas.microsoft.com/office/drawing/2014/main" id="{5F0C7931-47A0-6630-B89C-D17C92400D26}"/>
              </a:ext>
            </a:extLst>
          </p:cNvPr>
          <p:cNvSpPr>
            <a:spLocks noGrp="1"/>
          </p:cNvSpPr>
          <p:nvPr>
            <p:ph type="body" sz="quarter" idx="11"/>
          </p:nvPr>
        </p:nvSpPr>
        <p:spPr>
          <a:xfrm>
            <a:off x="263523" y="1052513"/>
            <a:ext cx="8101015"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8724900" y="1052513"/>
            <a:ext cx="3203575" cy="2376487"/>
          </a:xfrm>
          <a:prstGeom prst="rect">
            <a:avLst/>
          </a:prstGeom>
        </p:spPr>
        <p:txBody>
          <a:bodyPr/>
          <a:lstStyle/>
          <a:p>
            <a:endParaRPr lang="en-GB" noProof="0"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8724900" y="3694114"/>
            <a:ext cx="3203575" cy="2376487"/>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99327208"/>
      </p:ext>
    </p:extLst>
  </p:cSld>
  <p:clrMapOvr>
    <a:masterClrMapping/>
  </p:clrMapOvr>
  <p:extLst>
    <p:ext uri="{DCECCB84-F9BA-43D5-87BE-67443E8EF086}">
      <p15:sldGuideLst xmlns:p15="http://schemas.microsoft.com/office/powerpoint/2012/main">
        <p15:guide id="1" pos="5269">
          <p15:clr>
            <a:srgbClr val="FBAE40"/>
          </p15:clr>
        </p15:guide>
        <p15:guide id="2" pos="549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0F432154-D9CD-B6DF-07CB-2AD99663D109}"/>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5" name="Placeholder text">
            <a:extLst>
              <a:ext uri="{FF2B5EF4-FFF2-40B4-BE49-F238E27FC236}">
                <a16:creationId xmlns:a16="http://schemas.microsoft.com/office/drawing/2014/main" id="{6470EED3-CF5F-175C-251E-8A0EEB0CAE65}"/>
              </a:ext>
            </a:extLst>
          </p:cNvPr>
          <p:cNvSpPr>
            <a:spLocks noGrp="1"/>
          </p:cNvSpPr>
          <p:nvPr>
            <p:ph type="body" sz="quarter" idx="11"/>
          </p:nvPr>
        </p:nvSpPr>
        <p:spPr>
          <a:xfrm>
            <a:off x="263522" y="1052513"/>
            <a:ext cx="11666011"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9" name="Placeholder picture">
            <a:extLst>
              <a:ext uri="{FF2B5EF4-FFF2-40B4-BE49-F238E27FC236}">
                <a16:creationId xmlns:a16="http://schemas.microsoft.com/office/drawing/2014/main" id="{ECC4FB94-25B4-C395-D75C-BA40A4B71D59}"/>
              </a:ext>
            </a:extLst>
          </p:cNvPr>
          <p:cNvSpPr>
            <a:spLocks noGrp="1"/>
          </p:cNvSpPr>
          <p:nvPr>
            <p:ph type="pic" sz="quarter" idx="14"/>
          </p:nvPr>
        </p:nvSpPr>
        <p:spPr>
          <a:xfrm>
            <a:off x="263525" y="1771450"/>
            <a:ext cx="3650400" cy="3650400"/>
          </a:xfrm>
          <a:prstGeom prst="rect">
            <a:avLst/>
          </a:prstGeom>
        </p:spPr>
        <p:txBody>
          <a:bodyPr/>
          <a:lstStyle/>
          <a:p>
            <a:endParaRPr lang="en-GB" noProof="0" dirty="0"/>
          </a:p>
        </p:txBody>
      </p:sp>
      <p:sp>
        <p:nvSpPr>
          <p:cNvPr id="16" name="Placeholder text">
            <a:extLst>
              <a:ext uri="{FF2B5EF4-FFF2-40B4-BE49-F238E27FC236}">
                <a16:creationId xmlns:a16="http://schemas.microsoft.com/office/drawing/2014/main" id="{32EE08AD-0D1B-F5BA-242E-018BCD076246}"/>
              </a:ext>
            </a:extLst>
          </p:cNvPr>
          <p:cNvSpPr>
            <a:spLocks noGrp="1"/>
          </p:cNvSpPr>
          <p:nvPr>
            <p:ph type="body" sz="quarter" idx="12"/>
          </p:nvPr>
        </p:nvSpPr>
        <p:spPr>
          <a:xfrm>
            <a:off x="261870" y="5633516"/>
            <a:ext cx="11667664" cy="547650"/>
          </a:xfrm>
          <a:prstGeom prst="rect">
            <a:avLst/>
          </a:prstGeom>
        </p:spPr>
        <p:txBody>
          <a:bodyPr wrap="square">
            <a:spAutoFit/>
          </a:bodyPr>
          <a:lstStyle>
            <a:lvl1pPr marL="180000" indent="-180000">
              <a:lnSpc>
                <a:spcPct val="150000"/>
              </a:lnSpc>
              <a:spcBef>
                <a:spcPts val="0"/>
              </a:spcBef>
              <a:spcAft>
                <a:spcPts val="800"/>
              </a:spcAft>
              <a:defRPr sz="2200"/>
            </a:lvl1pPr>
            <a:lvl2pPr>
              <a:defRPr sz="2200"/>
            </a:lvl2pPr>
            <a:lvl3pPr>
              <a:defRPr sz="2200"/>
            </a:lvl3pPr>
            <a:lvl4pPr>
              <a:defRPr sz="2200"/>
            </a:lvl4pPr>
            <a:lvl5pPr>
              <a:defRPr sz="2200"/>
            </a:lvl5pPr>
          </a:lstStyle>
          <a:p>
            <a:pPr lvl="0"/>
            <a:r>
              <a:rPr lang="en-GB" noProof="0"/>
              <a:t>Click to edit Master text styles</a:t>
            </a:r>
          </a:p>
        </p:txBody>
      </p:sp>
      <p:sp>
        <p:nvSpPr>
          <p:cNvPr id="2" name="Glossary bkg">
            <a:extLst>
              <a:ext uri="{FF2B5EF4-FFF2-40B4-BE49-F238E27FC236}">
                <a16:creationId xmlns:a16="http://schemas.microsoft.com/office/drawing/2014/main" id="{C6A52ED7-9955-CB55-B945-A341E5027AAA}"/>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GB" noProof="0" dirty="0"/>
          </a:p>
        </p:txBody>
      </p:sp>
      <p:sp>
        <p:nvSpPr>
          <p:cNvPr id="6" name="Picture Placeholder" descr="Key words to use">
            <a:extLst>
              <a:ext uri="{FF2B5EF4-FFF2-40B4-BE49-F238E27FC236}">
                <a16:creationId xmlns:a16="http://schemas.microsoft.com/office/drawing/2014/main" id="{BE8B7DA9-D41C-528C-A1CB-FE9E82F3248E}"/>
              </a:ext>
            </a:extLst>
          </p:cNvPr>
          <p:cNvSpPr>
            <a:spLocks noGrp="1"/>
          </p:cNvSpPr>
          <p:nvPr>
            <p:ph type="pic" sz="quarter" idx="17"/>
          </p:nvPr>
        </p:nvSpPr>
        <p:spPr>
          <a:xfrm>
            <a:off x="263523" y="6423914"/>
            <a:ext cx="360000" cy="360000"/>
          </a:xfrm>
          <a:prstGeom prst="rect">
            <a:avLst/>
          </a:prstGeom>
        </p:spPr>
        <p:txBody>
          <a:bodyPr wrap="none" lIns="0" tIns="0" rIns="0" bIns="0" anchor="ctr" anchorCtr="0"/>
          <a:lstStyle/>
          <a:p>
            <a:endParaRPr lang="en-GB" noProof="0" dirty="0"/>
          </a:p>
        </p:txBody>
      </p:sp>
      <p:sp>
        <p:nvSpPr>
          <p:cNvPr id="4" name="Glossary">
            <a:extLst>
              <a:ext uri="{FF2B5EF4-FFF2-40B4-BE49-F238E27FC236}">
                <a16:creationId xmlns:a16="http://schemas.microsoft.com/office/drawing/2014/main" id="{D61ED559-E7AA-1B0F-1A67-7754B3D96CEE}"/>
              </a:ext>
            </a:extLst>
          </p:cNvPr>
          <p:cNvSpPr>
            <a:spLocks noGrp="1"/>
          </p:cNvSpPr>
          <p:nvPr>
            <p:ph type="body" sz="quarter" idx="16"/>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7" name="©">
            <a:extLst>
              <a:ext uri="{FF2B5EF4-FFF2-40B4-BE49-F238E27FC236}">
                <a16:creationId xmlns:a16="http://schemas.microsoft.com/office/drawing/2014/main" id="{10E4B1FA-FEB8-D0C8-DED2-66FF482EF421}"/>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
        <p:nvSpPr>
          <p:cNvPr id="9" name="Placeholder picture">
            <a:extLst>
              <a:ext uri="{FF2B5EF4-FFF2-40B4-BE49-F238E27FC236}">
                <a16:creationId xmlns:a16="http://schemas.microsoft.com/office/drawing/2014/main" id="{594B03E3-0242-983D-03C7-17257B4CB8CA}"/>
              </a:ext>
            </a:extLst>
          </p:cNvPr>
          <p:cNvSpPr>
            <a:spLocks noGrp="1"/>
          </p:cNvSpPr>
          <p:nvPr>
            <p:ph type="pic" sz="quarter" idx="18"/>
          </p:nvPr>
        </p:nvSpPr>
        <p:spPr>
          <a:xfrm>
            <a:off x="4270800" y="1771450"/>
            <a:ext cx="3650400" cy="3650400"/>
          </a:xfrm>
          <a:prstGeom prst="rect">
            <a:avLst/>
          </a:prstGeom>
        </p:spPr>
        <p:txBody>
          <a:bodyPr/>
          <a:lstStyle/>
          <a:p>
            <a:endParaRPr lang="en-GB" noProof="0" dirty="0"/>
          </a:p>
        </p:txBody>
      </p:sp>
      <p:sp>
        <p:nvSpPr>
          <p:cNvPr id="10" name="Placeholder picture">
            <a:extLst>
              <a:ext uri="{FF2B5EF4-FFF2-40B4-BE49-F238E27FC236}">
                <a16:creationId xmlns:a16="http://schemas.microsoft.com/office/drawing/2014/main" id="{3905A610-49DB-E593-01A1-7EF53120492A}"/>
              </a:ext>
            </a:extLst>
          </p:cNvPr>
          <p:cNvSpPr>
            <a:spLocks noGrp="1"/>
          </p:cNvSpPr>
          <p:nvPr>
            <p:ph type="pic" sz="quarter" idx="19"/>
          </p:nvPr>
        </p:nvSpPr>
        <p:spPr>
          <a:xfrm>
            <a:off x="8278075" y="1771450"/>
            <a:ext cx="3650400" cy="3650400"/>
          </a:xfrm>
          <a:prstGeom prst="rect">
            <a:avLst/>
          </a:prstGeom>
        </p:spPr>
        <p:txBody>
          <a:bodyPr/>
          <a:lstStyle/>
          <a:p>
            <a:endParaRPr lang="en-GB" noProof="0" dirty="0"/>
          </a:p>
        </p:txBody>
      </p:sp>
    </p:spTree>
    <p:extLst>
      <p:ext uri="{BB962C8B-B14F-4D97-AF65-F5344CB8AC3E}">
        <p14:creationId xmlns:p14="http://schemas.microsoft.com/office/powerpoint/2010/main" val="17620320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C9965DF-4ACB-2144-9275-056BE1763CBB}"/>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3" name="Placeholder text 1">
            <a:extLst>
              <a:ext uri="{FF2B5EF4-FFF2-40B4-BE49-F238E27FC236}">
                <a16:creationId xmlns:a16="http://schemas.microsoft.com/office/drawing/2014/main" id="{5F0C7931-47A0-6630-B89C-D17C92400D26}"/>
              </a:ext>
            </a:extLst>
          </p:cNvPr>
          <p:cNvSpPr>
            <a:spLocks noGrp="1"/>
          </p:cNvSpPr>
          <p:nvPr>
            <p:ph type="body" sz="quarter" idx="11"/>
          </p:nvPr>
        </p:nvSpPr>
        <p:spPr>
          <a:xfrm>
            <a:off x="263522" y="1052513"/>
            <a:ext cx="5652000" cy="507830"/>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4" name="Placeholder text 2">
            <a:extLst>
              <a:ext uri="{FF2B5EF4-FFF2-40B4-BE49-F238E27FC236}">
                <a16:creationId xmlns:a16="http://schemas.microsoft.com/office/drawing/2014/main" id="{91C37F32-0A3A-C842-F803-50887BD04406}"/>
              </a:ext>
            </a:extLst>
          </p:cNvPr>
          <p:cNvSpPr>
            <a:spLocks noGrp="1"/>
          </p:cNvSpPr>
          <p:nvPr>
            <p:ph type="body" sz="quarter" idx="16"/>
          </p:nvPr>
        </p:nvSpPr>
        <p:spPr>
          <a:xfrm>
            <a:off x="263524" y="1849989"/>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5" name="Placeholder text 2">
            <a:extLst>
              <a:ext uri="{FF2B5EF4-FFF2-40B4-BE49-F238E27FC236}">
                <a16:creationId xmlns:a16="http://schemas.microsoft.com/office/drawing/2014/main" id="{7BAACE9D-05B8-B186-8CCE-F81AD3613DF9}"/>
              </a:ext>
            </a:extLst>
          </p:cNvPr>
          <p:cNvSpPr>
            <a:spLocks noGrp="1"/>
          </p:cNvSpPr>
          <p:nvPr>
            <p:ph type="body" sz="quarter" idx="17"/>
          </p:nvPr>
        </p:nvSpPr>
        <p:spPr>
          <a:xfrm>
            <a:off x="263524" y="2647465"/>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laceholder text 4">
            <a:extLst>
              <a:ext uri="{FF2B5EF4-FFF2-40B4-BE49-F238E27FC236}">
                <a16:creationId xmlns:a16="http://schemas.microsoft.com/office/drawing/2014/main" id="{F9338864-DA90-A101-A263-0D51CB5D1DA4}"/>
              </a:ext>
            </a:extLst>
          </p:cNvPr>
          <p:cNvSpPr>
            <a:spLocks noGrp="1"/>
          </p:cNvSpPr>
          <p:nvPr>
            <p:ph type="body" sz="quarter" idx="18"/>
          </p:nvPr>
        </p:nvSpPr>
        <p:spPr>
          <a:xfrm>
            <a:off x="263524" y="3444941"/>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9" name="Placeholder text 5">
            <a:extLst>
              <a:ext uri="{FF2B5EF4-FFF2-40B4-BE49-F238E27FC236}">
                <a16:creationId xmlns:a16="http://schemas.microsoft.com/office/drawing/2014/main" id="{288EE4BE-22AB-80B7-E37C-36792BB71D3E}"/>
              </a:ext>
            </a:extLst>
          </p:cNvPr>
          <p:cNvSpPr>
            <a:spLocks noGrp="1"/>
          </p:cNvSpPr>
          <p:nvPr>
            <p:ph type="body" sz="quarter" idx="19"/>
          </p:nvPr>
        </p:nvSpPr>
        <p:spPr>
          <a:xfrm>
            <a:off x="263524" y="4242417"/>
            <a:ext cx="5652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3" name="Picture Placeholder 1">
            <a:extLst>
              <a:ext uri="{FF2B5EF4-FFF2-40B4-BE49-F238E27FC236}">
                <a16:creationId xmlns:a16="http://schemas.microsoft.com/office/drawing/2014/main" id="{2FBD2393-E88C-2882-DA14-7CAAD38C949D}"/>
              </a:ext>
            </a:extLst>
          </p:cNvPr>
          <p:cNvSpPr>
            <a:spLocks noGrp="1"/>
          </p:cNvSpPr>
          <p:nvPr>
            <p:ph type="pic" sz="quarter" idx="12"/>
          </p:nvPr>
        </p:nvSpPr>
        <p:spPr>
          <a:xfrm>
            <a:off x="6276475" y="1052513"/>
            <a:ext cx="5652000" cy="507831"/>
          </a:xfrm>
          <a:prstGeom prst="rect">
            <a:avLst/>
          </a:prstGeom>
        </p:spPr>
        <p:txBody>
          <a:bodyPr/>
          <a:lstStyle/>
          <a:p>
            <a:endParaRPr lang="en-GB" noProof="0" dirty="0"/>
          </a:p>
        </p:txBody>
      </p:sp>
      <p:sp>
        <p:nvSpPr>
          <p:cNvPr id="15" name="Picture Placeholder 2">
            <a:extLst>
              <a:ext uri="{FF2B5EF4-FFF2-40B4-BE49-F238E27FC236}">
                <a16:creationId xmlns:a16="http://schemas.microsoft.com/office/drawing/2014/main" id="{B257105C-CD56-9803-E6AC-B9C2179EF60F}"/>
              </a:ext>
            </a:extLst>
          </p:cNvPr>
          <p:cNvSpPr>
            <a:spLocks noGrp="1"/>
          </p:cNvSpPr>
          <p:nvPr>
            <p:ph type="pic" sz="quarter" idx="13"/>
          </p:nvPr>
        </p:nvSpPr>
        <p:spPr>
          <a:xfrm>
            <a:off x="6276475" y="1828562"/>
            <a:ext cx="5652000" cy="536400"/>
          </a:xfrm>
          <a:prstGeom prst="rect">
            <a:avLst/>
          </a:prstGeom>
        </p:spPr>
        <p:txBody>
          <a:bodyPr/>
          <a:lstStyle/>
          <a:p>
            <a:endParaRPr lang="en-GB" noProof="0" dirty="0"/>
          </a:p>
        </p:txBody>
      </p:sp>
      <p:sp>
        <p:nvSpPr>
          <p:cNvPr id="11" name="Picture Placeholder 3">
            <a:extLst>
              <a:ext uri="{FF2B5EF4-FFF2-40B4-BE49-F238E27FC236}">
                <a16:creationId xmlns:a16="http://schemas.microsoft.com/office/drawing/2014/main" id="{B4D83748-E2EB-416E-C184-9C910047040F}"/>
              </a:ext>
            </a:extLst>
          </p:cNvPr>
          <p:cNvSpPr>
            <a:spLocks noGrp="1"/>
          </p:cNvSpPr>
          <p:nvPr>
            <p:ph type="pic" sz="quarter" idx="20"/>
          </p:nvPr>
        </p:nvSpPr>
        <p:spPr>
          <a:xfrm>
            <a:off x="6276475" y="2633180"/>
            <a:ext cx="5652000" cy="536400"/>
          </a:xfrm>
          <a:prstGeom prst="rect">
            <a:avLst/>
          </a:prstGeom>
        </p:spPr>
        <p:txBody>
          <a:bodyPr/>
          <a:lstStyle/>
          <a:p>
            <a:endParaRPr lang="en-GB" noProof="0" dirty="0"/>
          </a:p>
        </p:txBody>
      </p:sp>
      <p:sp>
        <p:nvSpPr>
          <p:cNvPr id="12" name="Picture Placeholder 4">
            <a:extLst>
              <a:ext uri="{FF2B5EF4-FFF2-40B4-BE49-F238E27FC236}">
                <a16:creationId xmlns:a16="http://schemas.microsoft.com/office/drawing/2014/main" id="{E96C083E-B35E-D5DE-E1EA-8FCC33CDA286}"/>
              </a:ext>
            </a:extLst>
          </p:cNvPr>
          <p:cNvSpPr>
            <a:spLocks noGrp="1"/>
          </p:cNvSpPr>
          <p:nvPr>
            <p:ph type="pic" sz="quarter" idx="21"/>
          </p:nvPr>
        </p:nvSpPr>
        <p:spPr>
          <a:xfrm>
            <a:off x="6276475" y="3444941"/>
            <a:ext cx="5652000" cy="536400"/>
          </a:xfrm>
          <a:prstGeom prst="rect">
            <a:avLst/>
          </a:prstGeom>
        </p:spPr>
        <p:txBody>
          <a:bodyPr/>
          <a:lstStyle/>
          <a:p>
            <a:endParaRPr lang="en-GB" noProof="0" dirty="0"/>
          </a:p>
        </p:txBody>
      </p:sp>
      <p:sp>
        <p:nvSpPr>
          <p:cNvPr id="14" name="Picture Placeholder 5">
            <a:extLst>
              <a:ext uri="{FF2B5EF4-FFF2-40B4-BE49-F238E27FC236}">
                <a16:creationId xmlns:a16="http://schemas.microsoft.com/office/drawing/2014/main" id="{CBDD959F-8C68-0F7D-0710-413DF3B6FA10}"/>
              </a:ext>
            </a:extLst>
          </p:cNvPr>
          <p:cNvSpPr>
            <a:spLocks noGrp="1"/>
          </p:cNvSpPr>
          <p:nvPr>
            <p:ph type="pic" sz="quarter" idx="22"/>
          </p:nvPr>
        </p:nvSpPr>
        <p:spPr>
          <a:xfrm>
            <a:off x="6276475" y="4242417"/>
            <a:ext cx="5652000" cy="536400"/>
          </a:xfrm>
          <a:prstGeom prst="rect">
            <a:avLst/>
          </a:prstGeom>
        </p:spPr>
        <p:txBody>
          <a:bodyPr/>
          <a:lstStyle/>
          <a:p>
            <a:endParaRPr lang="en-GB" noProof="0" dirty="0"/>
          </a:p>
        </p:txBody>
      </p:sp>
      <p:sp>
        <p:nvSpPr>
          <p:cNvPr id="2" name="Glossary bkg">
            <a:extLst>
              <a:ext uri="{FF2B5EF4-FFF2-40B4-BE49-F238E27FC236}">
                <a16:creationId xmlns:a16="http://schemas.microsoft.com/office/drawing/2014/main" id="{91314233-877D-4B3C-4D4A-518D6C2D8B30}"/>
              </a:ext>
              <a:ext uri="{C183D7F6-B498-43B3-948B-1728B52AA6E4}">
                <adec:decorative xmlns:adec="http://schemas.microsoft.com/office/drawing/2017/decorative" val="1"/>
              </a:ext>
            </a:extLst>
          </p:cNvPr>
          <p:cNvSpPr/>
          <p:nvPr userDrawn="1"/>
        </p:nvSpPr>
        <p:spPr>
          <a:xfrm>
            <a:off x="0" y="6335714"/>
            <a:ext cx="12192000" cy="5364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lang="en-GB" noProof="0" dirty="0"/>
          </a:p>
        </p:txBody>
      </p:sp>
      <p:sp>
        <p:nvSpPr>
          <p:cNvPr id="16" name="Picture Placeholder" descr="Key words to use">
            <a:extLst>
              <a:ext uri="{FF2B5EF4-FFF2-40B4-BE49-F238E27FC236}">
                <a16:creationId xmlns:a16="http://schemas.microsoft.com/office/drawing/2014/main" id="{BE538338-AEDD-F429-01BC-F339E4047D60}"/>
              </a:ext>
            </a:extLst>
          </p:cNvPr>
          <p:cNvSpPr>
            <a:spLocks noGrp="1"/>
          </p:cNvSpPr>
          <p:nvPr>
            <p:ph type="pic" sz="quarter" idx="15"/>
          </p:nvPr>
        </p:nvSpPr>
        <p:spPr>
          <a:xfrm>
            <a:off x="263523" y="6423914"/>
            <a:ext cx="360000" cy="360000"/>
          </a:xfrm>
          <a:prstGeom prst="rect">
            <a:avLst/>
          </a:prstGeom>
        </p:spPr>
        <p:txBody>
          <a:bodyPr wrap="none" lIns="0" tIns="0" rIns="0" bIns="0" anchor="ctr" anchorCtr="0"/>
          <a:lstStyle/>
          <a:p>
            <a:endParaRPr lang="en-GB" noProof="0" dirty="0"/>
          </a:p>
        </p:txBody>
      </p:sp>
      <p:sp>
        <p:nvSpPr>
          <p:cNvPr id="6" name="Glossary">
            <a:extLst>
              <a:ext uri="{FF2B5EF4-FFF2-40B4-BE49-F238E27FC236}">
                <a16:creationId xmlns:a16="http://schemas.microsoft.com/office/drawing/2014/main" id="{BB132430-854C-81C8-DFFF-09D954BFC2AB}"/>
              </a:ext>
            </a:extLst>
          </p:cNvPr>
          <p:cNvSpPr>
            <a:spLocks noGrp="1"/>
          </p:cNvSpPr>
          <p:nvPr>
            <p:ph type="body" sz="quarter" idx="14"/>
          </p:nvPr>
        </p:nvSpPr>
        <p:spPr>
          <a:xfrm>
            <a:off x="891373" y="6336533"/>
            <a:ext cx="9000000" cy="536400"/>
          </a:xfrm>
          <a:prstGeom prst="rect">
            <a:avLst/>
          </a:prstGeom>
          <a:noFill/>
          <a:effectLst/>
        </p:spPr>
        <p:txBody>
          <a:bodyPr lIns="0" tIns="180000" rIns="0" bIns="180000" anchor="ctr" anchorCtr="0"/>
          <a:lstStyle>
            <a:lvl1pPr marL="0" indent="0">
              <a:lnSpc>
                <a:spcPct val="100000"/>
              </a:lnSpc>
              <a:spcBef>
                <a:spcPts val="0"/>
              </a:spcBef>
              <a:buNone/>
              <a:defRPr sz="2000">
                <a:solidFill>
                  <a:schemeClr val="tx1"/>
                </a:solidFill>
              </a:defRPr>
            </a:lvl1pPr>
            <a:lvl2pPr>
              <a:defRPr sz="2000"/>
            </a:lvl2pPr>
            <a:lvl3pPr>
              <a:defRPr sz="2000"/>
            </a:lvl3pPr>
            <a:lvl4pPr>
              <a:defRPr sz="2000"/>
            </a:lvl4pPr>
            <a:lvl5pPr>
              <a:defRPr sz="2000"/>
            </a:lvl5pPr>
          </a:lstStyle>
          <a:p>
            <a:pPr lvl="0"/>
            <a:r>
              <a:rPr lang="en-GB" noProof="0"/>
              <a:t>Click to edit Master text styles</a:t>
            </a:r>
          </a:p>
        </p:txBody>
      </p:sp>
      <p:sp>
        <p:nvSpPr>
          <p:cNvPr id="8" name="©">
            <a:extLst>
              <a:ext uri="{FF2B5EF4-FFF2-40B4-BE49-F238E27FC236}">
                <a16:creationId xmlns:a16="http://schemas.microsoft.com/office/drawing/2014/main" id="{1D427E0F-746D-D113-D1DE-5DD47F7C39FE}"/>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799046671"/>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E5FFFE15-6447-7394-F2F6-0E5CAE2E6490}"/>
              </a:ext>
            </a:extLst>
          </p:cNvPr>
          <p:cNvSpPr>
            <a:spLocks noGrp="1"/>
          </p:cNvSpPr>
          <p:nvPr>
            <p:ph type="title"/>
          </p:nvPr>
        </p:nvSpPr>
        <p:spPr>
          <a:xfrm>
            <a:off x="891373" y="307050"/>
            <a:ext cx="4680000" cy="415498"/>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14" name="Placeholder text">
            <a:extLst>
              <a:ext uri="{FF2B5EF4-FFF2-40B4-BE49-F238E27FC236}">
                <a16:creationId xmlns:a16="http://schemas.microsoft.com/office/drawing/2014/main" id="{DBF72287-5004-4713-EAEC-C6A3A09184F6}"/>
              </a:ext>
            </a:extLst>
          </p:cNvPr>
          <p:cNvSpPr>
            <a:spLocks noGrp="1"/>
          </p:cNvSpPr>
          <p:nvPr>
            <p:ph type="body" sz="quarter" idx="10"/>
          </p:nvPr>
        </p:nvSpPr>
        <p:spPr>
          <a:xfrm>
            <a:off x="263525" y="956130"/>
            <a:ext cx="8303037" cy="1487587"/>
          </a:xfrm>
          <a:prstGeom prst="rect">
            <a:avLst/>
          </a:prstGeom>
        </p:spPr>
        <p:txBody>
          <a:bodyPr wrap="square" lIns="0" tIns="0" rIns="0" bIns="0">
            <a:spAutoFit/>
          </a:bodyPr>
          <a:lstStyle>
            <a:lvl1pPr marL="180000" indent="-180000">
              <a:lnSpc>
                <a:spcPct val="100000"/>
              </a:lnSpc>
              <a:spcBef>
                <a:spcPts val="0"/>
              </a:spcBef>
              <a:spcAft>
                <a:spcPts val="800"/>
              </a:spcAft>
              <a:defRPr sz="1400"/>
            </a:lvl1pPr>
            <a:lvl2pPr marL="180000" indent="-180000">
              <a:lnSpc>
                <a:spcPct val="100000"/>
              </a:lnSpc>
              <a:spcBef>
                <a:spcPts val="0"/>
              </a:spcBef>
              <a:spcAft>
                <a:spcPts val="800"/>
              </a:spcAft>
              <a:defRPr sz="1400"/>
            </a:lvl2pPr>
            <a:lvl3pPr marL="180000" indent="-180000">
              <a:lnSpc>
                <a:spcPct val="100000"/>
              </a:lnSpc>
              <a:spcBef>
                <a:spcPts val="0"/>
              </a:spcBef>
              <a:spcAft>
                <a:spcPts val="800"/>
              </a:spcAft>
              <a:defRPr sz="1400"/>
            </a:lvl3pPr>
            <a:lvl4pPr marL="180000" indent="-180000">
              <a:lnSpc>
                <a:spcPct val="100000"/>
              </a:lnSpc>
              <a:spcBef>
                <a:spcPts val="0"/>
              </a:spcBef>
              <a:spcAft>
                <a:spcPts val="800"/>
              </a:spcAft>
              <a:defRPr sz="1400"/>
            </a:lvl4pPr>
            <a:lvl5pPr marL="180000" indent="-180000">
              <a:lnSpc>
                <a:spcPct val="100000"/>
              </a:lnSpc>
              <a:spcBef>
                <a:spcPts val="0"/>
              </a:spcBef>
              <a:spcAft>
                <a:spcPts val="800"/>
              </a:spcAft>
              <a:defRPr sz="14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Button">
            <a:extLst>
              <a:ext uri="{FF2B5EF4-FFF2-40B4-BE49-F238E27FC236}">
                <a16:creationId xmlns:a16="http://schemas.microsoft.com/office/drawing/2014/main" id="{F3075A41-A968-2123-D4AA-6C5FBB3EDB8B}"/>
              </a:ext>
            </a:extLst>
          </p:cNvPr>
          <p:cNvSpPr>
            <a:spLocks noGrp="1"/>
          </p:cNvSpPr>
          <p:nvPr>
            <p:ph type="body" sz="quarter" idx="13" hasCustomPrompt="1"/>
          </p:nvPr>
        </p:nvSpPr>
        <p:spPr>
          <a:xfrm>
            <a:off x="253566" y="6237050"/>
            <a:ext cx="3256748" cy="369332"/>
          </a:xfrm>
          <a:prstGeom prst="rect">
            <a:avLst/>
          </a:prstGeom>
          <a:solidFill>
            <a:srgbClr val="0091C6"/>
          </a:solidFill>
          <a:ln w="25400" cap="rnd">
            <a:solidFill>
              <a:schemeClr val="bg1"/>
            </a:solidFill>
            <a:round/>
          </a:ln>
          <a:effectLst>
            <a:outerShdw dist="50800" dir="5400000" algn="ctr" rotWithShape="0">
              <a:srgbClr val="000000">
                <a:alpha val="10088"/>
              </a:srgbClr>
            </a:outerShdw>
          </a:effectLst>
        </p:spPr>
        <p:txBody>
          <a:bodyPr wrap="square" anchor="ctr" anchorCtr="0">
            <a:spAutoFit/>
          </a:bodyPr>
          <a:lstStyle>
            <a:lvl1pPr marL="0" indent="0" algn="ctr">
              <a:buNone/>
              <a:defRPr sz="2000"/>
            </a:lvl1pPr>
          </a:lstStyle>
          <a:p>
            <a:pPr lvl="0"/>
            <a:r>
              <a:rPr lang="en-GB" noProof="0"/>
              <a:t>Return to previous screen</a:t>
            </a:r>
          </a:p>
        </p:txBody>
      </p:sp>
      <p:sp>
        <p:nvSpPr>
          <p:cNvPr id="2" name="©">
            <a:extLst>
              <a:ext uri="{FF2B5EF4-FFF2-40B4-BE49-F238E27FC236}">
                <a16:creationId xmlns:a16="http://schemas.microsoft.com/office/drawing/2014/main" id="{B963FE0E-5B26-0E9E-B66E-9C101679E853}"/>
              </a:ext>
              <a:ext uri="{C183D7F6-B498-43B3-948B-1728B52AA6E4}">
                <adec:decorative xmlns:adec="http://schemas.microsoft.com/office/drawing/2017/decorative" val="1"/>
              </a:ext>
            </a:extLst>
          </p:cNvPr>
          <p:cNvSpPr txBox="1"/>
          <p:nvPr userDrawn="1"/>
        </p:nvSpPr>
        <p:spPr>
          <a:xfrm>
            <a:off x="10032000" y="6335714"/>
            <a:ext cx="2160000"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762038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9902B4A0-1D2E-B6C3-30F1-B5EE12BD571C}"/>
              </a:ext>
            </a:extLst>
          </p:cNvPr>
          <p:cNvSpPr>
            <a:spLocks noGrp="1"/>
          </p:cNvSpPr>
          <p:nvPr>
            <p:ph type="title"/>
          </p:nvPr>
        </p:nvSpPr>
        <p:spPr>
          <a:xfrm>
            <a:off x="263524" y="262800"/>
            <a:ext cx="10080000" cy="415498"/>
          </a:xfrm>
          <a:prstGeom prst="rect">
            <a:avLst/>
          </a:prstGeom>
        </p:spPr>
        <p:txBody>
          <a:bodyPr wrap="square" lIns="0" tIns="0" rIns="0" bIns="0" anchor="t"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12" name="Placeholder Text">
            <a:extLst>
              <a:ext uri="{FF2B5EF4-FFF2-40B4-BE49-F238E27FC236}">
                <a16:creationId xmlns:a16="http://schemas.microsoft.com/office/drawing/2014/main" id="{95CF9DD1-41BC-E87D-65E7-635C40F3E46D}"/>
              </a:ext>
            </a:extLst>
          </p:cNvPr>
          <p:cNvSpPr>
            <a:spLocks noGrp="1"/>
          </p:cNvSpPr>
          <p:nvPr>
            <p:ph type="body" sz="quarter" idx="14"/>
          </p:nvPr>
        </p:nvSpPr>
        <p:spPr>
          <a:xfrm>
            <a:off x="269874" y="1052513"/>
            <a:ext cx="3600000" cy="1050883"/>
          </a:xfrm>
          <a:prstGeom prst="rect">
            <a:avLst/>
          </a:prstGeom>
          <a:solidFill>
            <a:srgbClr val="E9F5FC"/>
          </a:solidFill>
          <a:effectLst>
            <a:outerShdw dist="50800" dir="16200000" rotWithShape="0">
              <a:srgbClr val="00ABC4"/>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1" name="Placeholder Text">
            <a:extLst>
              <a:ext uri="{FF2B5EF4-FFF2-40B4-BE49-F238E27FC236}">
                <a16:creationId xmlns:a16="http://schemas.microsoft.com/office/drawing/2014/main" id="{0D55DAB7-AA5E-8883-1E9B-CBC4935CA646}"/>
              </a:ext>
            </a:extLst>
          </p:cNvPr>
          <p:cNvSpPr>
            <a:spLocks noGrp="1"/>
          </p:cNvSpPr>
          <p:nvPr>
            <p:ph type="body" sz="quarter" idx="10"/>
          </p:nvPr>
        </p:nvSpPr>
        <p:spPr>
          <a:xfrm>
            <a:off x="4299175" y="105251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2" name="Placeholder Text">
            <a:extLst>
              <a:ext uri="{FF2B5EF4-FFF2-40B4-BE49-F238E27FC236}">
                <a16:creationId xmlns:a16="http://schemas.microsoft.com/office/drawing/2014/main" id="{82AAA06C-92C9-D164-000E-399C163B4E53}"/>
              </a:ext>
            </a:extLst>
          </p:cNvPr>
          <p:cNvSpPr>
            <a:spLocks noGrp="1"/>
          </p:cNvSpPr>
          <p:nvPr>
            <p:ph type="body" sz="quarter" idx="18"/>
          </p:nvPr>
        </p:nvSpPr>
        <p:spPr>
          <a:xfrm>
            <a:off x="8328475" y="105251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4" name="Placeholder Text">
            <a:extLst>
              <a:ext uri="{FF2B5EF4-FFF2-40B4-BE49-F238E27FC236}">
                <a16:creationId xmlns:a16="http://schemas.microsoft.com/office/drawing/2014/main" id="{B64EE1D7-FCF0-69EB-6BDA-30758F6C7375}"/>
              </a:ext>
            </a:extLst>
          </p:cNvPr>
          <p:cNvSpPr>
            <a:spLocks noGrp="1"/>
          </p:cNvSpPr>
          <p:nvPr>
            <p:ph type="body" sz="quarter" idx="16"/>
          </p:nvPr>
        </p:nvSpPr>
        <p:spPr>
          <a:xfrm>
            <a:off x="4299175" y="284694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3" name="Placeholder Text">
            <a:extLst>
              <a:ext uri="{FF2B5EF4-FFF2-40B4-BE49-F238E27FC236}">
                <a16:creationId xmlns:a16="http://schemas.microsoft.com/office/drawing/2014/main" id="{3CA789C8-7C98-1832-69FC-AE77D183EC61}"/>
              </a:ext>
            </a:extLst>
          </p:cNvPr>
          <p:cNvSpPr>
            <a:spLocks noGrp="1"/>
          </p:cNvSpPr>
          <p:nvPr>
            <p:ph type="body" sz="quarter" idx="15"/>
          </p:nvPr>
        </p:nvSpPr>
        <p:spPr>
          <a:xfrm>
            <a:off x="8326800" y="2846943"/>
            <a:ext cx="3600000" cy="1420215"/>
          </a:xfrm>
          <a:prstGeom prst="rect">
            <a:avLst/>
          </a:prstGeom>
          <a:solidFill>
            <a:schemeClr val="bg1"/>
          </a:solidFill>
          <a:effectLst>
            <a:outerShdw dist="50800" dir="16200000" rotWithShape="0">
              <a:srgbClr val="00B05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5" name="Placeholder Text">
            <a:extLst>
              <a:ext uri="{FF2B5EF4-FFF2-40B4-BE49-F238E27FC236}">
                <a16:creationId xmlns:a16="http://schemas.microsoft.com/office/drawing/2014/main" id="{5F3AD3E9-53DF-AD81-1D74-66A3DBEE7CAB}"/>
              </a:ext>
            </a:extLst>
          </p:cNvPr>
          <p:cNvSpPr>
            <a:spLocks noGrp="1"/>
          </p:cNvSpPr>
          <p:nvPr>
            <p:ph type="body" sz="quarter" idx="17"/>
          </p:nvPr>
        </p:nvSpPr>
        <p:spPr>
          <a:xfrm>
            <a:off x="263524" y="4647891"/>
            <a:ext cx="11658602" cy="1050883"/>
          </a:xfrm>
          <a:prstGeom prst="rect">
            <a:avLst/>
          </a:prstGeom>
          <a:solidFill>
            <a:schemeClr val="bg1"/>
          </a:solidFill>
          <a:effectLst>
            <a:outerShdw dist="50800" dir="16200000" rotWithShape="0">
              <a:srgbClr val="F0A456"/>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63403676"/>
      </p:ext>
    </p:extLst>
  </p:cSld>
  <p:clrMapOvr>
    <a:masterClrMapping/>
  </p:clrMapOvr>
  <p:extLst>
    <p:ext uri="{DCECCB84-F9BA-43D5-87BE-67443E8EF086}">
      <p15:sldGuideLst xmlns:p15="http://schemas.microsoft.com/office/powerpoint/2012/main">
        <p15:guide id="1" orient="horz" pos="66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9902B4A0-1D2E-B6C3-30F1-B5EE12BD571C}"/>
              </a:ext>
            </a:extLst>
          </p:cNvPr>
          <p:cNvSpPr>
            <a:spLocks noGrp="1"/>
          </p:cNvSpPr>
          <p:nvPr>
            <p:ph type="title"/>
          </p:nvPr>
        </p:nvSpPr>
        <p:spPr>
          <a:xfrm>
            <a:off x="263524" y="262800"/>
            <a:ext cx="10080000" cy="415498"/>
          </a:xfrm>
          <a:prstGeom prst="rect">
            <a:avLst/>
          </a:prstGeom>
        </p:spPr>
        <p:txBody>
          <a:bodyPr wrap="square" lIns="0" tIns="0" rIns="0" bIns="0" anchor="t"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a:t>Click to edit Master title style</a:t>
            </a:r>
            <a:endParaRPr lang="en-US"/>
          </a:p>
        </p:txBody>
      </p:sp>
      <p:sp>
        <p:nvSpPr>
          <p:cNvPr id="12" name="Placeholder Text">
            <a:extLst>
              <a:ext uri="{FF2B5EF4-FFF2-40B4-BE49-F238E27FC236}">
                <a16:creationId xmlns:a16="http://schemas.microsoft.com/office/drawing/2014/main" id="{95CF9DD1-41BC-E87D-65E7-635C40F3E46D}"/>
              </a:ext>
            </a:extLst>
          </p:cNvPr>
          <p:cNvSpPr>
            <a:spLocks noGrp="1"/>
          </p:cNvSpPr>
          <p:nvPr>
            <p:ph type="body" sz="quarter" idx="14"/>
          </p:nvPr>
        </p:nvSpPr>
        <p:spPr>
          <a:xfrm>
            <a:off x="269874" y="1052513"/>
            <a:ext cx="3600000" cy="1050883"/>
          </a:xfrm>
          <a:prstGeom prst="rect">
            <a:avLst/>
          </a:prstGeom>
          <a:solidFill>
            <a:srgbClr val="E9F5FC"/>
          </a:solidFill>
          <a:effectLst>
            <a:outerShdw dist="50800" dir="16200000" rotWithShape="0">
              <a:srgbClr val="00ABC4"/>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1" name="Placeholder Text">
            <a:extLst>
              <a:ext uri="{FF2B5EF4-FFF2-40B4-BE49-F238E27FC236}">
                <a16:creationId xmlns:a16="http://schemas.microsoft.com/office/drawing/2014/main" id="{0D55DAB7-AA5E-8883-1E9B-CBC4935CA646}"/>
              </a:ext>
            </a:extLst>
          </p:cNvPr>
          <p:cNvSpPr>
            <a:spLocks noGrp="1"/>
          </p:cNvSpPr>
          <p:nvPr>
            <p:ph type="body" sz="quarter" idx="10"/>
          </p:nvPr>
        </p:nvSpPr>
        <p:spPr>
          <a:xfrm>
            <a:off x="4299175" y="105251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4" name="Placeholder Text">
            <a:extLst>
              <a:ext uri="{FF2B5EF4-FFF2-40B4-BE49-F238E27FC236}">
                <a16:creationId xmlns:a16="http://schemas.microsoft.com/office/drawing/2014/main" id="{B64EE1D7-FCF0-69EB-6BDA-30758F6C7375}"/>
              </a:ext>
            </a:extLst>
          </p:cNvPr>
          <p:cNvSpPr>
            <a:spLocks noGrp="1"/>
          </p:cNvSpPr>
          <p:nvPr>
            <p:ph type="body" sz="quarter" idx="16"/>
          </p:nvPr>
        </p:nvSpPr>
        <p:spPr>
          <a:xfrm>
            <a:off x="4299175" y="2846943"/>
            <a:ext cx="3600000" cy="1420215"/>
          </a:xfrm>
          <a:prstGeom prst="rect">
            <a:avLst/>
          </a:prstGeom>
          <a:solidFill>
            <a:schemeClr val="bg1"/>
          </a:solidFill>
          <a:effectLst>
            <a:outerShdw dist="50800" dir="16200000" rotWithShape="0">
              <a:srgbClr val="FF000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3" name="Placeholder Text">
            <a:extLst>
              <a:ext uri="{FF2B5EF4-FFF2-40B4-BE49-F238E27FC236}">
                <a16:creationId xmlns:a16="http://schemas.microsoft.com/office/drawing/2014/main" id="{3CA789C8-7C98-1832-69FC-AE77D183EC61}"/>
              </a:ext>
            </a:extLst>
          </p:cNvPr>
          <p:cNvSpPr>
            <a:spLocks noGrp="1"/>
          </p:cNvSpPr>
          <p:nvPr>
            <p:ph type="body" sz="quarter" idx="15"/>
          </p:nvPr>
        </p:nvSpPr>
        <p:spPr>
          <a:xfrm>
            <a:off x="8326800" y="1052513"/>
            <a:ext cx="3600000" cy="1420215"/>
          </a:xfrm>
          <a:prstGeom prst="rect">
            <a:avLst/>
          </a:prstGeom>
          <a:solidFill>
            <a:schemeClr val="bg1"/>
          </a:solidFill>
          <a:effectLst>
            <a:outerShdw dist="50800" dir="16200000" rotWithShape="0">
              <a:srgbClr val="00B050"/>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
        <p:nvSpPr>
          <p:cNvPr id="15" name="Placeholder Text">
            <a:extLst>
              <a:ext uri="{FF2B5EF4-FFF2-40B4-BE49-F238E27FC236}">
                <a16:creationId xmlns:a16="http://schemas.microsoft.com/office/drawing/2014/main" id="{5F3AD3E9-53DF-AD81-1D74-66A3DBEE7CAB}"/>
              </a:ext>
            </a:extLst>
          </p:cNvPr>
          <p:cNvSpPr>
            <a:spLocks noGrp="1"/>
          </p:cNvSpPr>
          <p:nvPr>
            <p:ph type="body" sz="quarter" idx="17"/>
          </p:nvPr>
        </p:nvSpPr>
        <p:spPr>
          <a:xfrm>
            <a:off x="263524" y="4647891"/>
            <a:ext cx="11658602" cy="1050883"/>
          </a:xfrm>
          <a:prstGeom prst="rect">
            <a:avLst/>
          </a:prstGeom>
          <a:solidFill>
            <a:schemeClr val="bg1"/>
          </a:solidFill>
          <a:effectLst>
            <a:outerShdw dist="50800" dir="16200000" rotWithShape="0">
              <a:srgbClr val="F0A456"/>
            </a:outerShdw>
          </a:effectLst>
        </p:spPr>
        <p:txBody>
          <a:bodyPr wrap="square" lIns="180000" tIns="180000" rIns="180000" bIns="180000">
            <a:spAutoFit/>
          </a:bodyPr>
          <a:lstStyle>
            <a:lvl1pPr marL="0" indent="0">
              <a:lnSpc>
                <a:spcPct val="100000"/>
              </a:lnSpc>
              <a:spcBef>
                <a:spcPts val="0"/>
              </a:spcBef>
              <a:spcAft>
                <a:spcPts val="800"/>
              </a:spcAft>
              <a:buNone/>
              <a:defRPr sz="2400" b="1">
                <a:solidFill>
                  <a:srgbClr val="757070"/>
                </a:solidFill>
                <a:latin typeface="+mn-lt"/>
                <a:cs typeface="Calibri" panose="020F0502020204030204" pitchFamily="34" charset="0"/>
              </a:defRPr>
            </a:lvl1pPr>
            <a:lvl2pPr marL="0" indent="0">
              <a:lnSpc>
                <a:spcPct val="100000"/>
              </a:lnSpc>
              <a:spcBef>
                <a:spcPts val="0"/>
              </a:spcBef>
              <a:spcAft>
                <a:spcPts val="800"/>
              </a:spcAft>
              <a:buNone/>
              <a:defRPr sz="1400"/>
            </a:lvl2pPr>
            <a:lvl3pPr>
              <a:defRPr sz="1400"/>
            </a:lvl3pPr>
            <a:lvl4pPr>
              <a:defRPr sz="1400"/>
            </a:lvl4pPr>
            <a:lvl5pPr>
              <a:defRPr sz="14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993840679"/>
      </p:ext>
    </p:extLst>
  </p:cSld>
  <p:clrMapOvr>
    <a:masterClrMapping/>
  </p:clrMapOvr>
  <p:extLst>
    <p:ext uri="{DCECCB84-F9BA-43D5-87BE-67443E8EF086}">
      <p15:sldGuideLst xmlns:p15="http://schemas.microsoft.com/office/powerpoint/2012/main">
        <p15:guide id="1" orient="horz" pos="66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D7103AA6-90CE-6207-F787-3C95092D9A58}"/>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16" name="Placeholder text">
            <a:extLst>
              <a:ext uri="{FF2B5EF4-FFF2-40B4-BE49-F238E27FC236}">
                <a16:creationId xmlns:a16="http://schemas.microsoft.com/office/drawing/2014/main" id="{3FF8663B-072E-F902-B577-68CED30D8FE9}"/>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3" name="Placeholder picture">
            <a:extLst>
              <a:ext uri="{FF2B5EF4-FFF2-40B4-BE49-F238E27FC236}">
                <a16:creationId xmlns:a16="http://schemas.microsoft.com/office/drawing/2014/main" id="{12DCA219-6D6A-C33D-F3FE-685063ADA2BF}"/>
              </a:ext>
            </a:extLst>
          </p:cNvPr>
          <p:cNvSpPr>
            <a:spLocks noGrp="1"/>
          </p:cNvSpPr>
          <p:nvPr>
            <p:ph type="pic" sz="quarter" idx="12"/>
          </p:nvPr>
        </p:nvSpPr>
        <p:spPr>
          <a:xfrm>
            <a:off x="263525" y="1783325"/>
            <a:ext cx="8996400" cy="4823057"/>
          </a:xfrm>
          <a:prstGeom prst="rect">
            <a:avLst/>
          </a:prstGeom>
        </p:spPr>
        <p:txBody>
          <a:bodyPr/>
          <a:lstStyle/>
          <a:p>
            <a:endParaRPr lang="en-GB" noProof="0" dirty="0"/>
          </a:p>
        </p:txBody>
      </p:sp>
      <p:sp>
        <p:nvSpPr>
          <p:cNvPr id="7" name="Panel">
            <a:extLst>
              <a:ext uri="{FF2B5EF4-FFF2-40B4-BE49-F238E27FC236}">
                <a16:creationId xmlns:a16="http://schemas.microsoft.com/office/drawing/2014/main" id="{FD9B31B5-027B-1A4C-C28D-3F6E2AE6C7DB}"/>
              </a:ext>
              <a:ext uri="{C183D7F6-B498-43B3-948B-1728B52AA6E4}">
                <adec:decorative xmlns:adec="http://schemas.microsoft.com/office/drawing/2017/decorative" val="1"/>
              </a:ext>
            </a:extLst>
          </p:cNvPr>
          <p:cNvSpPr/>
          <p:nvPr userDrawn="1"/>
        </p:nvSpPr>
        <p:spPr>
          <a:xfrm>
            <a:off x="9672000" y="72000"/>
            <a:ext cx="2520000" cy="67860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noProof="0" dirty="0"/>
          </a:p>
        </p:txBody>
      </p:sp>
      <p:sp>
        <p:nvSpPr>
          <p:cNvPr id="10" name="Key words">
            <a:extLst>
              <a:ext uri="{FF2B5EF4-FFF2-40B4-BE49-F238E27FC236}">
                <a16:creationId xmlns:a16="http://schemas.microsoft.com/office/drawing/2014/main" id="{AAEA834E-8ADA-D0E7-BC8D-83C65D130897}"/>
              </a:ext>
            </a:extLst>
          </p:cNvPr>
          <p:cNvSpPr>
            <a:spLocks noGrp="1"/>
          </p:cNvSpPr>
          <p:nvPr>
            <p:ph type="body" sz="quarter" idx="17"/>
          </p:nvPr>
        </p:nvSpPr>
        <p:spPr>
          <a:xfrm>
            <a:off x="10393200" y="1052513"/>
            <a:ext cx="1535275" cy="360000"/>
          </a:xfrm>
          <a:prstGeom prst="rect">
            <a:avLst/>
          </a:prstGeom>
        </p:spPr>
        <p:txBody>
          <a:bodyPr wrap="square" lIns="0" tIns="0" rIns="180000" bIns="0"/>
          <a:lstStyle>
            <a:lvl1pPr marL="0" indent="0">
              <a:lnSpc>
                <a:spcPct val="100000"/>
              </a:lnSpc>
              <a:spcBef>
                <a:spcPts val="0"/>
              </a:spcBef>
              <a:buNone/>
              <a:defRPr sz="2000" b="1">
                <a:solidFill>
                  <a:schemeClr val="tx1"/>
                </a:solidFill>
              </a:defRPr>
            </a:lvl1pPr>
          </a:lstStyle>
          <a:p>
            <a:pPr lvl="0"/>
            <a:r>
              <a:rPr lang="en-GB" noProof="0"/>
              <a:t>Click to edit Master text styles</a:t>
            </a:r>
          </a:p>
        </p:txBody>
      </p:sp>
      <p:sp>
        <p:nvSpPr>
          <p:cNvPr id="8" name="Glossary">
            <a:extLst>
              <a:ext uri="{FF2B5EF4-FFF2-40B4-BE49-F238E27FC236}">
                <a16:creationId xmlns:a16="http://schemas.microsoft.com/office/drawing/2014/main" id="{B4E79C2D-BE6C-34C3-5F89-01DFC4EF67C2}"/>
              </a:ext>
            </a:extLst>
          </p:cNvPr>
          <p:cNvSpPr>
            <a:spLocks noGrp="1"/>
          </p:cNvSpPr>
          <p:nvPr>
            <p:ph type="body" sz="quarter" idx="13"/>
          </p:nvPr>
        </p:nvSpPr>
        <p:spPr>
          <a:xfrm>
            <a:off x="9672000" y="1411200"/>
            <a:ext cx="2520000" cy="4905620"/>
          </a:xfrm>
          <a:prstGeom prst="rect">
            <a:avLst/>
          </a:prstGeom>
          <a:noFill/>
        </p:spPr>
        <p:txBody>
          <a:bodyPr lIns="180000" tIns="180000" rIns="180000" bIns="180000"/>
          <a:lstStyle>
            <a:lvl1pPr marL="0" indent="0">
              <a:lnSpc>
                <a:spcPct val="100000"/>
              </a:lnSpc>
              <a:spcBef>
                <a:spcPts val="0"/>
              </a:spcBef>
              <a:spcAft>
                <a:spcPts val="1600"/>
              </a:spcAft>
              <a:buNone/>
              <a:defRPr sz="2000" b="0">
                <a:solidFill>
                  <a:schemeClr val="tx1"/>
                </a:solidFill>
                <a:latin typeface="+mn-lt"/>
              </a:defRPr>
            </a:lvl1pPr>
            <a:lvl2pPr marL="0" indent="0">
              <a:lnSpc>
                <a:spcPct val="100000"/>
              </a:lnSpc>
              <a:spcBef>
                <a:spcPts val="0"/>
              </a:spcBef>
              <a:buNone/>
              <a:defRPr sz="2000">
                <a:solidFill>
                  <a:srgbClr val="0091C6"/>
                </a:solidFill>
                <a:latin typeface="+mn-lt"/>
              </a:defRPr>
            </a:lvl2pPr>
            <a:lvl3pPr>
              <a:defRPr sz="2000">
                <a:latin typeface="+mn-lt"/>
              </a:defRPr>
            </a:lvl3pPr>
            <a:lvl4pPr>
              <a:defRPr sz="2000">
                <a:latin typeface="+mn-lt"/>
              </a:defRPr>
            </a:lvl4pPr>
            <a:lvl5pPr>
              <a:defRPr sz="2000">
                <a:latin typeface="+mn-lt"/>
              </a:defRPr>
            </a:lvl5pPr>
          </a:lstStyle>
          <a:p>
            <a:pPr lvl="0"/>
            <a:r>
              <a:rPr lang="en-GB" noProof="0"/>
              <a:t>Click to edit Master text styles</a:t>
            </a:r>
          </a:p>
        </p:txBody>
      </p:sp>
      <p:sp>
        <p:nvSpPr>
          <p:cNvPr id="4" name="Key words icon">
            <a:extLst>
              <a:ext uri="{FF2B5EF4-FFF2-40B4-BE49-F238E27FC236}">
                <a16:creationId xmlns:a16="http://schemas.microsoft.com/office/drawing/2014/main" id="{BE713698-6C4A-FDD5-5D2B-02064EDD7A5D}"/>
              </a:ext>
              <a:ext uri="{C183D7F6-B498-43B3-948B-1728B52AA6E4}">
                <adec:decorative xmlns:adec="http://schemas.microsoft.com/office/drawing/2017/decorative" val="1"/>
              </a:ext>
            </a:extLst>
          </p:cNvPr>
          <p:cNvSpPr>
            <a:spLocks noGrp="1"/>
          </p:cNvSpPr>
          <p:nvPr>
            <p:ph type="pic" sz="quarter" idx="16"/>
          </p:nvPr>
        </p:nvSpPr>
        <p:spPr>
          <a:xfrm>
            <a:off x="9853200" y="1051200"/>
            <a:ext cx="360000" cy="360000"/>
          </a:xfrm>
          <a:prstGeom prst="rect">
            <a:avLst/>
          </a:prstGeom>
        </p:spPr>
        <p:txBody>
          <a:bodyPr wrap="none" lIns="0" tIns="0" rIns="0" bIns="0" anchor="ctr" anchorCtr="0"/>
          <a:lstStyle/>
          <a:p>
            <a:endParaRPr lang="en-GB" noProof="0" dirty="0"/>
          </a:p>
        </p:txBody>
      </p:sp>
      <p:sp>
        <p:nvSpPr>
          <p:cNvPr id="6" name="©">
            <a:extLst>
              <a:ext uri="{FF2B5EF4-FFF2-40B4-BE49-F238E27FC236}">
                <a16:creationId xmlns:a16="http://schemas.microsoft.com/office/drawing/2014/main" id="{2B0A2532-A691-85B9-C8C9-7360375B4ED8}"/>
              </a:ext>
              <a:ext uri="{C183D7F6-B498-43B3-948B-1728B52AA6E4}">
                <adec:decorative xmlns:adec="http://schemas.microsoft.com/office/drawing/2017/decorative" val="1"/>
              </a:ext>
            </a:extLst>
          </p:cNvPr>
          <p:cNvSpPr txBox="1"/>
          <p:nvPr userDrawn="1"/>
        </p:nvSpPr>
        <p:spPr>
          <a:xfrm>
            <a:off x="9668402" y="6335714"/>
            <a:ext cx="2523597"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pic>
        <p:nvPicPr>
          <p:cNvPr id="5" name="Numicon logo">
            <a:extLst>
              <a:ext uri="{FF2B5EF4-FFF2-40B4-BE49-F238E27FC236}">
                <a16:creationId xmlns:a16="http://schemas.microsoft.com/office/drawing/2014/main" id="{1F5498C9-2A63-AC64-D75F-F8206C72910F}"/>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10830832" y="260350"/>
            <a:ext cx="1102428" cy="420859"/>
          </a:xfrm>
          <a:prstGeom prst="rect">
            <a:avLst/>
          </a:prstGeom>
          <a:noFill/>
          <a:ln>
            <a:noFill/>
          </a:ln>
        </p:spPr>
      </p:pic>
    </p:spTree>
    <p:extLst>
      <p:ext uri="{BB962C8B-B14F-4D97-AF65-F5344CB8AC3E}">
        <p14:creationId xmlns:p14="http://schemas.microsoft.com/office/powerpoint/2010/main" val="2700247534"/>
      </p:ext>
    </p:extLst>
  </p:cSld>
  <p:clrMapOvr>
    <a:masterClrMapping/>
  </p:clrMapOvr>
  <p:extLst>
    <p:ext uri="{DCECCB84-F9BA-43D5-87BE-67443E8EF086}">
      <p15:sldGuideLst xmlns:p15="http://schemas.microsoft.com/office/powerpoint/2012/main">
        <p15:guide id="1" orient="horz" pos="663">
          <p15:clr>
            <a:srgbClr val="FBAE40"/>
          </p15:clr>
        </p15:guide>
        <p15:guide id="2" pos="6085">
          <p15:clr>
            <a:srgbClr val="FBAE40"/>
          </p15:clr>
        </p15:guide>
        <p15:guide id="3" pos="58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D7103AA6-90CE-6207-F787-3C95092D9A58}"/>
              </a:ext>
            </a:extLst>
          </p:cNvPr>
          <p:cNvSpPr>
            <a:spLocks noGrp="1"/>
          </p:cNvSpPr>
          <p:nvPr>
            <p:ph type="title"/>
          </p:nvPr>
        </p:nvSpPr>
        <p:spPr>
          <a:xfrm>
            <a:off x="891373" y="307050"/>
            <a:ext cx="4680000" cy="415498"/>
          </a:xfrm>
          <a:prstGeom prst="rect">
            <a:avLst/>
          </a:prstGeom>
        </p:spPr>
        <p:txBody>
          <a:bodyPr wrap="square" lIns="0" tIns="0" rIns="0" bIns="0" anchor="ctr" anchorCtr="0">
            <a:spAutoFit/>
          </a:bodyPr>
          <a:lstStyle>
            <a:lvl1pPr>
              <a:defRPr sz="3000" b="1" i="0" baseline="0">
                <a:solidFill>
                  <a:srgbClr val="757070"/>
                </a:solidFill>
                <a:latin typeface="Calibri" panose="020F0502020204030204" pitchFamily="34" charset="0"/>
                <a:cs typeface="Calibri" panose="020F0502020204030204" pitchFamily="34" charset="0"/>
              </a:defRPr>
            </a:lvl1pPr>
          </a:lstStyle>
          <a:p>
            <a:pPr>
              <a:buClrTx/>
              <a:buFontTx/>
            </a:pPr>
            <a:r>
              <a:rPr lang="en-GB" noProof="0"/>
              <a:t>Click to edit Master title style</a:t>
            </a:r>
          </a:p>
        </p:txBody>
      </p:sp>
      <p:sp>
        <p:nvSpPr>
          <p:cNvPr id="16" name="Placeholder text">
            <a:extLst>
              <a:ext uri="{FF2B5EF4-FFF2-40B4-BE49-F238E27FC236}">
                <a16:creationId xmlns:a16="http://schemas.microsoft.com/office/drawing/2014/main" id="{3FF8663B-072E-F902-B577-68CED30D8FE9}"/>
              </a:ext>
            </a:extLst>
          </p:cNvPr>
          <p:cNvSpPr>
            <a:spLocks noGrp="1"/>
          </p:cNvSpPr>
          <p:nvPr>
            <p:ph type="body" sz="quarter" idx="11"/>
          </p:nvPr>
        </p:nvSpPr>
        <p:spPr>
          <a:xfrm>
            <a:off x="263523" y="1052513"/>
            <a:ext cx="9000000" cy="507831"/>
          </a:xfrm>
          <a:prstGeom prst="rect">
            <a:avLst/>
          </a:prstGeom>
        </p:spPr>
        <p:txBody>
          <a:bodyPr wrap="square" lIns="0" tIns="0" rIns="0" bIns="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3" name="Placeholder picture">
            <a:extLst>
              <a:ext uri="{FF2B5EF4-FFF2-40B4-BE49-F238E27FC236}">
                <a16:creationId xmlns:a16="http://schemas.microsoft.com/office/drawing/2014/main" id="{12DCA219-6D6A-C33D-F3FE-685063ADA2BF}"/>
              </a:ext>
            </a:extLst>
          </p:cNvPr>
          <p:cNvSpPr>
            <a:spLocks noGrp="1"/>
          </p:cNvSpPr>
          <p:nvPr>
            <p:ph type="pic" sz="quarter" idx="12"/>
          </p:nvPr>
        </p:nvSpPr>
        <p:spPr>
          <a:xfrm>
            <a:off x="263525" y="1783325"/>
            <a:ext cx="5040000" cy="4823057"/>
          </a:xfrm>
          <a:prstGeom prst="rect">
            <a:avLst/>
          </a:prstGeom>
        </p:spPr>
        <p:txBody>
          <a:bodyPr/>
          <a:lstStyle/>
          <a:p>
            <a:endParaRPr lang="en-GB" noProof="0" dirty="0"/>
          </a:p>
        </p:txBody>
      </p:sp>
      <p:sp>
        <p:nvSpPr>
          <p:cNvPr id="2" name="Placeholder text">
            <a:extLst>
              <a:ext uri="{FF2B5EF4-FFF2-40B4-BE49-F238E27FC236}">
                <a16:creationId xmlns:a16="http://schemas.microsoft.com/office/drawing/2014/main" id="{535968F3-3B1A-A64D-2D67-EE295582196D}"/>
              </a:ext>
            </a:extLst>
          </p:cNvPr>
          <p:cNvSpPr>
            <a:spLocks noGrp="1"/>
          </p:cNvSpPr>
          <p:nvPr>
            <p:ph type="body" sz="quarter" idx="18"/>
          </p:nvPr>
        </p:nvSpPr>
        <p:spPr>
          <a:xfrm>
            <a:off x="5664650" y="1783325"/>
            <a:ext cx="3600000" cy="1379178"/>
          </a:xfrm>
          <a:prstGeom prst="rect">
            <a:avLst/>
          </a:prstGeom>
          <a:noFill/>
        </p:spPr>
        <p:txBody>
          <a:bodyPr wrap="square" lIns="180000" tIns="180000" rIns="180000" bIns="180000">
            <a:spAutoFit/>
          </a:bodyPr>
          <a:lstStyle>
            <a:lvl1pPr marL="0" indent="0" fontAlgn="t">
              <a:lnSpc>
                <a:spcPct val="150000"/>
              </a:lnSpc>
              <a:spcBef>
                <a:spcPts val="0"/>
              </a:spcBef>
              <a:spcAft>
                <a:spcPts val="800"/>
              </a:spcAft>
              <a:buNone/>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7" name="Panel">
            <a:extLst>
              <a:ext uri="{FF2B5EF4-FFF2-40B4-BE49-F238E27FC236}">
                <a16:creationId xmlns:a16="http://schemas.microsoft.com/office/drawing/2014/main" id="{FD9B31B5-027B-1A4C-C28D-3F6E2AE6C7DB}"/>
              </a:ext>
              <a:ext uri="{C183D7F6-B498-43B3-948B-1728B52AA6E4}">
                <adec:decorative xmlns:adec="http://schemas.microsoft.com/office/drawing/2017/decorative" val="1"/>
              </a:ext>
            </a:extLst>
          </p:cNvPr>
          <p:cNvSpPr/>
          <p:nvPr userDrawn="1"/>
        </p:nvSpPr>
        <p:spPr>
          <a:xfrm>
            <a:off x="9672000" y="72000"/>
            <a:ext cx="2520000" cy="6786000"/>
          </a:xfrm>
          <a:prstGeom prst="rect">
            <a:avLst/>
          </a:prstGeom>
          <a:solidFill>
            <a:srgbClr val="E9F5FC"/>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noProof="0" dirty="0"/>
          </a:p>
        </p:txBody>
      </p:sp>
      <p:sp>
        <p:nvSpPr>
          <p:cNvPr id="10" name="Key words">
            <a:extLst>
              <a:ext uri="{FF2B5EF4-FFF2-40B4-BE49-F238E27FC236}">
                <a16:creationId xmlns:a16="http://schemas.microsoft.com/office/drawing/2014/main" id="{AAEA834E-8ADA-D0E7-BC8D-83C65D130897}"/>
              </a:ext>
            </a:extLst>
          </p:cNvPr>
          <p:cNvSpPr>
            <a:spLocks noGrp="1"/>
          </p:cNvSpPr>
          <p:nvPr>
            <p:ph type="body" sz="quarter" idx="17"/>
          </p:nvPr>
        </p:nvSpPr>
        <p:spPr>
          <a:xfrm>
            <a:off x="10393200" y="1052513"/>
            <a:ext cx="1535275" cy="360000"/>
          </a:xfrm>
          <a:prstGeom prst="rect">
            <a:avLst/>
          </a:prstGeom>
        </p:spPr>
        <p:txBody>
          <a:bodyPr wrap="square" lIns="0" tIns="0" rIns="180000" bIns="0"/>
          <a:lstStyle>
            <a:lvl1pPr marL="0" indent="0">
              <a:lnSpc>
                <a:spcPct val="100000"/>
              </a:lnSpc>
              <a:spcBef>
                <a:spcPts val="0"/>
              </a:spcBef>
              <a:buNone/>
              <a:defRPr sz="2000" b="1">
                <a:solidFill>
                  <a:schemeClr val="tx1"/>
                </a:solidFill>
              </a:defRPr>
            </a:lvl1pPr>
          </a:lstStyle>
          <a:p>
            <a:pPr lvl="0"/>
            <a:r>
              <a:rPr lang="en-GB" noProof="0"/>
              <a:t>Click to edit Master text styles</a:t>
            </a:r>
          </a:p>
        </p:txBody>
      </p:sp>
      <p:sp>
        <p:nvSpPr>
          <p:cNvPr id="8" name="Glossary">
            <a:extLst>
              <a:ext uri="{FF2B5EF4-FFF2-40B4-BE49-F238E27FC236}">
                <a16:creationId xmlns:a16="http://schemas.microsoft.com/office/drawing/2014/main" id="{B4E79C2D-BE6C-34C3-5F89-01DFC4EF67C2}"/>
              </a:ext>
            </a:extLst>
          </p:cNvPr>
          <p:cNvSpPr>
            <a:spLocks noGrp="1"/>
          </p:cNvSpPr>
          <p:nvPr>
            <p:ph type="body" sz="quarter" idx="13"/>
          </p:nvPr>
        </p:nvSpPr>
        <p:spPr>
          <a:xfrm>
            <a:off x="9672000" y="1411200"/>
            <a:ext cx="2520000" cy="4905620"/>
          </a:xfrm>
          <a:prstGeom prst="rect">
            <a:avLst/>
          </a:prstGeom>
          <a:noFill/>
        </p:spPr>
        <p:txBody>
          <a:bodyPr lIns="180000" tIns="180000" rIns="180000" bIns="180000"/>
          <a:lstStyle>
            <a:lvl1pPr marL="0" indent="0">
              <a:lnSpc>
                <a:spcPct val="100000"/>
              </a:lnSpc>
              <a:spcBef>
                <a:spcPts val="0"/>
              </a:spcBef>
              <a:spcAft>
                <a:spcPts val="1600"/>
              </a:spcAft>
              <a:buNone/>
              <a:defRPr sz="2000" b="0">
                <a:solidFill>
                  <a:schemeClr val="tx1"/>
                </a:solidFill>
                <a:latin typeface="+mn-lt"/>
              </a:defRPr>
            </a:lvl1pPr>
            <a:lvl2pPr marL="0" indent="0">
              <a:lnSpc>
                <a:spcPct val="100000"/>
              </a:lnSpc>
              <a:spcBef>
                <a:spcPts val="0"/>
              </a:spcBef>
              <a:buNone/>
              <a:defRPr sz="2000">
                <a:solidFill>
                  <a:srgbClr val="0091C6"/>
                </a:solidFill>
                <a:latin typeface="+mn-lt"/>
              </a:defRPr>
            </a:lvl2pPr>
            <a:lvl3pPr>
              <a:defRPr sz="2000">
                <a:latin typeface="+mn-lt"/>
              </a:defRPr>
            </a:lvl3pPr>
            <a:lvl4pPr>
              <a:defRPr sz="2000">
                <a:latin typeface="+mn-lt"/>
              </a:defRPr>
            </a:lvl4pPr>
            <a:lvl5pPr>
              <a:defRPr sz="2000">
                <a:latin typeface="+mn-lt"/>
              </a:defRPr>
            </a:lvl5pPr>
          </a:lstStyle>
          <a:p>
            <a:pPr lvl="0"/>
            <a:r>
              <a:rPr lang="en-GB" noProof="0"/>
              <a:t>Click to edit Master text styles</a:t>
            </a:r>
          </a:p>
        </p:txBody>
      </p:sp>
      <p:sp>
        <p:nvSpPr>
          <p:cNvPr id="4" name="Key words icon">
            <a:extLst>
              <a:ext uri="{FF2B5EF4-FFF2-40B4-BE49-F238E27FC236}">
                <a16:creationId xmlns:a16="http://schemas.microsoft.com/office/drawing/2014/main" id="{BE713698-6C4A-FDD5-5D2B-02064EDD7A5D}"/>
              </a:ext>
              <a:ext uri="{C183D7F6-B498-43B3-948B-1728B52AA6E4}">
                <adec:decorative xmlns:adec="http://schemas.microsoft.com/office/drawing/2017/decorative" val="1"/>
              </a:ext>
            </a:extLst>
          </p:cNvPr>
          <p:cNvSpPr>
            <a:spLocks noGrp="1"/>
          </p:cNvSpPr>
          <p:nvPr>
            <p:ph type="pic" sz="quarter" idx="16"/>
          </p:nvPr>
        </p:nvSpPr>
        <p:spPr>
          <a:xfrm>
            <a:off x="9853200" y="1051200"/>
            <a:ext cx="360000" cy="360000"/>
          </a:xfrm>
          <a:prstGeom prst="rect">
            <a:avLst/>
          </a:prstGeom>
        </p:spPr>
        <p:txBody>
          <a:bodyPr wrap="none" lIns="0" tIns="0" rIns="0" bIns="0" anchor="ctr" anchorCtr="0"/>
          <a:lstStyle/>
          <a:p>
            <a:endParaRPr lang="en-GB" noProof="0" dirty="0"/>
          </a:p>
        </p:txBody>
      </p:sp>
      <p:sp>
        <p:nvSpPr>
          <p:cNvPr id="6" name="©">
            <a:extLst>
              <a:ext uri="{FF2B5EF4-FFF2-40B4-BE49-F238E27FC236}">
                <a16:creationId xmlns:a16="http://schemas.microsoft.com/office/drawing/2014/main" id="{2B0A2532-A691-85B9-C8C9-7360375B4ED8}"/>
              </a:ext>
              <a:ext uri="{C183D7F6-B498-43B3-948B-1728B52AA6E4}">
                <adec:decorative xmlns:adec="http://schemas.microsoft.com/office/drawing/2017/decorative" val="1"/>
              </a:ext>
            </a:extLst>
          </p:cNvPr>
          <p:cNvSpPr txBox="1"/>
          <p:nvPr userDrawn="1"/>
        </p:nvSpPr>
        <p:spPr>
          <a:xfrm>
            <a:off x="9668402" y="6335714"/>
            <a:ext cx="2523597"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noProof="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lang="en-GB" sz="1000" noProof="0" dirty="0">
              <a:latin typeface="Calibri" panose="020F0502020204030204" pitchFamily="34" charset="0"/>
              <a:ea typeface="Calibri"/>
              <a:cs typeface="Calibri" panose="020F0502020204030204" pitchFamily="34" charset="0"/>
              <a:sym typeface="Calibri"/>
            </a:endParaRPr>
          </a:p>
        </p:txBody>
      </p:sp>
      <p:pic>
        <p:nvPicPr>
          <p:cNvPr id="5" name="Numicon logo">
            <a:extLst>
              <a:ext uri="{FF2B5EF4-FFF2-40B4-BE49-F238E27FC236}">
                <a16:creationId xmlns:a16="http://schemas.microsoft.com/office/drawing/2014/main" id="{1F5498C9-2A63-AC64-D75F-F8206C72910F}"/>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10830832" y="260350"/>
            <a:ext cx="1102428" cy="420859"/>
          </a:xfrm>
          <a:prstGeom prst="rect">
            <a:avLst/>
          </a:prstGeom>
          <a:noFill/>
          <a:ln>
            <a:noFill/>
          </a:ln>
        </p:spPr>
      </p:pic>
    </p:spTree>
    <p:extLst>
      <p:ext uri="{BB962C8B-B14F-4D97-AF65-F5344CB8AC3E}">
        <p14:creationId xmlns:p14="http://schemas.microsoft.com/office/powerpoint/2010/main" val="2133465944"/>
      </p:ext>
    </p:extLst>
  </p:cSld>
  <p:clrMapOvr>
    <a:masterClrMapping/>
  </p:clrMapOvr>
  <p:extLst>
    <p:ext uri="{DCECCB84-F9BA-43D5-87BE-67443E8EF086}">
      <p15:sldGuideLst xmlns:p15="http://schemas.microsoft.com/office/powerpoint/2012/main">
        <p15:guide id="1" orient="horz" pos="663">
          <p15:clr>
            <a:srgbClr val="FBAE40"/>
          </p15:clr>
        </p15:guide>
        <p15:guide id="2" pos="6085">
          <p15:clr>
            <a:srgbClr val="FBAE40"/>
          </p15:clr>
        </p15:guide>
        <p15:guide id="3" pos="58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31.sv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33.sv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32.png"/><Relationship Id="rId5" Type="http://schemas.openxmlformats.org/officeDocument/2006/relationships/image" Target="../media/image2.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theme" Target="../theme/theme12.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image" Target="../media/image37.svg"/><Relationship Id="rId4" Type="http://schemas.openxmlformats.org/officeDocument/2006/relationships/slideLayout" Target="../slideLayouts/slideLayout50.xml"/><Relationship Id="rId9" Type="http://schemas.openxmlformats.org/officeDocument/2006/relationships/image" Target="../media/image3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3.xml"/><Relationship Id="rId1" Type="http://schemas.openxmlformats.org/officeDocument/2006/relationships/slideLayout" Target="../slideLayouts/slideLayout53.xml"/><Relationship Id="rId5" Type="http://schemas.openxmlformats.org/officeDocument/2006/relationships/image" Target="../media/image39.svg"/><Relationship Id="rId4" Type="http://schemas.openxmlformats.org/officeDocument/2006/relationships/image" Target="../media/image38.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2.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slideLayout" Target="../slideLayouts/slideLayout10.xml"/><Relationship Id="rId7"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9.svg"/><Relationship Id="rId4" Type="http://schemas.openxmlformats.org/officeDocument/2006/relationships/slideLayout" Target="../slideLayouts/slideLayout16.xml"/><Relationship Id="rId9" Type="http://schemas.openxmlformats.org/officeDocument/2006/relationships/image" Target="../media/image18.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21.svg"/><Relationship Id="rId4" Type="http://schemas.openxmlformats.org/officeDocument/2006/relationships/slideLayout" Target="../slideLayouts/slideLayout22.xml"/><Relationship Id="rId9" Type="http://schemas.openxmlformats.org/officeDocument/2006/relationships/image" Target="../media/image20.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23.svg"/><Relationship Id="rId5" Type="http://schemas.openxmlformats.org/officeDocument/2006/relationships/slideLayout" Target="../slideLayouts/slideLayout29.xml"/><Relationship Id="rId10" Type="http://schemas.openxmlformats.org/officeDocument/2006/relationships/image" Target="../media/image22.png"/><Relationship Id="rId4" Type="http://schemas.openxmlformats.org/officeDocument/2006/relationships/slideLayout" Target="../slideLayouts/slideLayout28.xml"/><Relationship Id="rId9"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5.sv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theme" Target="../theme/theme9.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29.svg"/><Relationship Id="rId4" Type="http://schemas.openxmlformats.org/officeDocument/2006/relationships/slideLayout" Target="../slideLayouts/slideLayout38.xml"/><Relationship Id="rId9" Type="http://schemas.openxmlformats.org/officeDocument/2006/relationships/image" Target="../media/image2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OUP Image">
            <a:extLst>
              <a:ext uri="{FF2B5EF4-FFF2-40B4-BE49-F238E27FC236}">
                <a16:creationId xmlns:a16="http://schemas.microsoft.com/office/drawing/2014/main" id="{0FB0B837-7629-9E0E-5011-4750527325AD}"/>
              </a:ext>
              <a:ext uri="{C183D7F6-B498-43B3-948B-1728B52AA6E4}">
                <adec:decorative xmlns:adec="http://schemas.microsoft.com/office/drawing/2017/decorative" val="1"/>
              </a:ext>
            </a:extLst>
          </p:cNvPr>
          <p:cNvGrpSpPr/>
          <p:nvPr userDrawn="1"/>
        </p:nvGrpSpPr>
        <p:grpSpPr>
          <a:xfrm>
            <a:off x="0" y="-1"/>
            <a:ext cx="12192000" cy="6858001"/>
            <a:chOff x="0" y="-1"/>
            <a:chExt cx="12192000" cy="6858001"/>
          </a:xfrm>
        </p:grpSpPr>
        <p:sp>
          <p:nvSpPr>
            <p:cNvPr id="11" name="Rectangle 10">
              <a:extLst>
                <a:ext uri="{FF2B5EF4-FFF2-40B4-BE49-F238E27FC236}">
                  <a16:creationId xmlns:a16="http://schemas.microsoft.com/office/drawing/2014/main" id="{A4382D89-9DC5-F200-4F70-F1E284B1C9A1}"/>
                </a:ext>
                <a:ext uri="{C183D7F6-B498-43B3-948B-1728B52AA6E4}">
                  <adec:decorative xmlns:adec="http://schemas.microsoft.com/office/drawing/2017/decorative" val="1"/>
                </a:ext>
              </a:extLst>
            </p:cNvPr>
            <p:cNvSpPr/>
            <p:nvPr userDrawn="1"/>
          </p:nvSpPr>
          <p:spPr>
            <a:xfrm>
              <a:off x="0" y="-1"/>
              <a:ext cx="12192000" cy="6858001"/>
            </a:xfrm>
            <a:prstGeom prst="rect">
              <a:avLst/>
            </a:prstGeom>
            <a:solidFill>
              <a:srgbClr val="011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74C80EDC-BB4F-EB8C-2ABF-C7E95F5AF54C}"/>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3064" y="1928724"/>
              <a:ext cx="8545873" cy="3000551"/>
            </a:xfrm>
            <a:prstGeom prst="rect">
              <a:avLst/>
            </a:prstGeom>
          </p:spPr>
        </p:pic>
      </p:grpSp>
    </p:spTree>
    <p:extLst>
      <p:ext uri="{BB962C8B-B14F-4D97-AF65-F5344CB8AC3E}">
        <p14:creationId xmlns:p14="http://schemas.microsoft.com/office/powerpoint/2010/main" val="2563588227"/>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Banner">
            <a:extLst>
              <a:ext uri="{FF2B5EF4-FFF2-40B4-BE49-F238E27FC236}">
                <a16:creationId xmlns:a16="http://schemas.microsoft.com/office/drawing/2014/main" id="{AF24C1E9-070A-8261-8D13-85F3C55FD0A5}"/>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9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B050"/>
              </a:solidFill>
              <a:highlight>
                <a:srgbClr val="DB3C36"/>
              </a:highlight>
              <a:latin typeface="Calibri" panose="020F0502020204030204" pitchFamily="34" charset="0"/>
              <a:cs typeface="Calibri" panose="020F0502020204030204" pitchFamily="34" charset="0"/>
            </a:endParaRPr>
          </a:p>
        </p:txBody>
      </p:sp>
      <p:pic>
        <p:nvPicPr>
          <p:cNvPr id="22" name="Logo">
            <a:extLst>
              <a:ext uri="{FF2B5EF4-FFF2-40B4-BE49-F238E27FC236}">
                <a16:creationId xmlns:a16="http://schemas.microsoft.com/office/drawing/2014/main" id="{9FE96B5F-DE01-6EA4-F46A-5EDDFC02AD43}"/>
              </a:ext>
              <a:ext uri="{C183D7F6-B498-43B3-948B-1728B52AA6E4}">
                <adec:decorative xmlns:adec="http://schemas.microsoft.com/office/drawing/2017/decorative" val="1"/>
              </a:ext>
            </a:extLst>
          </p:cNvPr>
          <p:cNvPicPr preferRelativeResize="0"/>
          <p:nvPr userDrawn="1"/>
        </p:nvPicPr>
        <p:blipFill rotWithShape="1">
          <a:blip r:embed="rId5">
            <a:alphaModFix/>
          </a:blip>
          <a:srcRect/>
          <a:stretch/>
        </p:blipFill>
        <p:spPr>
          <a:xfrm>
            <a:off x="10826047" y="260350"/>
            <a:ext cx="1102428" cy="420859"/>
          </a:xfrm>
          <a:prstGeom prst="rect">
            <a:avLst/>
          </a:prstGeom>
          <a:noFill/>
          <a:ln>
            <a:noFill/>
          </a:ln>
        </p:spPr>
      </p:pic>
      <p:pic>
        <p:nvPicPr>
          <p:cNvPr id="3" name="Graphic 2">
            <a:extLst>
              <a:ext uri="{FF2B5EF4-FFF2-40B4-BE49-F238E27FC236}">
                <a16:creationId xmlns:a16="http://schemas.microsoft.com/office/drawing/2014/main" id="{6088D6F7-D49F-134A-9533-07E8F47933E5}"/>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968437579"/>
      </p:ext>
    </p:extLst>
  </p:cSld>
  <p:clrMap bg1="lt1" tx1="dk1" bg2="lt2" tx2="dk2" accent1="accent1" accent2="accent2" accent3="accent3" accent4="accent4" accent5="accent5" accent6="accent6" hlink="hlink" folHlink="folHlink"/>
  <p:sldLayoutIdLst>
    <p:sldLayoutId id="2147483746" r:id="rId1"/>
    <p:sldLayoutId id="2147483762" r:id="rId2"/>
    <p:sldLayoutId id="214748380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orient="horz" pos="4156" userDrawn="1">
          <p15:clr>
            <a:srgbClr val="F26B43"/>
          </p15:clr>
        </p15:guide>
        <p15:guide id="4" pos="7514" userDrawn="1">
          <p15:clr>
            <a:srgbClr val="F26B43"/>
          </p15:clr>
        </p15:guide>
        <p15:guide id="5" orient="horz" pos="663"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Banner">
            <a:extLst>
              <a:ext uri="{FF2B5EF4-FFF2-40B4-BE49-F238E27FC236}">
                <a16:creationId xmlns:a16="http://schemas.microsoft.com/office/drawing/2014/main" id="{1EB07207-F054-FEA1-D237-3928F4084AE4}"/>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9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B050"/>
              </a:solidFill>
              <a:highlight>
                <a:srgbClr val="DB3C36"/>
              </a:highlight>
              <a:latin typeface="Calibri" panose="020F0502020204030204" pitchFamily="34" charset="0"/>
              <a:cs typeface="Calibri" panose="020F0502020204030204" pitchFamily="34" charset="0"/>
            </a:endParaRPr>
          </a:p>
        </p:txBody>
      </p:sp>
      <p:pic>
        <p:nvPicPr>
          <p:cNvPr id="9" name="Logo">
            <a:extLst>
              <a:ext uri="{FF2B5EF4-FFF2-40B4-BE49-F238E27FC236}">
                <a16:creationId xmlns:a16="http://schemas.microsoft.com/office/drawing/2014/main" id="{C6AD1E76-2954-212A-A6EB-6517BCA46E78}"/>
              </a:ext>
              <a:ext uri="{C183D7F6-B498-43B3-948B-1728B52AA6E4}">
                <adec:decorative xmlns:adec="http://schemas.microsoft.com/office/drawing/2017/decorative" val="1"/>
              </a:ext>
            </a:extLst>
          </p:cNvPr>
          <p:cNvPicPr preferRelativeResize="0"/>
          <p:nvPr userDrawn="1"/>
        </p:nvPicPr>
        <p:blipFill rotWithShape="1">
          <a:blip r:embed="rId5">
            <a:alphaModFix/>
          </a:blip>
          <a:srcRect/>
          <a:stretch/>
        </p:blipFill>
        <p:spPr>
          <a:xfrm>
            <a:off x="10819699" y="260350"/>
            <a:ext cx="1102428" cy="420859"/>
          </a:xfrm>
          <a:prstGeom prst="rect">
            <a:avLst/>
          </a:prstGeom>
          <a:noFill/>
          <a:ln>
            <a:noFill/>
          </a:ln>
        </p:spPr>
      </p:pic>
      <p:pic>
        <p:nvPicPr>
          <p:cNvPr id="3" name="Graphic 2">
            <a:extLst>
              <a:ext uri="{FF2B5EF4-FFF2-40B4-BE49-F238E27FC236}">
                <a16:creationId xmlns:a16="http://schemas.microsoft.com/office/drawing/2014/main" id="{4EBEDB0D-ADD0-4C85-59FF-5188C7030250}"/>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3525" y="262756"/>
            <a:ext cx="504000" cy="504000"/>
          </a:xfrm>
          <a:prstGeom prst="rect">
            <a:avLst/>
          </a:prstGeom>
        </p:spPr>
      </p:pic>
    </p:spTree>
    <p:extLst>
      <p:ext uri="{BB962C8B-B14F-4D97-AF65-F5344CB8AC3E}">
        <p14:creationId xmlns:p14="http://schemas.microsoft.com/office/powerpoint/2010/main" val="2715894962"/>
      </p:ext>
    </p:extLst>
  </p:cSld>
  <p:clrMap bg1="lt1" tx1="dk1" bg2="lt2" tx2="dk2" accent1="accent1" accent2="accent2" accent3="accent3" accent4="accent4" accent5="accent5" accent6="accent6" hlink="hlink" folHlink="folHlink"/>
  <p:sldLayoutIdLst>
    <p:sldLayoutId id="2147483761" r:id="rId1"/>
    <p:sldLayoutId id="2147483748" r:id="rId2"/>
    <p:sldLayoutId id="214748380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orient="horz" pos="4156" userDrawn="1">
          <p15:clr>
            <a:srgbClr val="F26B43"/>
          </p15:clr>
        </p15:guide>
        <p15:guide id="4" pos="7514"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Banner">
            <a:extLst>
              <a:ext uri="{FF2B5EF4-FFF2-40B4-BE49-F238E27FC236}">
                <a16:creationId xmlns:a16="http://schemas.microsoft.com/office/drawing/2014/main" id="{37098CEA-538C-7224-A033-B5CFF898720A}"/>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6749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B050"/>
              </a:solidFill>
              <a:highlight>
                <a:srgbClr val="DB3C36"/>
              </a:highlight>
              <a:latin typeface="Calibri" panose="020F0502020204030204" pitchFamily="34" charset="0"/>
              <a:cs typeface="Calibri" panose="020F0502020204030204" pitchFamily="34" charset="0"/>
            </a:endParaRPr>
          </a:p>
        </p:txBody>
      </p:sp>
      <p:pic>
        <p:nvPicPr>
          <p:cNvPr id="31" name="Logo">
            <a:extLst>
              <a:ext uri="{FF2B5EF4-FFF2-40B4-BE49-F238E27FC236}">
                <a16:creationId xmlns:a16="http://schemas.microsoft.com/office/drawing/2014/main" id="{1DEA3CDD-463F-AA4B-4D4B-B4571C683262}"/>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819696" y="260350"/>
            <a:ext cx="1102428" cy="420859"/>
          </a:xfrm>
          <a:prstGeom prst="rect">
            <a:avLst/>
          </a:prstGeom>
          <a:noFill/>
          <a:ln>
            <a:noFill/>
          </a:ln>
        </p:spPr>
      </p:pic>
      <p:pic>
        <p:nvPicPr>
          <p:cNvPr id="5" name="Graphic 4">
            <a:extLst>
              <a:ext uri="{FF2B5EF4-FFF2-40B4-BE49-F238E27FC236}">
                <a16:creationId xmlns:a16="http://schemas.microsoft.com/office/drawing/2014/main" id="{70F0A82F-6B9F-7086-DD99-18447AB4F28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9876" y="260350"/>
            <a:ext cx="504000" cy="504000"/>
          </a:xfrm>
          <a:prstGeom prst="rect">
            <a:avLst/>
          </a:prstGeom>
        </p:spPr>
      </p:pic>
    </p:spTree>
    <p:extLst>
      <p:ext uri="{BB962C8B-B14F-4D97-AF65-F5344CB8AC3E}">
        <p14:creationId xmlns:p14="http://schemas.microsoft.com/office/powerpoint/2010/main" val="275836084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orient="horz" pos="4156" userDrawn="1">
          <p15:clr>
            <a:srgbClr val="F26B43"/>
          </p15:clr>
        </p15:guide>
        <p15:guide id="4" pos="7514" userDrawn="1">
          <p15:clr>
            <a:srgbClr val="F26B43"/>
          </p15:clr>
        </p15:guide>
        <p15:guide id="5" orient="horz" pos="663"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Banner">
            <a:extLst>
              <a:ext uri="{FF2B5EF4-FFF2-40B4-BE49-F238E27FC236}">
                <a16:creationId xmlns:a16="http://schemas.microsoft.com/office/drawing/2014/main" id="{F88C66EA-78D0-A397-D0CF-23F5AD56385A}"/>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B050"/>
              </a:solidFill>
              <a:highlight>
                <a:srgbClr val="DB3C36"/>
              </a:highlight>
              <a:latin typeface="Calibri" panose="020F0502020204030204" pitchFamily="34" charset="0"/>
              <a:cs typeface="Calibri" panose="020F0502020204030204" pitchFamily="34" charset="0"/>
            </a:endParaRPr>
          </a:p>
        </p:txBody>
      </p:sp>
      <p:pic>
        <p:nvPicPr>
          <p:cNvPr id="5" name="Logo">
            <a:extLst>
              <a:ext uri="{FF2B5EF4-FFF2-40B4-BE49-F238E27FC236}">
                <a16:creationId xmlns:a16="http://schemas.microsoft.com/office/drawing/2014/main" id="{35A6C615-692F-C6A0-C11C-B49E74055D41}"/>
              </a:ext>
              <a:ext uri="{C183D7F6-B498-43B3-948B-1728B52AA6E4}">
                <adec:decorative xmlns:adec="http://schemas.microsoft.com/office/drawing/2017/decorative" val="1"/>
              </a:ext>
            </a:extLst>
          </p:cNvPr>
          <p:cNvPicPr preferRelativeResize="0"/>
          <p:nvPr userDrawn="1"/>
        </p:nvPicPr>
        <p:blipFill rotWithShape="1">
          <a:blip r:embed="rId3">
            <a:alphaModFix/>
          </a:blip>
          <a:srcRect/>
          <a:stretch/>
        </p:blipFill>
        <p:spPr>
          <a:xfrm>
            <a:off x="10826047" y="260350"/>
            <a:ext cx="1102428" cy="420859"/>
          </a:xfrm>
          <a:prstGeom prst="rect">
            <a:avLst/>
          </a:prstGeom>
          <a:noFill/>
          <a:ln>
            <a:noFill/>
          </a:ln>
        </p:spPr>
      </p:pic>
      <p:pic>
        <p:nvPicPr>
          <p:cNvPr id="8" name="Graphic 7">
            <a:extLst>
              <a:ext uri="{FF2B5EF4-FFF2-40B4-BE49-F238E27FC236}">
                <a16:creationId xmlns:a16="http://schemas.microsoft.com/office/drawing/2014/main" id="{389710A0-7DD5-231E-FC49-5EF346EBBB9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3016747886"/>
      </p:ext>
    </p:extLst>
  </p:cSld>
  <p:clrMap bg1="lt1" tx1="dk1" bg2="lt2" tx2="dk2" accent1="accent1" accent2="accent2" accent3="accent3" accent4="accent4" accent5="accent5" accent6="accent6" hlink="hlink" folHlink="folHlink"/>
  <p:sldLayoutIdLst>
    <p:sldLayoutId id="21474837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166" userDrawn="1">
          <p15:clr>
            <a:srgbClr val="F26B43"/>
          </p15:clr>
        </p15:guide>
        <p15:guide id="3" orient="horz" pos="4156" userDrawn="1">
          <p15:clr>
            <a:srgbClr val="F26B43"/>
          </p15:clr>
        </p15:guide>
        <p15:guide id="4" pos="751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Logo">
            <a:extLst>
              <a:ext uri="{FF2B5EF4-FFF2-40B4-BE49-F238E27FC236}">
                <a16:creationId xmlns:a16="http://schemas.microsoft.com/office/drawing/2014/main" id="{B4F06CAE-FAC0-21EE-8C00-D802AA13C3A8}"/>
              </a:ext>
              <a:ext uri="{C183D7F6-B498-43B3-948B-1728B52AA6E4}">
                <adec:decorative xmlns:adec="http://schemas.microsoft.com/office/drawing/2017/decorative" val="1"/>
              </a:ext>
            </a:extLst>
          </p:cNvPr>
          <p:cNvPicPr preferRelativeResize="0"/>
          <p:nvPr userDrawn="1"/>
        </p:nvPicPr>
        <p:blipFill rotWithShape="1">
          <a:blip r:embed="rId4" cstate="screen">
            <a:alphaModFix/>
            <a:extLst>
              <a:ext uri="{28A0092B-C50C-407E-A947-70E740481C1C}">
                <a14:useLocalDpi xmlns:a14="http://schemas.microsoft.com/office/drawing/2010/main"/>
              </a:ext>
            </a:extLst>
          </a:blip>
          <a:srcRect/>
          <a:stretch/>
        </p:blipFill>
        <p:spPr>
          <a:xfrm>
            <a:off x="742366" y="581812"/>
            <a:ext cx="4507303" cy="1720693"/>
          </a:xfrm>
          <a:prstGeom prst="rect">
            <a:avLst/>
          </a:prstGeom>
          <a:noFill/>
          <a:ln>
            <a:noFill/>
          </a:ln>
        </p:spPr>
      </p:pic>
      <p:grpSp>
        <p:nvGrpSpPr>
          <p:cNvPr id="7" name="Group 6">
            <a:extLst>
              <a:ext uri="{FF2B5EF4-FFF2-40B4-BE49-F238E27FC236}">
                <a16:creationId xmlns:a16="http://schemas.microsoft.com/office/drawing/2014/main" id="{669DBE97-7DA5-D5E1-CC3E-1B5B4B684BC0}"/>
              </a:ext>
              <a:ext uri="{C183D7F6-B498-43B3-948B-1728B52AA6E4}">
                <adec:decorative xmlns:adec="http://schemas.microsoft.com/office/drawing/2017/decorative" val="1"/>
              </a:ext>
            </a:extLst>
          </p:cNvPr>
          <p:cNvGrpSpPr/>
          <p:nvPr userDrawn="1"/>
        </p:nvGrpSpPr>
        <p:grpSpPr>
          <a:xfrm>
            <a:off x="0" y="1081926"/>
            <a:ext cx="11268433" cy="5171237"/>
            <a:chOff x="0" y="1081926"/>
            <a:chExt cx="11268433" cy="5171237"/>
          </a:xfrm>
        </p:grpSpPr>
        <p:pic>
          <p:nvPicPr>
            <p:cNvPr id="9" name="Picture 8">
              <a:extLst>
                <a:ext uri="{FF2B5EF4-FFF2-40B4-BE49-F238E27FC236}">
                  <a16:creationId xmlns:a16="http://schemas.microsoft.com/office/drawing/2014/main" id="{E0D5E66F-55A7-4F43-F9E9-042F17D9778F}"/>
                </a:ext>
                <a:ext uri="{C183D7F6-B498-43B3-948B-1728B52AA6E4}">
                  <adec:decorative xmlns:adec="http://schemas.microsoft.com/office/drawing/2017/decorative" val="1"/>
                </a:ext>
              </a:extLst>
            </p:cNvPr>
            <p:cNvPicPr>
              <a:picLocks noChangeAspect="1"/>
            </p:cNvPicPr>
            <p:nvPr userDrawn="1"/>
          </p:nvPicPr>
          <p:blipFill rotWithShape="1">
            <a:blip r:embed="rId5"/>
            <a:srcRect l="2850" t="39990" r="3796" b="30881"/>
            <a:stretch/>
          </p:blipFill>
          <p:spPr>
            <a:xfrm>
              <a:off x="0" y="4200740"/>
              <a:ext cx="11268433" cy="2052423"/>
            </a:xfrm>
            <a:prstGeom prst="rect">
              <a:avLst/>
            </a:prstGeom>
          </p:spPr>
        </p:pic>
        <p:pic>
          <p:nvPicPr>
            <p:cNvPr id="8" name="Graphic 7">
              <a:extLst>
                <a:ext uri="{FF2B5EF4-FFF2-40B4-BE49-F238E27FC236}">
                  <a16:creationId xmlns:a16="http://schemas.microsoft.com/office/drawing/2014/main" id="{7EC875E1-4036-D137-D95F-26BDE550130F}"/>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37393" y="1081926"/>
              <a:ext cx="2938006" cy="3503007"/>
            </a:xfrm>
            <a:prstGeom prst="rect">
              <a:avLst/>
            </a:prstGeom>
          </p:spPr>
        </p:pic>
        <p:pic>
          <p:nvPicPr>
            <p:cNvPr id="12" name="Google Shape;98;p2">
              <a:extLst>
                <a:ext uri="{FF2B5EF4-FFF2-40B4-BE49-F238E27FC236}">
                  <a16:creationId xmlns:a16="http://schemas.microsoft.com/office/drawing/2014/main" id="{7CC200F6-8BBB-E346-B048-13CB6EE5C984}"/>
                </a:ext>
                <a:ext uri="{C183D7F6-B498-43B3-948B-1728B52AA6E4}">
                  <adec:decorative xmlns:adec="http://schemas.microsoft.com/office/drawing/2017/decorative" val="1"/>
                </a:ext>
              </a:extLst>
            </p:cNvPr>
            <p:cNvPicPr preferRelativeResize="0"/>
            <p:nvPr userDrawn="1"/>
          </p:nvPicPr>
          <p:blipFill rotWithShape="1">
            <a:blip r:embed="rId8">
              <a:alphaModFix/>
            </a:blip>
            <a:srcRect l="1321" t="63198" r="80907" b="3204"/>
            <a:stretch/>
          </p:blipFill>
          <p:spPr>
            <a:xfrm rot="20711151">
              <a:off x="7034060" y="3868733"/>
              <a:ext cx="1317172" cy="1399749"/>
            </a:xfrm>
            <a:prstGeom prst="rect">
              <a:avLst/>
            </a:prstGeom>
            <a:noFill/>
            <a:ln>
              <a:noFill/>
            </a:ln>
          </p:spPr>
        </p:pic>
        <p:pic>
          <p:nvPicPr>
            <p:cNvPr id="13" name="Google Shape;99;p2">
              <a:extLst>
                <a:ext uri="{FF2B5EF4-FFF2-40B4-BE49-F238E27FC236}">
                  <a16:creationId xmlns:a16="http://schemas.microsoft.com/office/drawing/2014/main" id="{5DA3D019-543F-3097-E9DF-046034253B8B}"/>
                </a:ext>
                <a:ext uri="{C183D7F6-B498-43B3-948B-1728B52AA6E4}">
                  <adec:decorative xmlns:adec="http://schemas.microsoft.com/office/drawing/2017/decorative" val="1"/>
                </a:ext>
              </a:extLst>
            </p:cNvPr>
            <p:cNvPicPr preferRelativeResize="0"/>
            <p:nvPr userDrawn="1"/>
          </p:nvPicPr>
          <p:blipFill rotWithShape="1">
            <a:blip r:embed="rId8">
              <a:alphaModFix/>
            </a:blip>
            <a:srcRect l="21152" t="36854" r="61075" b="29547"/>
            <a:stretch/>
          </p:blipFill>
          <p:spPr>
            <a:xfrm rot="2073371">
              <a:off x="10157320" y="4188767"/>
              <a:ext cx="805067" cy="855539"/>
            </a:xfrm>
            <a:prstGeom prst="rect">
              <a:avLst/>
            </a:prstGeom>
            <a:noFill/>
            <a:ln>
              <a:noFill/>
            </a:ln>
          </p:spPr>
        </p:pic>
        <p:pic>
          <p:nvPicPr>
            <p:cNvPr id="14" name="Google Shape;100;p2">
              <a:extLst>
                <a:ext uri="{FF2B5EF4-FFF2-40B4-BE49-F238E27FC236}">
                  <a16:creationId xmlns:a16="http://schemas.microsoft.com/office/drawing/2014/main" id="{8C5ED3A8-5299-CEBD-AC6F-92217EB4662B}"/>
                </a:ext>
                <a:ext uri="{C183D7F6-B498-43B3-948B-1728B52AA6E4}">
                  <adec:decorative xmlns:adec="http://schemas.microsoft.com/office/drawing/2017/decorative" val="1"/>
                </a:ext>
              </a:extLst>
            </p:cNvPr>
            <p:cNvPicPr preferRelativeResize="0"/>
            <p:nvPr userDrawn="1"/>
          </p:nvPicPr>
          <p:blipFill rotWithShape="1">
            <a:blip r:embed="rId8">
              <a:alphaModFix/>
            </a:blip>
            <a:srcRect l="43473" t="34552" r="38755" b="31849"/>
            <a:stretch/>
          </p:blipFill>
          <p:spPr>
            <a:xfrm>
              <a:off x="5448473" y="4310315"/>
              <a:ext cx="796015" cy="845919"/>
            </a:xfrm>
            <a:prstGeom prst="rect">
              <a:avLst/>
            </a:prstGeom>
            <a:noFill/>
            <a:ln>
              <a:noFill/>
            </a:ln>
          </p:spPr>
        </p:pic>
      </p:grpSp>
    </p:spTree>
    <p:extLst>
      <p:ext uri="{BB962C8B-B14F-4D97-AF65-F5344CB8AC3E}">
        <p14:creationId xmlns:p14="http://schemas.microsoft.com/office/powerpoint/2010/main" val="1150043302"/>
      </p:ext>
    </p:extLst>
  </p:cSld>
  <p:clrMap bg1="lt1" tx1="dk1" bg2="lt2" tx2="dk2" accent1="accent1" accent2="accent2" accent3="accent3" accent4="accent4" accent5="accent5" accent6="accent6" hlink="hlink" folHlink="folHlink"/>
  <p:sldLayoutIdLst>
    <p:sldLayoutId id="2147483648"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Numicon logo">
            <a:extLst>
              <a:ext uri="{FF2B5EF4-FFF2-40B4-BE49-F238E27FC236}">
                <a16:creationId xmlns:a16="http://schemas.microsoft.com/office/drawing/2014/main" id="{21D730F9-BE86-A063-037F-3018A1B9C180}"/>
              </a:ext>
              <a:ext uri="{C183D7F6-B498-43B3-948B-1728B52AA6E4}">
                <adec:decorative xmlns:adec="http://schemas.microsoft.com/office/drawing/2017/decorative" val="1"/>
              </a:ext>
            </a:extLst>
          </p:cNvPr>
          <p:cNvPicPr preferRelativeResize="0"/>
          <p:nvPr userDrawn="1"/>
        </p:nvPicPr>
        <p:blipFill rotWithShape="1">
          <a:blip r:embed="rId6">
            <a:alphaModFix/>
          </a:blip>
          <a:srcRect/>
          <a:stretch/>
        </p:blipFill>
        <p:spPr>
          <a:xfrm>
            <a:off x="10830832" y="260350"/>
            <a:ext cx="1102428" cy="420859"/>
          </a:xfrm>
          <a:prstGeom prst="rect">
            <a:avLst/>
          </a:prstGeom>
          <a:noFill/>
          <a:ln>
            <a:noFill/>
          </a:ln>
        </p:spPr>
      </p:pic>
      <p:sp>
        <p:nvSpPr>
          <p:cNvPr id="2" name="©">
            <a:extLst>
              <a:ext uri="{FF2B5EF4-FFF2-40B4-BE49-F238E27FC236}">
                <a16:creationId xmlns:a16="http://schemas.microsoft.com/office/drawing/2014/main" id="{BA65C7F4-3830-F5D4-C003-E4E40C789A28}"/>
              </a:ext>
              <a:ext uri="{C183D7F6-B498-43B3-948B-1728B52AA6E4}">
                <adec:decorative xmlns:adec="http://schemas.microsoft.com/office/drawing/2017/decorative" val="1"/>
              </a:ext>
            </a:extLst>
          </p:cNvPr>
          <p:cNvSpPr txBox="1"/>
          <p:nvPr userDrawn="1"/>
        </p:nvSpPr>
        <p:spPr>
          <a:xfrm>
            <a:off x="9452254" y="6335714"/>
            <a:ext cx="2739745" cy="536399"/>
          </a:xfrm>
          <a:prstGeom prst="rect">
            <a:avLst/>
          </a:prstGeom>
          <a:noFill/>
          <a:ln>
            <a:noFill/>
          </a:ln>
        </p:spPr>
        <p:txBody>
          <a:bodyPr spcFirstLastPara="1" wrap="square" lIns="0" tIns="0" rIns="270000" bIns="0" anchor="ctr" anchorCtr="0">
            <a:noAutofit/>
          </a:bodyPr>
          <a:lstStyle/>
          <a:p>
            <a:pPr marL="0" lvl="0" indent="0" algn="r" rtl="0">
              <a:spcBef>
                <a:spcPts val="0"/>
              </a:spcBef>
              <a:spcAft>
                <a:spcPts val="0"/>
              </a:spcAft>
              <a:buNone/>
            </a:pPr>
            <a:r>
              <a:rPr lang="en-GB" sz="1000" dirty="0">
                <a:effectLst/>
                <a:latin typeface="Calibri" panose="020F0502020204030204" pitchFamily="34" charset="0"/>
                <a:ea typeface="Times New Roman" panose="02020603050405020304" pitchFamily="18" charset="0"/>
                <a:cs typeface="Calibri" panose="020F0502020204030204" pitchFamily="34" charset="0"/>
              </a:rPr>
              <a:t>© Oxford University Press 2024</a:t>
            </a:r>
            <a:endParaRPr sz="10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226101895"/>
      </p:ext>
    </p:extLst>
  </p:cSld>
  <p:clrMap bg1="lt1" tx1="dk1" bg2="lt2" tx2="dk2" accent1="accent1" accent2="accent2" accent3="accent3" accent4="accent4" accent5="accent5" accent6="accent6" hlink="hlink" folHlink="folHlink"/>
  <p:sldLayoutIdLst>
    <p:sldLayoutId id="2147483676" r:id="rId1"/>
    <p:sldLayoutId id="2147483679" r:id="rId2"/>
    <p:sldLayoutId id="2147483678" r:id="rId3"/>
    <p:sldLayoutId id="214748368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anner">
            <a:extLst>
              <a:ext uri="{FF2B5EF4-FFF2-40B4-BE49-F238E27FC236}">
                <a16:creationId xmlns:a16="http://schemas.microsoft.com/office/drawing/2014/main" id="{BFAA37C3-F6F8-D921-3F92-24418E0F159D}"/>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F7A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pic>
        <p:nvPicPr>
          <p:cNvPr id="3" name="Graphic 2">
            <a:extLst>
              <a:ext uri="{FF2B5EF4-FFF2-40B4-BE49-F238E27FC236}">
                <a16:creationId xmlns:a16="http://schemas.microsoft.com/office/drawing/2014/main" id="{6EBD224B-06F1-94DA-1981-E11D41D476EA}"/>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2762662965"/>
      </p:ext>
    </p:extLst>
  </p:cSld>
  <p:clrMap bg1="lt1" tx1="dk1" bg2="lt2" tx2="dk2" accent1="accent1" accent2="accent2" accent3="accent3" accent4="accent4" accent5="accent5" accent6="accent6" hlink="hlink" folHlink="folHlink"/>
  <p:sldLayoutIdLst>
    <p:sldLayoutId id="2147483798" r:id="rId1"/>
    <p:sldLayoutId id="2147483802" r:id="rId2"/>
    <p:sldLayoutId id="2147483730" r:id="rId3"/>
    <p:sldLayoutId id="2147483804" r:id="rId4"/>
    <p:sldLayoutId id="21474838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Banner">
            <a:extLst>
              <a:ext uri="{FF2B5EF4-FFF2-40B4-BE49-F238E27FC236}">
                <a16:creationId xmlns:a16="http://schemas.microsoft.com/office/drawing/2014/main" id="{61439E58-12E6-E803-8BDE-675CA13B3B74}"/>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FFE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pic>
        <p:nvPicPr>
          <p:cNvPr id="3" name="Logo">
            <a:extLst>
              <a:ext uri="{FF2B5EF4-FFF2-40B4-BE49-F238E27FC236}">
                <a16:creationId xmlns:a16="http://schemas.microsoft.com/office/drawing/2014/main" id="{E888AFF3-9CC9-6322-29C8-70B7E6778F63}"/>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830832" y="260350"/>
            <a:ext cx="1102428" cy="420859"/>
          </a:xfrm>
          <a:prstGeom prst="rect">
            <a:avLst/>
          </a:prstGeom>
          <a:noFill/>
          <a:ln>
            <a:noFill/>
          </a:ln>
        </p:spPr>
      </p:pic>
      <p:pic>
        <p:nvPicPr>
          <p:cNvPr id="4" name="Graphic 3">
            <a:extLst>
              <a:ext uri="{FF2B5EF4-FFF2-40B4-BE49-F238E27FC236}">
                <a16:creationId xmlns:a16="http://schemas.microsoft.com/office/drawing/2014/main" id="{D9BAF02F-A708-35CF-6448-E7D06A2BED9B}"/>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470488666"/>
      </p:ext>
    </p:extLst>
  </p:cSld>
  <p:clrMap bg1="lt1" tx1="dk1" bg2="lt2" tx2="dk2" accent1="accent1" accent2="accent2" accent3="accent3" accent4="accent4" accent5="accent5" accent6="accent6" hlink="hlink" folHlink="folHlink"/>
  <p:sldLayoutIdLst>
    <p:sldLayoutId id="2147483736" r:id="rId1"/>
    <p:sldLayoutId id="2147483732" r:id="rId2"/>
    <p:sldLayoutId id="2147483760" r:id="rId3"/>
    <p:sldLayoutId id="2147483733" r:id="rId4"/>
    <p:sldLayoutId id="2147483734" r:id="rId5"/>
    <p:sldLayoutId id="214748375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Banner">
            <a:extLst>
              <a:ext uri="{FF2B5EF4-FFF2-40B4-BE49-F238E27FC236}">
                <a16:creationId xmlns:a16="http://schemas.microsoft.com/office/drawing/2014/main" id="{3835D3BF-022D-4899-CDA5-8009B6B6A060}"/>
              </a:ext>
              <a:ext uri="{C183D7F6-B498-43B3-948B-1728B52AA6E4}">
                <adec:decorative xmlns:adec="http://schemas.microsoft.com/office/drawing/2017/decorative" val="1"/>
              </a:ext>
            </a:extLst>
          </p:cNvPr>
          <p:cNvSpPr/>
          <p:nvPr userDrawn="1"/>
        </p:nvSpPr>
        <p:spPr>
          <a:xfrm>
            <a:off x="0" y="-1453"/>
            <a:ext cx="12192000" cy="78968"/>
          </a:xfrm>
          <a:prstGeom prst="rect">
            <a:avLst/>
          </a:prstGeom>
          <a:solidFill>
            <a:srgbClr val="B4D7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pic>
        <p:nvPicPr>
          <p:cNvPr id="12" name="Logo">
            <a:extLst>
              <a:ext uri="{FF2B5EF4-FFF2-40B4-BE49-F238E27FC236}">
                <a16:creationId xmlns:a16="http://schemas.microsoft.com/office/drawing/2014/main" id="{03628ADC-44CB-BE32-01DC-C981911865B6}"/>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826047" y="260350"/>
            <a:ext cx="1102428" cy="420859"/>
          </a:xfrm>
          <a:prstGeom prst="rect">
            <a:avLst/>
          </a:prstGeom>
          <a:noFill/>
          <a:ln>
            <a:noFill/>
          </a:ln>
        </p:spPr>
      </p:pic>
      <p:pic>
        <p:nvPicPr>
          <p:cNvPr id="3" name="Graphic 2">
            <a:extLst>
              <a:ext uri="{FF2B5EF4-FFF2-40B4-BE49-F238E27FC236}">
                <a16:creationId xmlns:a16="http://schemas.microsoft.com/office/drawing/2014/main" id="{9BB43CD9-A341-140E-5F32-6A51A7F504CE}"/>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1239043011"/>
      </p:ext>
    </p:extLst>
  </p:cSld>
  <p:clrMap bg1="lt1" tx1="dk1" bg2="lt2" tx2="dk2" accent1="accent1" accent2="accent2" accent3="accent3" accent4="accent4" accent5="accent5" accent6="accent6" hlink="hlink" folHlink="folHlink"/>
  <p:sldLayoutIdLst>
    <p:sldLayoutId id="2147483759" r:id="rId1"/>
    <p:sldLayoutId id="2147483763" r:id="rId2"/>
    <p:sldLayoutId id="2147483765" r:id="rId3"/>
    <p:sldLayoutId id="2147483764" r:id="rId4"/>
    <p:sldLayoutId id="2147483766" r:id="rId5"/>
    <p:sldLayoutId id="214748375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166"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 name="Banner">
            <a:extLst>
              <a:ext uri="{FF2B5EF4-FFF2-40B4-BE49-F238E27FC236}">
                <a16:creationId xmlns:a16="http://schemas.microsoft.com/office/drawing/2014/main" id="{8414C22E-FE2C-1783-E691-914BB65A6EE9}"/>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DB3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pic>
        <p:nvPicPr>
          <p:cNvPr id="37" name="Logo">
            <a:extLst>
              <a:ext uri="{FF2B5EF4-FFF2-40B4-BE49-F238E27FC236}">
                <a16:creationId xmlns:a16="http://schemas.microsoft.com/office/drawing/2014/main" id="{CE100E47-59D3-80BF-16A1-EECB8486055A}"/>
              </a:ext>
              <a:ext uri="{C183D7F6-B498-43B3-948B-1728B52AA6E4}">
                <adec:decorative xmlns:adec="http://schemas.microsoft.com/office/drawing/2017/decorative" val="1"/>
              </a:ext>
            </a:extLst>
          </p:cNvPr>
          <p:cNvPicPr preferRelativeResize="0"/>
          <p:nvPr userDrawn="1"/>
        </p:nvPicPr>
        <p:blipFill rotWithShape="1">
          <a:blip r:embed="rId9">
            <a:alphaModFix/>
          </a:blip>
          <a:srcRect/>
          <a:stretch/>
        </p:blipFill>
        <p:spPr>
          <a:xfrm>
            <a:off x="10826047" y="257199"/>
            <a:ext cx="1102428" cy="420859"/>
          </a:xfrm>
          <a:prstGeom prst="rect">
            <a:avLst/>
          </a:prstGeom>
          <a:noFill/>
          <a:ln>
            <a:noFill/>
          </a:ln>
        </p:spPr>
      </p:pic>
      <p:pic>
        <p:nvPicPr>
          <p:cNvPr id="3" name="Graphic 2">
            <a:extLst>
              <a:ext uri="{FF2B5EF4-FFF2-40B4-BE49-F238E27FC236}">
                <a16:creationId xmlns:a16="http://schemas.microsoft.com/office/drawing/2014/main" id="{2C32C1C7-B8DA-8683-F552-F57075FE003B}"/>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63525" y="257199"/>
            <a:ext cx="504000" cy="504000"/>
          </a:xfrm>
          <a:prstGeom prst="rect">
            <a:avLst/>
          </a:prstGeom>
        </p:spPr>
      </p:pic>
    </p:spTree>
    <p:extLst>
      <p:ext uri="{BB962C8B-B14F-4D97-AF65-F5344CB8AC3E}">
        <p14:creationId xmlns:p14="http://schemas.microsoft.com/office/powerpoint/2010/main" val="158311461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80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nner">
            <a:extLst>
              <a:ext uri="{FF2B5EF4-FFF2-40B4-BE49-F238E27FC236}">
                <a16:creationId xmlns:a16="http://schemas.microsoft.com/office/drawing/2014/main" id="{753FD229-8AB1-4153-98CB-AC6E373E6946}"/>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00A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DB3C36"/>
              </a:highlight>
              <a:latin typeface="Calibri" panose="020F0502020204030204" pitchFamily="34" charset="0"/>
              <a:cs typeface="Calibri" panose="020F0502020204030204" pitchFamily="34" charset="0"/>
            </a:endParaRPr>
          </a:p>
        </p:txBody>
      </p:sp>
      <p:pic>
        <p:nvPicPr>
          <p:cNvPr id="10" name="Logo">
            <a:extLst>
              <a:ext uri="{FF2B5EF4-FFF2-40B4-BE49-F238E27FC236}">
                <a16:creationId xmlns:a16="http://schemas.microsoft.com/office/drawing/2014/main" id="{9C652FDC-A3AB-4554-A675-9859F716D02D}"/>
              </a:ext>
              <a:ext uri="{C183D7F6-B498-43B3-948B-1728B52AA6E4}">
                <adec:decorative xmlns:adec="http://schemas.microsoft.com/office/drawing/2017/decorative" val="1"/>
              </a:ext>
            </a:extLst>
          </p:cNvPr>
          <p:cNvPicPr preferRelativeResize="0"/>
          <p:nvPr userDrawn="1"/>
        </p:nvPicPr>
        <p:blipFill rotWithShape="1">
          <a:blip r:embed="rId5">
            <a:alphaModFix/>
          </a:blip>
          <a:srcRect/>
          <a:stretch/>
        </p:blipFill>
        <p:spPr>
          <a:xfrm>
            <a:off x="10826047" y="260350"/>
            <a:ext cx="1102428" cy="420859"/>
          </a:xfrm>
          <a:prstGeom prst="rect">
            <a:avLst/>
          </a:prstGeom>
          <a:noFill/>
          <a:ln>
            <a:noFill/>
          </a:ln>
        </p:spPr>
      </p:pic>
      <p:pic>
        <p:nvPicPr>
          <p:cNvPr id="3" name="Graphic 2">
            <a:extLst>
              <a:ext uri="{FF2B5EF4-FFF2-40B4-BE49-F238E27FC236}">
                <a16:creationId xmlns:a16="http://schemas.microsoft.com/office/drawing/2014/main" id="{C3CC7069-46A6-B613-4D7F-0A40114B64DF}"/>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429427457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9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166" userDrawn="1">
          <p15:clr>
            <a:srgbClr val="F26B43"/>
          </p15:clr>
        </p15:guide>
        <p15:guide id="3" orient="horz" pos="4156" userDrawn="1">
          <p15:clr>
            <a:srgbClr val="F26B43"/>
          </p15:clr>
        </p15:guide>
        <p15:guide id="4" pos="7514" userDrawn="1">
          <p15:clr>
            <a:srgbClr val="F26B43"/>
          </p15:clr>
        </p15:guide>
        <p15:guide id="5" orient="horz" pos="663"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Banner">
            <a:extLst>
              <a:ext uri="{FF2B5EF4-FFF2-40B4-BE49-F238E27FC236}">
                <a16:creationId xmlns:a16="http://schemas.microsoft.com/office/drawing/2014/main" id="{65A77553-4624-150B-4CC1-0D56E53ADB56}"/>
              </a:ext>
              <a:ext uri="{C183D7F6-B498-43B3-948B-1728B52AA6E4}">
                <adec:decorative xmlns:adec="http://schemas.microsoft.com/office/drawing/2017/decorative" val="1"/>
              </a:ext>
            </a:extLst>
          </p:cNvPr>
          <p:cNvSpPr/>
          <p:nvPr userDrawn="1"/>
        </p:nvSpPr>
        <p:spPr>
          <a:xfrm>
            <a:off x="0" y="0"/>
            <a:ext cx="12192000" cy="72000"/>
          </a:xfrm>
          <a:prstGeom prst="rect">
            <a:avLst/>
          </a:prstGeom>
          <a:solidFill>
            <a:srgbClr val="FFA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DB3C36"/>
              </a:highlight>
              <a:latin typeface="Calibri" panose="020F0502020204030204" pitchFamily="34" charset="0"/>
              <a:cs typeface="Calibri" panose="020F0502020204030204" pitchFamily="34" charset="0"/>
            </a:endParaRPr>
          </a:p>
        </p:txBody>
      </p:sp>
      <p:pic>
        <p:nvPicPr>
          <p:cNvPr id="11" name="Logo">
            <a:extLst>
              <a:ext uri="{FF2B5EF4-FFF2-40B4-BE49-F238E27FC236}">
                <a16:creationId xmlns:a16="http://schemas.microsoft.com/office/drawing/2014/main" id="{AE1B921F-7B45-CCEE-ED2E-2B9018DD23CA}"/>
              </a:ext>
              <a:ext uri="{C183D7F6-B498-43B3-948B-1728B52AA6E4}">
                <adec:decorative xmlns:adec="http://schemas.microsoft.com/office/drawing/2017/decorative" val="1"/>
              </a:ext>
            </a:extLst>
          </p:cNvPr>
          <p:cNvPicPr preferRelativeResize="0"/>
          <p:nvPr userDrawn="1"/>
        </p:nvPicPr>
        <p:blipFill rotWithShape="1">
          <a:blip r:embed="rId8">
            <a:alphaModFix/>
          </a:blip>
          <a:srcRect/>
          <a:stretch/>
        </p:blipFill>
        <p:spPr>
          <a:xfrm>
            <a:off x="10793046" y="260350"/>
            <a:ext cx="1102428" cy="420859"/>
          </a:xfrm>
          <a:prstGeom prst="rect">
            <a:avLst/>
          </a:prstGeom>
          <a:noFill/>
          <a:ln>
            <a:noFill/>
          </a:ln>
        </p:spPr>
      </p:pic>
      <p:pic>
        <p:nvPicPr>
          <p:cNvPr id="3" name="Graphic 2">
            <a:extLst>
              <a:ext uri="{FF2B5EF4-FFF2-40B4-BE49-F238E27FC236}">
                <a16:creationId xmlns:a16="http://schemas.microsoft.com/office/drawing/2014/main" id="{8B678930-0B07-8A11-9240-197965AF58F6}"/>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63525" y="260350"/>
            <a:ext cx="504000" cy="504000"/>
          </a:xfrm>
          <a:prstGeom prst="rect">
            <a:avLst/>
          </a:prstGeom>
        </p:spPr>
      </p:pic>
    </p:spTree>
    <p:extLst>
      <p:ext uri="{BB962C8B-B14F-4D97-AF65-F5344CB8AC3E}">
        <p14:creationId xmlns:p14="http://schemas.microsoft.com/office/powerpoint/2010/main" val="13083578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orient="horz" pos="164" userDrawn="1">
          <p15:clr>
            <a:srgbClr val="F26B43"/>
          </p15:clr>
        </p15:guide>
        <p15:guide id="3" pos="7514" userDrawn="1">
          <p15:clr>
            <a:srgbClr val="F26B43"/>
          </p15:clr>
        </p15:guide>
        <p15:guide id="4" orient="horz" pos="4156" userDrawn="1">
          <p15:clr>
            <a:srgbClr val="F26B43"/>
          </p15:clr>
        </p15:guide>
        <p15:guide id="5"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hyperlink" Target="https://youtu.be/NtQ2gBDjTNw" TargetMode="External"/><Relationship Id="rId7" Type="http://schemas.openxmlformats.org/officeDocument/2006/relationships/image" Target="../media/image53.png"/><Relationship Id="rId12" Type="http://schemas.openxmlformats.org/officeDocument/2006/relationships/image" Target="../media/image50.sv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52.svg"/><Relationship Id="rId11" Type="http://schemas.openxmlformats.org/officeDocument/2006/relationships/image" Target="../media/image49.png"/><Relationship Id="rId5" Type="http://schemas.openxmlformats.org/officeDocument/2006/relationships/image" Target="../media/image51.png"/><Relationship Id="rId10" Type="http://schemas.openxmlformats.org/officeDocument/2006/relationships/image" Target="../media/image61.png"/><Relationship Id="rId4" Type="http://schemas.openxmlformats.org/officeDocument/2006/relationships/hyperlink" Target="https://www.oxfordowl.co.uk/api/interactives/48867.html" TargetMode="External"/><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4.svg"/><Relationship Id="rId18" Type="http://schemas.openxmlformats.org/officeDocument/2006/relationships/image" Target="../media/image58.svg"/><Relationship Id="rId3" Type="http://schemas.openxmlformats.org/officeDocument/2006/relationships/image" Target="../media/image42.png"/><Relationship Id="rId21" Type="http://schemas.openxmlformats.org/officeDocument/2006/relationships/image" Target="../media/image50.svg"/><Relationship Id="rId7" Type="http://schemas.openxmlformats.org/officeDocument/2006/relationships/image" Target="../media/image45.png"/><Relationship Id="rId12" Type="http://schemas.openxmlformats.org/officeDocument/2006/relationships/image" Target="../media/image53.png"/><Relationship Id="rId17" Type="http://schemas.openxmlformats.org/officeDocument/2006/relationships/image" Target="../media/image57.png"/><Relationship Id="rId2" Type="http://schemas.openxmlformats.org/officeDocument/2006/relationships/notesSlide" Target="../notesSlides/notesSlide12.xml"/><Relationship Id="rId16" Type="http://schemas.openxmlformats.org/officeDocument/2006/relationships/image" Target="../media/image56.svg"/><Relationship Id="rId20" Type="http://schemas.openxmlformats.org/officeDocument/2006/relationships/image" Target="../media/image49.png"/><Relationship Id="rId1" Type="http://schemas.openxmlformats.org/officeDocument/2006/relationships/slideLayout" Target="../slideLayouts/slideLayout30.xml"/><Relationship Id="rId6" Type="http://schemas.openxmlformats.org/officeDocument/2006/relationships/image" Target="../media/image44.svg"/><Relationship Id="rId11" Type="http://schemas.openxmlformats.org/officeDocument/2006/relationships/image" Target="../media/image52.svg"/><Relationship Id="rId5" Type="http://schemas.openxmlformats.org/officeDocument/2006/relationships/image" Target="../media/image43.png"/><Relationship Id="rId15" Type="http://schemas.openxmlformats.org/officeDocument/2006/relationships/image" Target="../media/image55.png"/><Relationship Id="rId10" Type="http://schemas.openxmlformats.org/officeDocument/2006/relationships/image" Target="../media/image51.png"/><Relationship Id="rId19"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620.png"/><Relationship Id="rId14" Type="http://schemas.openxmlformats.org/officeDocument/2006/relationships/image" Target="../media/image63.png"/></Relationships>
</file>

<file path=ppt/slides/_rels/slide13.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0.svg"/><Relationship Id="rId3" Type="http://schemas.openxmlformats.org/officeDocument/2006/relationships/image" Target="../media/image43.png"/><Relationship Id="rId7" Type="http://schemas.openxmlformats.org/officeDocument/2006/relationships/image" Target="../media/image55.png"/><Relationship Id="rId12"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46.svg"/><Relationship Id="rId11" Type="http://schemas.openxmlformats.org/officeDocument/2006/relationships/image" Target="../media/image65.png"/><Relationship Id="rId5" Type="http://schemas.openxmlformats.org/officeDocument/2006/relationships/image" Target="../media/image45.png"/><Relationship Id="rId10" Type="http://schemas.openxmlformats.org/officeDocument/2006/relationships/image" Target="../media/image54.svg"/><Relationship Id="rId4" Type="http://schemas.openxmlformats.org/officeDocument/2006/relationships/image" Target="../media/image44.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4.svg"/><Relationship Id="rId18" Type="http://schemas.openxmlformats.org/officeDocument/2006/relationships/image" Target="../media/image58.svg"/><Relationship Id="rId3" Type="http://schemas.openxmlformats.org/officeDocument/2006/relationships/image" Target="../media/image42.png"/><Relationship Id="rId21" Type="http://schemas.openxmlformats.org/officeDocument/2006/relationships/image" Target="../media/image50.svg"/><Relationship Id="rId7" Type="http://schemas.openxmlformats.org/officeDocument/2006/relationships/image" Target="../media/image45.png"/><Relationship Id="rId12" Type="http://schemas.openxmlformats.org/officeDocument/2006/relationships/image" Target="../media/image53.png"/><Relationship Id="rId17" Type="http://schemas.openxmlformats.org/officeDocument/2006/relationships/image" Target="../media/image57.png"/><Relationship Id="rId2" Type="http://schemas.openxmlformats.org/officeDocument/2006/relationships/notesSlide" Target="../notesSlides/notesSlide14.xml"/><Relationship Id="rId16" Type="http://schemas.openxmlformats.org/officeDocument/2006/relationships/image" Target="../media/image44.svg"/><Relationship Id="rId20" Type="http://schemas.openxmlformats.org/officeDocument/2006/relationships/image" Target="../media/image49.png"/><Relationship Id="rId1" Type="http://schemas.openxmlformats.org/officeDocument/2006/relationships/slideLayout" Target="../slideLayouts/slideLayout30.xml"/><Relationship Id="rId6" Type="http://schemas.openxmlformats.org/officeDocument/2006/relationships/image" Target="../media/image52.svg"/><Relationship Id="rId11" Type="http://schemas.openxmlformats.org/officeDocument/2006/relationships/image" Target="../media/image56.svg"/><Relationship Id="rId5" Type="http://schemas.openxmlformats.org/officeDocument/2006/relationships/image" Target="../media/image51.png"/><Relationship Id="rId15" Type="http://schemas.openxmlformats.org/officeDocument/2006/relationships/image" Target="../media/image43.png"/><Relationship Id="rId10" Type="http://schemas.openxmlformats.org/officeDocument/2006/relationships/image" Target="../media/image55.png"/><Relationship Id="rId19" Type="http://schemas.openxmlformats.org/officeDocument/2006/relationships/image" Target="../media/image80.png"/><Relationship Id="rId4" Type="http://schemas.openxmlformats.org/officeDocument/2006/relationships/image" Target="../media/image62.png"/><Relationship Id="rId9" Type="http://schemas.openxmlformats.org/officeDocument/2006/relationships/image" Target="../media/image70.png"/><Relationship Id="rId14" Type="http://schemas.openxmlformats.org/officeDocument/2006/relationships/image" Target="../media/image79.png"/></Relationships>
</file>

<file path=ppt/slides/_rels/slide15.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50.svg"/><Relationship Id="rId3" Type="http://schemas.openxmlformats.org/officeDocument/2006/relationships/image" Target="../media/image42.png"/><Relationship Id="rId7" Type="http://schemas.openxmlformats.org/officeDocument/2006/relationships/image" Target="../media/image58.svg"/><Relationship Id="rId12"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image" Target="../media/image57.png"/><Relationship Id="rId11" Type="http://schemas.openxmlformats.org/officeDocument/2006/relationships/image" Target="../media/image69.png"/><Relationship Id="rId5" Type="http://schemas.openxmlformats.org/officeDocument/2006/relationships/image" Target="../media/image56.svg"/><Relationship Id="rId10" Type="http://schemas.openxmlformats.org/officeDocument/2006/relationships/image" Target="../media/image68.png"/><Relationship Id="rId4" Type="http://schemas.openxmlformats.org/officeDocument/2006/relationships/image" Target="../media/image55.png"/><Relationship Id="rId9" Type="http://schemas.openxmlformats.org/officeDocument/2006/relationships/image" Target="../media/image67.png"/></Relationships>
</file>

<file path=ppt/slides/_rels/slide1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2.png"/><Relationship Id="rId7"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png"/></Relationships>
</file>

<file path=ppt/slides/_rels/slide1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35.xml"/><Relationship Id="rId5" Type="http://schemas.openxmlformats.org/officeDocument/2006/relationships/image" Target="../media/image50.sv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5.png"/><Relationship Id="rId7" Type="http://schemas.openxmlformats.org/officeDocument/2006/relationships/image" Target="../media/image54.svg"/><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image" Target="../media/image53.png"/><Relationship Id="rId11" Type="http://schemas.openxmlformats.org/officeDocument/2006/relationships/image" Target="../media/image50.svg"/><Relationship Id="rId5" Type="http://schemas.openxmlformats.org/officeDocument/2006/relationships/image" Target="../media/image52.svg"/><Relationship Id="rId10" Type="http://schemas.openxmlformats.org/officeDocument/2006/relationships/image" Target="../media/image49.png"/><Relationship Id="rId4" Type="http://schemas.openxmlformats.org/officeDocument/2006/relationships/image" Target="../media/image51.png"/><Relationship Id="rId9" Type="http://schemas.openxmlformats.org/officeDocument/2006/relationships/image" Target="../media/image44.svg"/></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45.xml"/><Relationship Id="rId4" Type="http://schemas.openxmlformats.org/officeDocument/2006/relationships/image" Target="../media/image7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49.png"/><Relationship Id="rId3" Type="http://schemas.openxmlformats.org/officeDocument/2006/relationships/image" Target="../media/image42.png"/><Relationship Id="rId7" Type="http://schemas.openxmlformats.org/officeDocument/2006/relationships/image" Target="../media/image810.png"/><Relationship Id="rId12" Type="http://schemas.openxmlformats.org/officeDocument/2006/relationships/image" Target="../media/image84.svg"/><Relationship Id="rId2" Type="http://schemas.openxmlformats.org/officeDocument/2006/relationships/notesSlide" Target="../notesSlides/notesSlide20.xml"/><Relationship Id="rId1" Type="http://schemas.openxmlformats.org/officeDocument/2006/relationships/slideLayout" Target="../slideLayouts/slideLayout52.xml"/><Relationship Id="rId6" Type="http://schemas.openxmlformats.org/officeDocument/2006/relationships/image" Target="../media/image79.svg"/><Relationship Id="rId11" Type="http://schemas.openxmlformats.org/officeDocument/2006/relationships/image" Target="../media/image83.png"/><Relationship Id="rId5" Type="http://schemas.openxmlformats.org/officeDocument/2006/relationships/image" Target="../media/image78.png"/><Relationship Id="rId10" Type="http://schemas.openxmlformats.org/officeDocument/2006/relationships/image" Target="../media/image82.png"/><Relationship Id="rId4" Type="http://schemas.openxmlformats.org/officeDocument/2006/relationships/image" Target="../media/image780.png"/><Relationship Id="rId9" Type="http://schemas.openxmlformats.org/officeDocument/2006/relationships/image" Target="../media/image82.svg"/><Relationship Id="rId14" Type="http://schemas.openxmlformats.org/officeDocument/2006/relationships/image" Target="../media/image50.svg"/></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www.oxfordowl.co.uk/direct-link/numicon-essentials-menu/curriculum-guides?utf8=%E2%9C%93&amp;tab=resources&amp;query=Primary%20Years%20Programme%20of%20the%20IB%20Mapping%20guide" TargetMode="External"/><Relationship Id="rId13" Type="http://schemas.openxmlformats.org/officeDocument/2006/relationships/hyperlink" Target="https://www.oxfordowl.co.uk/direct-link/numicon-essentials-menu/curriculum-guides?utf8=%E2%9C%93&amp;tab=resources&amp;query=%20Curriculum%20for%20Wales%20Mapping%20guide" TargetMode="External"/><Relationship Id="rId3" Type="http://schemas.openxmlformats.org/officeDocument/2006/relationships/image" Target="../media/image410.png"/><Relationship Id="rId7" Type="http://schemas.openxmlformats.org/officeDocument/2006/relationships/hyperlink" Target="https://www.oxfordowl.co.uk/direct-link/curriculum-guides?utf8=%E2%9C%93&amp;tab=resources&amp;query=&amp;curriculum_maths%5B%5D=Oxford%20International%20Curriculum" TargetMode="External"/><Relationship Id="rId12" Type="http://schemas.openxmlformats.org/officeDocument/2006/relationships/hyperlink" Target="https://www.oxfordowl.co.uk/direct-link/curriculum-guides?utf8=%E2%9C%93&amp;tab=resources&amp;query=&amp;curriculum_maths%5B%5D=Te%C2%A0Mataiaho" TargetMode="External"/><Relationship Id="rId17" Type="http://schemas.openxmlformats.org/officeDocument/2006/relationships/hyperlink" Target="https://www.oxfordowl.co.uk/contents/49949/" TargetMode="External"/><Relationship Id="rId2" Type="http://schemas.openxmlformats.org/officeDocument/2006/relationships/notesSlide" Target="../notesSlides/notesSlide4.xml"/><Relationship Id="rId16"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hyperlink" Target="https://www.oxfordowl.co.uk/direct-link/numicon-essentials-menu/curriculum-guides?utf8=%E2%9C%93&amp;tab=resources&amp;query=Numicon%20Mapping%20guide" TargetMode="External"/><Relationship Id="rId11" Type="http://schemas.openxmlformats.org/officeDocument/2006/relationships/hyperlink" Target="https://www.oxfordowl.co.uk/direct-link/numicon-essentials-menu/curriculum-guides?utf8=%E2%9C%93&amp;tab=resources&amp;query=%20Scotland%20Curriculum%20for%20Excellence%20Mapping%20guide" TargetMode="External"/><Relationship Id="rId5" Type="http://schemas.openxmlformats.org/officeDocument/2006/relationships/hyperlink" Target="https://www.oxfordowl.co.uk/direct-link/numicon-essentials-menu/curriculum-guides?utf8=%E2%9C%93&amp;tab=resources&amp;query=%20Northern%20Ireland%20Curriculum%20Mapping%20guide" TargetMode="External"/><Relationship Id="rId15" Type="http://schemas.openxmlformats.org/officeDocument/2006/relationships/hyperlink" Target="https://www.oxfordowl.co.uk/direct-link/numicon-essentials-menu/curriculum-guides?utf8=%E2%9C%93&amp;tab=resources&amp;query=NCETM%20Mapping%20guide" TargetMode="External"/><Relationship Id="rId10" Type="http://schemas.openxmlformats.org/officeDocument/2006/relationships/hyperlink" Target="https://www.oxfordowl.co.uk/direct-link/numicon-essentials-menu/curriculum-guides?utf8=%E2%9C%93&amp;tab=resources&amp;query=%20Republic%20of%20Ireland%20Curriculum%20Mapping%20guide" TargetMode="External"/><Relationship Id="rId4" Type="http://schemas.openxmlformats.org/officeDocument/2006/relationships/hyperlink" Target="https://www.oxfordowl.co.uk/direct-link/numicon-essentials-menu/curriculum-guides?utf8=%E2%9C%93&amp;tab=resources&amp;query=White%20Rose%20Mapping%20guide" TargetMode="External"/><Relationship Id="rId9" Type="http://schemas.openxmlformats.org/officeDocument/2006/relationships/hyperlink" Target="https://www.oxfordowl.co.uk/direct-link/numicon-essentials-menu/curriculum-guides?utf8=%E2%9C%93&amp;tab=resources&amp;query=Ready%20to%20Progress%20Mapping%20guide" TargetMode="External"/><Relationship Id="rId14" Type="http://schemas.openxmlformats.org/officeDocument/2006/relationships/hyperlink" Target="https://www.oxfordowl.co.uk/direct-link/curriculum-guides?utf8=%E2%9C%93&amp;tab=resources&amp;query=&amp;curriculum_maths%5B%5D=Englan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file/d/1RhBgWVyo0heZ2M4T-HfD_L5QsQRSW_Kp/view?usp=drive_lin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oxfordowl.co.uk/contents/48528/"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sv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2.png"/><Relationship Id="rId7" Type="http://schemas.openxmlformats.org/officeDocument/2006/relationships/image" Target="../media/image46.sv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50.sv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3" Type="http://schemas.openxmlformats.org/officeDocument/2006/relationships/image" Target="../media/image42.png"/><Relationship Id="rId7" Type="http://schemas.openxmlformats.org/officeDocument/2006/relationships/image" Target="../media/image46.svg"/><Relationship Id="rId12" Type="http://schemas.openxmlformats.org/officeDocument/2006/relationships/image" Target="../media/image55.png"/><Relationship Id="rId17" Type="http://schemas.openxmlformats.org/officeDocument/2006/relationships/image" Target="../media/image50.svg"/><Relationship Id="rId2" Type="http://schemas.openxmlformats.org/officeDocument/2006/relationships/notesSlide" Target="../notesSlides/notesSlide9.xml"/><Relationship Id="rId16" Type="http://schemas.openxmlformats.org/officeDocument/2006/relationships/image" Target="../media/image49.png"/><Relationship Id="rId1" Type="http://schemas.openxmlformats.org/officeDocument/2006/relationships/slideLayout" Target="../slideLayouts/slideLayout10.xml"/><Relationship Id="rId6" Type="http://schemas.openxmlformats.org/officeDocument/2006/relationships/image" Target="../media/image45.png"/><Relationship Id="rId11" Type="http://schemas.openxmlformats.org/officeDocument/2006/relationships/image" Target="../media/image54.svg"/><Relationship Id="rId5" Type="http://schemas.openxmlformats.org/officeDocument/2006/relationships/image" Target="../media/image44.svg"/><Relationship Id="rId15" Type="http://schemas.openxmlformats.org/officeDocument/2006/relationships/image" Target="../media/image58.svg"/><Relationship Id="rId10" Type="http://schemas.openxmlformats.org/officeDocument/2006/relationships/image" Target="../media/image53.png"/><Relationship Id="rId4" Type="http://schemas.openxmlformats.org/officeDocument/2006/relationships/image" Target="../media/image43.png"/><Relationship Id="rId9" Type="http://schemas.openxmlformats.org/officeDocument/2006/relationships/image" Target="../media/image52.svg"/><Relationship Id="rId1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2FF4D0B-7341-6433-2344-6648D1BB705A}"/>
              </a:ext>
            </a:extLst>
          </p:cNvPr>
          <p:cNvSpPr>
            <a:spLocks noGrp="1"/>
          </p:cNvSpPr>
          <p:nvPr>
            <p:ph type="title"/>
          </p:nvPr>
        </p:nvSpPr>
        <p:spPr/>
        <p:txBody>
          <a:bodyPr/>
          <a:lstStyle/>
          <a:p>
            <a:r>
              <a:rPr lang="en-US" dirty="0"/>
              <a:t>© Oxford University Press 2024</a:t>
            </a:r>
          </a:p>
        </p:txBody>
      </p:sp>
    </p:spTree>
    <p:extLst>
      <p:ext uri="{BB962C8B-B14F-4D97-AF65-F5344CB8AC3E}">
        <p14:creationId xmlns:p14="http://schemas.microsoft.com/office/powerpoint/2010/main" val="694516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D407-5F60-1139-967C-1879744D559A}"/>
              </a:ext>
            </a:extLst>
          </p:cNvPr>
          <p:cNvSpPr>
            <a:spLocks noGrp="1"/>
          </p:cNvSpPr>
          <p:nvPr>
            <p:ph type="title"/>
          </p:nvPr>
        </p:nvSpPr>
        <p:spPr/>
        <p:txBody>
          <a:bodyPr/>
          <a:lstStyle/>
          <a:p>
            <a:r>
              <a:rPr lang="en-GB" dirty="0">
                <a:ea typeface="Calibri"/>
              </a:rPr>
              <a:t>Switch on</a:t>
            </a:r>
            <a:endParaRPr lang="en-GB" dirty="0"/>
          </a:p>
        </p:txBody>
      </p:sp>
      <p:pic>
        <p:nvPicPr>
          <p:cNvPr id="27" name="Picture 26" descr="Pairs">
            <a:extLst>
              <a:ext uri="{FF2B5EF4-FFF2-40B4-BE49-F238E27FC236}">
                <a16:creationId xmlns:a16="http://schemas.microsoft.com/office/drawing/2014/main" id="{508EE0FF-CF87-76CA-8E1B-4B0372F11E0F}"/>
              </a:ext>
            </a:extLst>
          </p:cNvPr>
          <p:cNvPicPr>
            <a:picLocks noChangeAspect="1"/>
          </p:cNvPicPr>
          <p:nvPr/>
        </p:nvPicPr>
        <p:blipFill>
          <a:blip r:embed="rId3"/>
          <a:stretch>
            <a:fillRect/>
          </a:stretch>
        </p:blipFill>
        <p:spPr>
          <a:xfrm>
            <a:off x="9662400" y="201600"/>
            <a:ext cx="1080000" cy="1080000"/>
          </a:xfrm>
          <a:prstGeom prst="rect">
            <a:avLst/>
          </a:prstGeom>
        </p:spPr>
      </p:pic>
      <p:sp>
        <p:nvSpPr>
          <p:cNvPr id="3" name="Text Placeholder 2">
            <a:extLst>
              <a:ext uri="{FF2B5EF4-FFF2-40B4-BE49-F238E27FC236}">
                <a16:creationId xmlns:a16="http://schemas.microsoft.com/office/drawing/2014/main" id="{7FC7B14D-0948-1CC5-56CB-A560FE106231}"/>
              </a:ext>
            </a:extLst>
          </p:cNvPr>
          <p:cNvSpPr>
            <a:spLocks noGrp="1"/>
          </p:cNvSpPr>
          <p:nvPr>
            <p:ph type="body" sz="quarter" idx="11"/>
          </p:nvPr>
        </p:nvSpPr>
        <p:spPr>
          <a:xfrm>
            <a:off x="263522" y="1052513"/>
            <a:ext cx="5652000" cy="3282950"/>
          </a:xfrm>
        </p:spPr>
        <p:txBody>
          <a:bodyPr/>
          <a:lstStyle/>
          <a:p>
            <a:r>
              <a:rPr lang="en-US" dirty="0"/>
              <a:t>Class A needs 4 children for its quiz team. </a:t>
            </a:r>
          </a:p>
          <a:p>
            <a:r>
              <a:rPr lang="en-US" dirty="0"/>
              <a:t>Tia, Ravi and Ben arrive on the day of the quiz. </a:t>
            </a:r>
          </a:p>
          <a:p>
            <a:pPr>
              <a:spcAft>
                <a:spcPts val="4200"/>
              </a:spcAft>
            </a:pPr>
            <a:r>
              <a:rPr lang="en-US" dirty="0"/>
              <a:t>But Molly is sick and can’t make it. </a:t>
            </a:r>
          </a:p>
          <a:p>
            <a:r>
              <a:rPr lang="en-US" dirty="0"/>
              <a:t>How can we represent this as a fraction using Numicon pieces and pegs?</a:t>
            </a:r>
          </a:p>
        </p:txBody>
      </p:sp>
      <p:pic>
        <p:nvPicPr>
          <p:cNvPr id="44" name="Picture Placeholder 28" descr="A group of children, with Tia, Ravi and Ben present, and Molly not present.">
            <a:extLst>
              <a:ext uri="{FF2B5EF4-FFF2-40B4-BE49-F238E27FC236}">
                <a16:creationId xmlns:a16="http://schemas.microsoft.com/office/drawing/2014/main" id="{6A8C3DFE-710D-9BBD-5B64-EA94CC4801BB}"/>
              </a:ext>
            </a:extLst>
          </p:cNvPr>
          <p:cNvPicPr>
            <a:picLocks noGrp="1" noChangeAspect="1"/>
          </p:cNvPicPr>
          <p:nvPr>
            <p:ph type="pic" sz="quarter" idx="13"/>
          </p:nvPr>
        </p:nvPicPr>
        <p:blipFill>
          <a:blip r:embed="rId4"/>
          <a:stretch>
            <a:fillRect/>
          </a:stretch>
        </p:blipFill>
        <p:spPr>
          <a:xfrm>
            <a:off x="6276480" y="2062230"/>
            <a:ext cx="5059680" cy="1564043"/>
          </a:xfrm>
        </p:spPr>
      </p:pic>
      <p:sp>
        <p:nvSpPr>
          <p:cNvPr id="28" name="Rounded Rectangle 12">
            <a:extLst>
              <a:ext uri="{FF2B5EF4-FFF2-40B4-BE49-F238E27FC236}">
                <a16:creationId xmlns:a16="http://schemas.microsoft.com/office/drawing/2014/main" id="{DBC4CB0A-BB33-78EB-2742-5C085660B8EC}"/>
              </a:ext>
            </a:extLst>
          </p:cNvPr>
          <p:cNvSpPr/>
          <p:nvPr/>
        </p:nvSpPr>
        <p:spPr>
          <a:xfrm>
            <a:off x="3587009" y="4795770"/>
            <a:ext cx="4657026" cy="1167837"/>
          </a:xfrm>
          <a:prstGeom prst="roundRect">
            <a:avLst/>
          </a:prstGeom>
          <a:solidFill>
            <a:srgbClr val="674997">
              <a:alpha val="1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spAutoFit/>
          </a:bodyPr>
          <a:lstStyle/>
          <a:p>
            <a:pPr>
              <a:lnSpc>
                <a:spcPct val="150000"/>
              </a:lnSpc>
            </a:pPr>
            <a:r>
              <a:rPr lang="en-US" sz="2200" dirty="0">
                <a:solidFill>
                  <a:schemeClr val="tx1"/>
                </a:solidFill>
              </a:rPr>
              <a:t>The whole is split into __ equal parts. </a:t>
            </a:r>
          </a:p>
          <a:p>
            <a:pPr>
              <a:lnSpc>
                <a:spcPct val="150000"/>
              </a:lnSpc>
            </a:pPr>
            <a:r>
              <a:rPr lang="en-US" sz="2200" dirty="0">
                <a:solidFill>
                  <a:schemeClr val="tx1"/>
                </a:solidFill>
              </a:rPr>
              <a:t>We have __ out of __ parts.</a:t>
            </a:r>
          </a:p>
        </p:txBody>
      </p:sp>
      <p:pic>
        <p:nvPicPr>
          <p:cNvPr id="16" name="Picture Placeholder 15" descr="Key words">
            <a:extLst>
              <a:ext uri="{FF2B5EF4-FFF2-40B4-BE49-F238E27FC236}">
                <a16:creationId xmlns:a16="http://schemas.microsoft.com/office/drawing/2014/main" id="{7E54B4FA-6925-FD7A-4E6A-4661BE6BCC3A}"/>
              </a:ext>
            </a:extLst>
          </p:cNvPr>
          <p:cNvPicPr>
            <a:picLocks noGrp="1" noChangeAspect="1"/>
          </p:cNvPicPr>
          <p:nvPr>
            <p:ph type="pic" sz="quarter" idx="15"/>
          </p:nvPr>
        </p:nvPicPr>
        <p:blipFill>
          <a:blip r:embed="rId5">
            <a:extLst>
              <a:ext uri="{96DAC541-7B7A-43D3-8B79-37D633B846F1}">
                <asvg:svgBlip xmlns:asvg="http://schemas.microsoft.com/office/drawing/2016/SVG/main" r:embed="rId6"/>
              </a:ext>
            </a:extLst>
          </a:blip>
          <a:srcRect t="220" b="220"/>
          <a:stretch>
            <a:fillRect/>
          </a:stretch>
        </p:blipFill>
        <p:spPr/>
      </p:pic>
      <p:sp>
        <p:nvSpPr>
          <p:cNvPr id="14" name="Text Placeholder 13">
            <a:extLst>
              <a:ext uri="{FF2B5EF4-FFF2-40B4-BE49-F238E27FC236}">
                <a16:creationId xmlns:a16="http://schemas.microsoft.com/office/drawing/2014/main" id="{2F1E1067-3A01-EDC1-3893-5DD88594E07B}"/>
              </a:ext>
            </a:extLst>
          </p:cNvPr>
          <p:cNvSpPr>
            <a:spLocks noGrp="1"/>
          </p:cNvSpPr>
          <p:nvPr>
            <p:ph type="body" sz="quarter" idx="14"/>
          </p:nvPr>
        </p:nvSpPr>
        <p:spPr/>
        <p:txBody>
          <a:bodyPr/>
          <a:lstStyle/>
          <a:p>
            <a:r>
              <a:rPr lang="en-GB" dirty="0"/>
              <a:t>whole </a:t>
            </a:r>
            <a:r>
              <a:rPr lang="en-GB" dirty="0">
                <a:solidFill>
                  <a:schemeClr val="bg1">
                    <a:lumMod val="75000"/>
                  </a:schemeClr>
                </a:solidFill>
              </a:rPr>
              <a:t>|</a:t>
            </a:r>
            <a:r>
              <a:rPr lang="en-GB" dirty="0"/>
              <a:t> equal </a:t>
            </a:r>
            <a:r>
              <a:rPr lang="en-GB" dirty="0">
                <a:solidFill>
                  <a:schemeClr val="bg1">
                    <a:lumMod val="75000"/>
                  </a:schemeClr>
                </a:solidFill>
              </a:rPr>
              <a:t>|</a:t>
            </a:r>
            <a:r>
              <a:rPr lang="en-GB" dirty="0"/>
              <a:t> part </a:t>
            </a:r>
            <a:r>
              <a:rPr lang="en-GB" dirty="0">
                <a:solidFill>
                  <a:schemeClr val="bg1">
                    <a:lumMod val="75000"/>
                  </a:schemeClr>
                </a:solidFill>
              </a:rPr>
              <a:t>|</a:t>
            </a:r>
            <a:r>
              <a:rPr lang="en-GB" dirty="0"/>
              <a:t> fraction </a:t>
            </a:r>
            <a:r>
              <a:rPr lang="en-GB" dirty="0">
                <a:solidFill>
                  <a:schemeClr val="bg1">
                    <a:lumMod val="75000"/>
                  </a:schemeClr>
                </a:solidFill>
              </a:rPr>
              <a:t>|</a:t>
            </a:r>
            <a:r>
              <a:rPr lang="en-GB" dirty="0"/>
              <a:t> unit fraction </a:t>
            </a:r>
            <a:r>
              <a:rPr lang="en-GB" dirty="0">
                <a:solidFill>
                  <a:schemeClr val="bg1">
                    <a:lumMod val="75000"/>
                  </a:schemeClr>
                </a:solidFill>
              </a:rPr>
              <a:t>|</a:t>
            </a:r>
            <a:r>
              <a:rPr lang="en-GB" dirty="0"/>
              <a:t> non-unit fraction</a:t>
            </a:r>
          </a:p>
        </p:txBody>
      </p:sp>
    </p:spTree>
    <p:extLst>
      <p:ext uri="{BB962C8B-B14F-4D97-AF65-F5344CB8AC3E}">
        <p14:creationId xmlns:p14="http://schemas.microsoft.com/office/powerpoint/2010/main" val="319168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DE77-3B07-93D6-94AC-901CB7277002}"/>
              </a:ext>
            </a:extLst>
          </p:cNvPr>
          <p:cNvSpPr>
            <a:spLocks noGrp="1"/>
          </p:cNvSpPr>
          <p:nvPr>
            <p:ph type="title"/>
          </p:nvPr>
        </p:nvSpPr>
        <p:spPr>
          <a:xfrm>
            <a:off x="891373" y="307050"/>
            <a:ext cx="4680000" cy="415498"/>
          </a:xfrm>
        </p:spPr>
        <p:txBody>
          <a:bodyPr/>
          <a:lstStyle/>
          <a:p>
            <a:r>
              <a:rPr lang="en-US" dirty="0">
                <a:ea typeface="Calibri"/>
              </a:rPr>
              <a:t>Teach: I do (1)</a:t>
            </a:r>
            <a:endParaRPr lang="en-US" dirty="0"/>
          </a:p>
        </p:txBody>
      </p:sp>
      <p:sp>
        <p:nvSpPr>
          <p:cNvPr id="13" name="Text Placeholder 12">
            <a:extLst>
              <a:ext uri="{FF2B5EF4-FFF2-40B4-BE49-F238E27FC236}">
                <a16:creationId xmlns:a16="http://schemas.microsoft.com/office/drawing/2014/main" id="{ECF75513-9ADB-1EED-F962-21D7A06D1BE1}"/>
              </a:ext>
            </a:extLst>
          </p:cNvPr>
          <p:cNvSpPr>
            <a:spLocks noGrp="1"/>
          </p:cNvSpPr>
          <p:nvPr>
            <p:ph type="body" sz="quarter" idx="13"/>
          </p:nvPr>
        </p:nvSpPr>
        <p:spPr/>
        <p:txBody>
          <a:bodyPr lIns="91440" tIns="45720" rIns="91440" bIns="45720" anchor="ctr" anchorCtr="0"/>
          <a:lstStyle/>
          <a:p>
            <a:r>
              <a:rPr lang="en-US" dirty="0">
                <a:solidFill>
                  <a:srgbClr val="011E41"/>
                </a:solidFill>
                <a:hlinkClick r:id="rId3">
                  <a:extLst>
                    <a:ext uri="{A12FA001-AC4F-418D-AE19-62706E023703}">
                      <ahyp:hlinkClr xmlns:ahyp="http://schemas.microsoft.com/office/drawing/2018/hyperlinkcolor" val="tx"/>
                    </a:ext>
                  </a:extLst>
                </a:hlinkClick>
              </a:rPr>
              <a:t>Video demo</a:t>
            </a:r>
            <a:endParaRPr lang="en-US" dirty="0">
              <a:solidFill>
                <a:srgbClr val="011E41"/>
              </a:solidFill>
              <a:hlinkClick r:id="rId4">
                <a:extLst>
                  <a:ext uri="{A12FA001-AC4F-418D-AE19-62706E023703}">
                    <ahyp:hlinkClr xmlns:ahyp="http://schemas.microsoft.com/office/drawing/2018/hyperlinkcolor" val="tx"/>
                  </a:ext>
                </a:extLst>
              </a:hlinkClick>
            </a:endParaRPr>
          </a:p>
        </p:txBody>
      </p:sp>
      <p:sp>
        <p:nvSpPr>
          <p:cNvPr id="3" name="Text Placeholder 2">
            <a:extLst>
              <a:ext uri="{FF2B5EF4-FFF2-40B4-BE49-F238E27FC236}">
                <a16:creationId xmlns:a16="http://schemas.microsoft.com/office/drawing/2014/main" id="{30474C10-62CF-0848-645A-3251D93C67B5}"/>
              </a:ext>
            </a:extLst>
          </p:cNvPr>
          <p:cNvSpPr>
            <a:spLocks noGrp="1"/>
          </p:cNvSpPr>
          <p:nvPr>
            <p:ph type="body" sz="quarter" idx="11"/>
          </p:nvPr>
        </p:nvSpPr>
        <p:spPr>
          <a:xfrm>
            <a:off x="263522" y="1052513"/>
            <a:ext cx="4338000" cy="507831"/>
          </a:xfrm>
        </p:spPr>
        <p:txBody>
          <a:bodyPr/>
          <a:lstStyle/>
          <a:p>
            <a:r>
              <a:rPr lang="en-US" dirty="0"/>
              <a:t>What fraction is represented?</a:t>
            </a:r>
          </a:p>
          <a:p>
            <a:endParaRPr lang="en-US" dirty="0"/>
          </a:p>
        </p:txBody>
      </p:sp>
      <p:pic>
        <p:nvPicPr>
          <p:cNvPr id="14" name="Picture Placeholder 8" descr="Numicon 2-piece with one peg">
            <a:extLst>
              <a:ext uri="{FF2B5EF4-FFF2-40B4-BE49-F238E27FC236}">
                <a16:creationId xmlns:a16="http://schemas.microsoft.com/office/drawing/2014/main" id="{86DD677B-B6B7-9A63-EBDF-3EED07AB4814}"/>
              </a:ext>
            </a:extLst>
          </p:cNvPr>
          <p:cNvPicPr>
            <a:picLocks noGrp="1" noChangeAspect="1"/>
          </p:cNvPicPr>
          <p:nvPr>
            <p:ph type="pic" sz="quarter" idx="12"/>
          </p:nvPr>
        </p:nvPicPr>
        <p:blipFill>
          <a:blip r:embed="rId5">
            <a:extLst>
              <a:ext uri="{96DAC541-7B7A-43D3-8B79-37D633B846F1}">
                <asvg:svgBlip xmlns:asvg="http://schemas.microsoft.com/office/drawing/2016/SVG/main" r:embed="rId6"/>
              </a:ext>
            </a:extLst>
          </a:blip>
          <a:stretch>
            <a:fillRect/>
          </a:stretch>
        </p:blipFill>
        <p:spPr>
          <a:xfrm>
            <a:off x="1160709" y="2617046"/>
            <a:ext cx="1751485" cy="875743"/>
          </a:xfrm>
          <a:prstGeom prst="rect">
            <a:avLst/>
          </a:prstGeom>
        </p:spPr>
      </p:pic>
      <p:pic>
        <p:nvPicPr>
          <p:cNvPr id="16" name="Graphic 15">
            <a:extLst>
              <a:ext uri="{FF2B5EF4-FFF2-40B4-BE49-F238E27FC236}">
                <a16:creationId xmlns:a16="http://schemas.microsoft.com/office/drawing/2014/main" id="{BAB712DD-0CC3-BCB8-EB7F-00DE0C8981D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2471" y="2661872"/>
            <a:ext cx="802382" cy="802382"/>
          </a:xfrm>
          <a:prstGeom prst="rect">
            <a:avLst/>
          </a:prstGeom>
        </p:spPr>
      </p:pic>
      <p:pic>
        <p:nvPicPr>
          <p:cNvPr id="10" name="Picture Placeholder 9" descr="Circle split into two identical parts, with one part shaded">
            <a:extLst>
              <a:ext uri="{FF2B5EF4-FFF2-40B4-BE49-F238E27FC236}">
                <a16:creationId xmlns:a16="http://schemas.microsoft.com/office/drawing/2014/main" id="{CAA63DB3-7F75-A446-6229-1C074FDA1C10}"/>
              </a:ext>
            </a:extLst>
          </p:cNvPr>
          <p:cNvPicPr>
            <a:picLocks noGrp="1" noChangeAspect="1"/>
          </p:cNvPicPr>
          <p:nvPr>
            <p:ph type="pic" sz="quarter" idx="21"/>
          </p:nvPr>
        </p:nvPicPr>
        <p:blipFill>
          <a:blip r:embed="rId9"/>
          <a:stretch>
            <a:fillRect/>
          </a:stretch>
        </p:blipFill>
        <p:spPr>
          <a:xfrm rot="10800000">
            <a:off x="4778355" y="1697366"/>
            <a:ext cx="2075062" cy="2122715"/>
          </a:xfrm>
        </p:spPr>
      </p:pic>
      <p:pic>
        <p:nvPicPr>
          <p:cNvPr id="19" name="Picture Placeholder 18" descr="Two identical stars with one star circled">
            <a:extLst>
              <a:ext uri="{FF2B5EF4-FFF2-40B4-BE49-F238E27FC236}">
                <a16:creationId xmlns:a16="http://schemas.microsoft.com/office/drawing/2014/main" id="{3A56675E-2A5B-C9A5-E979-B2B7E5EFFDAE}"/>
              </a:ext>
            </a:extLst>
          </p:cNvPr>
          <p:cNvPicPr>
            <a:picLocks noGrp="1" noChangeAspect="1"/>
          </p:cNvPicPr>
          <p:nvPr>
            <p:ph type="pic" sz="quarter" idx="22"/>
          </p:nvPr>
        </p:nvPicPr>
        <p:blipFill>
          <a:blip r:embed="rId10"/>
          <a:stretch>
            <a:fillRect/>
          </a:stretch>
        </p:blipFill>
        <p:spPr>
          <a:xfrm>
            <a:off x="8276773" y="2384254"/>
            <a:ext cx="2282620" cy="1352979"/>
          </a:xfrm>
        </p:spPr>
      </p:pic>
      <p:sp>
        <p:nvSpPr>
          <p:cNvPr id="11" name="Text Placeholder 10">
            <a:extLst>
              <a:ext uri="{FF2B5EF4-FFF2-40B4-BE49-F238E27FC236}">
                <a16:creationId xmlns:a16="http://schemas.microsoft.com/office/drawing/2014/main" id="{C0EC047A-4C5B-ED1C-232D-E25836E0ACF1}"/>
              </a:ext>
            </a:extLst>
          </p:cNvPr>
          <p:cNvSpPr>
            <a:spLocks noGrp="1"/>
          </p:cNvSpPr>
          <p:nvPr>
            <p:ph type="body" sz="quarter" idx="16"/>
          </p:nvPr>
        </p:nvSpPr>
        <p:spPr>
          <a:xfrm>
            <a:off x="263522" y="5476515"/>
            <a:ext cx="5571373" cy="575664"/>
          </a:xfrm>
          <a:prstGeom prst="roundRect">
            <a:avLst/>
          </a:prstGeom>
          <a:solidFill>
            <a:srgbClr val="E4DFED"/>
          </a:solidFill>
        </p:spPr>
        <p:txBody>
          <a:bodyPr lIns="90000" tIns="90000" rIns="90000" bIns="90000"/>
          <a:lstStyle/>
          <a:p>
            <a:pPr>
              <a:lnSpc>
                <a:spcPct val="100000"/>
              </a:lnSpc>
            </a:pPr>
            <a:r>
              <a:rPr lang="en-US" sz="2200" dirty="0">
                <a:solidFill>
                  <a:schemeClr val="tx1"/>
                </a:solidFill>
              </a:rPr>
              <a:t>The whole has been split into __ equal parts.</a:t>
            </a:r>
          </a:p>
        </p:txBody>
      </p:sp>
      <p:sp>
        <p:nvSpPr>
          <p:cNvPr id="8" name="Text Placeholder 7">
            <a:extLst>
              <a:ext uri="{FF2B5EF4-FFF2-40B4-BE49-F238E27FC236}">
                <a16:creationId xmlns:a16="http://schemas.microsoft.com/office/drawing/2014/main" id="{0C9239EE-8BFC-C92D-4E07-2BE005323798}"/>
              </a:ext>
            </a:extLst>
          </p:cNvPr>
          <p:cNvSpPr>
            <a:spLocks noGrp="1"/>
          </p:cNvSpPr>
          <p:nvPr>
            <p:ph type="body" sz="quarter" idx="18"/>
          </p:nvPr>
        </p:nvSpPr>
        <p:spPr>
          <a:xfrm>
            <a:off x="6354743" y="5476515"/>
            <a:ext cx="3460597" cy="575664"/>
          </a:xfrm>
          <a:prstGeom prst="roundRect">
            <a:avLst/>
          </a:prstGeom>
          <a:solidFill>
            <a:srgbClr val="E4DFED"/>
          </a:solidFill>
        </p:spPr>
        <p:txBody>
          <a:bodyPr lIns="90000" tIns="90000" rIns="90000" bIns="90000"/>
          <a:lstStyle/>
          <a:p>
            <a:pPr>
              <a:lnSpc>
                <a:spcPct val="100000"/>
              </a:lnSpc>
            </a:pPr>
            <a:r>
              <a:rPr lang="en-US" sz="2200" dirty="0">
                <a:solidFill>
                  <a:schemeClr val="tx1"/>
                </a:solidFill>
              </a:rPr>
              <a:t>We have __ out of __ parts.</a:t>
            </a:r>
          </a:p>
        </p:txBody>
      </p:sp>
      <p:pic>
        <p:nvPicPr>
          <p:cNvPr id="17" name="Picture Placeholder 16" descr="Key words">
            <a:extLst>
              <a:ext uri="{FF2B5EF4-FFF2-40B4-BE49-F238E27FC236}">
                <a16:creationId xmlns:a16="http://schemas.microsoft.com/office/drawing/2014/main" id="{3ABEC595-D97A-CBC9-844D-60063924D566}"/>
              </a:ext>
            </a:extLst>
          </p:cNvPr>
          <p:cNvPicPr>
            <a:picLocks noGrp="1" noChangeAspect="1"/>
          </p:cNvPicPr>
          <p:nvPr>
            <p:ph type="pic" sz="quarter" idx="17"/>
          </p:nvPr>
        </p:nvPicPr>
        <p:blipFill>
          <a:blip r:embed="rId11">
            <a:extLst>
              <a:ext uri="{96DAC541-7B7A-43D3-8B79-37D633B846F1}">
                <asvg:svgBlip xmlns:asvg="http://schemas.microsoft.com/office/drawing/2016/SVG/main" r:embed="rId12"/>
              </a:ext>
            </a:extLst>
          </a:blip>
          <a:srcRect t="220" b="220"/>
          <a:stretch>
            <a:fillRect/>
          </a:stretch>
        </p:blipFill>
        <p:spPr/>
      </p:pic>
      <p:sp>
        <p:nvSpPr>
          <p:cNvPr id="15" name="Text Placeholder 14">
            <a:extLst>
              <a:ext uri="{FF2B5EF4-FFF2-40B4-BE49-F238E27FC236}">
                <a16:creationId xmlns:a16="http://schemas.microsoft.com/office/drawing/2014/main" id="{12AE4321-FAD5-3260-9628-C3F01505986B}"/>
              </a:ext>
            </a:extLst>
          </p:cNvPr>
          <p:cNvSpPr>
            <a:spLocks noGrp="1"/>
          </p:cNvSpPr>
          <p:nvPr>
            <p:ph type="body" sz="quarter" idx="14"/>
          </p:nvPr>
        </p:nvSpPr>
        <p:spPr/>
        <p:txBody>
          <a:bodyPr/>
          <a:lstStyle/>
          <a:p>
            <a:r>
              <a:rPr lang="en-GB" dirty="0"/>
              <a:t>whole </a:t>
            </a:r>
            <a:r>
              <a:rPr lang="en-GB" dirty="0">
                <a:solidFill>
                  <a:schemeClr val="bg1">
                    <a:lumMod val="75000"/>
                  </a:schemeClr>
                </a:solidFill>
              </a:rPr>
              <a:t>|</a:t>
            </a:r>
            <a:r>
              <a:rPr lang="en-GB" dirty="0"/>
              <a:t> equal </a:t>
            </a:r>
            <a:r>
              <a:rPr lang="en-GB" dirty="0">
                <a:solidFill>
                  <a:schemeClr val="bg1">
                    <a:lumMod val="75000"/>
                  </a:schemeClr>
                </a:solidFill>
              </a:rPr>
              <a:t>|</a:t>
            </a:r>
            <a:r>
              <a:rPr lang="en-GB" dirty="0"/>
              <a:t> part </a:t>
            </a:r>
            <a:r>
              <a:rPr lang="en-GB" dirty="0">
                <a:solidFill>
                  <a:schemeClr val="bg1">
                    <a:lumMod val="75000"/>
                  </a:schemeClr>
                </a:solidFill>
              </a:rPr>
              <a:t>|</a:t>
            </a:r>
            <a:r>
              <a:rPr lang="en-GB" dirty="0"/>
              <a:t> fraction </a:t>
            </a:r>
            <a:r>
              <a:rPr lang="en-GB" dirty="0">
                <a:solidFill>
                  <a:schemeClr val="bg1">
                    <a:lumMod val="75000"/>
                  </a:schemeClr>
                </a:solidFill>
              </a:rPr>
              <a:t>|</a:t>
            </a:r>
            <a:r>
              <a:rPr lang="en-GB" dirty="0"/>
              <a:t> unit fraction </a:t>
            </a:r>
            <a:r>
              <a:rPr lang="en-GB" dirty="0">
                <a:solidFill>
                  <a:schemeClr val="bg1">
                    <a:lumMod val="75000"/>
                  </a:schemeClr>
                </a:solidFill>
              </a:rPr>
              <a:t>|</a:t>
            </a:r>
            <a:r>
              <a:rPr lang="en-GB" dirty="0"/>
              <a:t> non-unit fraction</a:t>
            </a:r>
          </a:p>
        </p:txBody>
      </p:sp>
    </p:spTree>
    <p:extLst>
      <p:ext uri="{BB962C8B-B14F-4D97-AF65-F5344CB8AC3E}">
        <p14:creationId xmlns:p14="http://schemas.microsoft.com/office/powerpoint/2010/main" val="3601756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E5A84-3742-779B-21D1-4E419F06A981}"/>
              </a:ext>
            </a:extLst>
          </p:cNvPr>
          <p:cNvSpPr>
            <a:spLocks noGrp="1"/>
          </p:cNvSpPr>
          <p:nvPr>
            <p:ph type="title"/>
          </p:nvPr>
        </p:nvSpPr>
        <p:spPr>
          <a:xfrm>
            <a:off x="891373" y="331764"/>
            <a:ext cx="4680000" cy="415498"/>
          </a:xfrm>
        </p:spPr>
        <p:txBody>
          <a:bodyPr/>
          <a:lstStyle/>
          <a:p>
            <a:r>
              <a:rPr lang="en-US" dirty="0">
                <a:ea typeface="Calibri"/>
              </a:rPr>
              <a:t>Teach: We do (1)</a:t>
            </a:r>
            <a:endParaRPr lang="en-US" dirty="0"/>
          </a:p>
        </p:txBody>
      </p:sp>
      <p:pic>
        <p:nvPicPr>
          <p:cNvPr id="22" name="Picture 21" descr="Oracy groupings: pairs or trios">
            <a:extLst>
              <a:ext uri="{FF2B5EF4-FFF2-40B4-BE49-F238E27FC236}">
                <a16:creationId xmlns:a16="http://schemas.microsoft.com/office/drawing/2014/main" id="{1D06C9E7-2969-A2FC-6B28-A65BF5D211F8}"/>
              </a:ext>
            </a:extLst>
          </p:cNvPr>
          <p:cNvPicPr>
            <a:picLocks noChangeAspect="1"/>
          </p:cNvPicPr>
          <p:nvPr/>
        </p:nvPicPr>
        <p:blipFill>
          <a:blip r:embed="rId3"/>
          <a:stretch>
            <a:fillRect/>
          </a:stretch>
        </p:blipFill>
        <p:spPr>
          <a:xfrm>
            <a:off x="8479122" y="201600"/>
            <a:ext cx="1080000" cy="1080000"/>
          </a:xfrm>
          <a:prstGeom prst="rect">
            <a:avLst/>
          </a:prstGeom>
        </p:spPr>
      </p:pic>
      <p:pic>
        <p:nvPicPr>
          <p:cNvPr id="23" name="Picture 22">
            <a:extLst>
              <a:ext uri="{FF2B5EF4-FFF2-40B4-BE49-F238E27FC236}">
                <a16:creationId xmlns:a16="http://schemas.microsoft.com/office/drawing/2014/main" id="{EEA19693-7920-0E11-C8DA-98648E54454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62400" y="201600"/>
            <a:ext cx="1080000" cy="1080000"/>
          </a:xfrm>
          <a:prstGeom prst="rect">
            <a:avLst/>
          </a:prstGeom>
        </p:spPr>
      </p:pic>
      <p:sp>
        <p:nvSpPr>
          <p:cNvPr id="3" name="Text Placeholder 2">
            <a:extLst>
              <a:ext uri="{FF2B5EF4-FFF2-40B4-BE49-F238E27FC236}">
                <a16:creationId xmlns:a16="http://schemas.microsoft.com/office/drawing/2014/main" id="{BA5CD006-3728-0BDF-493C-F157A31755A7}"/>
              </a:ext>
            </a:extLst>
          </p:cNvPr>
          <p:cNvSpPr>
            <a:spLocks noGrp="1"/>
          </p:cNvSpPr>
          <p:nvPr>
            <p:ph type="body" sz="quarter" idx="11"/>
          </p:nvPr>
        </p:nvSpPr>
        <p:spPr>
          <a:xfrm>
            <a:off x="263521" y="1052513"/>
            <a:ext cx="7117939" cy="2339102"/>
          </a:xfrm>
        </p:spPr>
        <p:txBody>
          <a:bodyPr/>
          <a:lstStyle/>
          <a:p>
            <a:r>
              <a:rPr lang="en-US" dirty="0"/>
              <a:t>How many equal parts has the whole been split into? </a:t>
            </a:r>
          </a:p>
          <a:p>
            <a:r>
              <a:rPr lang="en-US" dirty="0"/>
              <a:t>How many parts of the whole are shown?</a:t>
            </a:r>
          </a:p>
          <a:p>
            <a:r>
              <a:rPr lang="en-US" dirty="0"/>
              <a:t>Write the fraction. </a:t>
            </a:r>
          </a:p>
          <a:p>
            <a:endParaRPr lang="en-US" dirty="0"/>
          </a:p>
        </p:txBody>
      </p:sp>
      <p:pic>
        <p:nvPicPr>
          <p:cNvPr id="17" name="Picture Placeholder 9" descr="Numicon 4-piece with one peg">
            <a:extLst>
              <a:ext uri="{FF2B5EF4-FFF2-40B4-BE49-F238E27FC236}">
                <a16:creationId xmlns:a16="http://schemas.microsoft.com/office/drawing/2014/main" id="{D20C1FAD-DFB4-FCC7-9B74-927460E47AE0}"/>
              </a:ext>
            </a:extLst>
          </p:cNvPr>
          <p:cNvPicPr>
            <a:picLocks noGrp="1" noChangeAspect="1"/>
          </p:cNvPicPr>
          <p:nvPr>
            <p:ph type="pic" sz="quarter" idx="20"/>
          </p:nvPr>
        </p:nvPicPr>
        <p:blipFill>
          <a:blip r:embed="rId5">
            <a:extLst>
              <a:ext uri="{96DAC541-7B7A-43D3-8B79-37D633B846F1}">
                <asvg:svgBlip xmlns:asvg="http://schemas.microsoft.com/office/drawing/2016/SVG/main" r:embed="rId6"/>
              </a:ext>
            </a:extLst>
          </a:blip>
          <a:stretch>
            <a:fillRect/>
          </a:stretch>
        </p:blipFill>
        <p:spPr>
          <a:xfrm>
            <a:off x="4016603" y="2930664"/>
            <a:ext cx="1061381" cy="1061381"/>
          </a:xfrm>
          <a:prstGeom prst="rect">
            <a:avLst/>
          </a:prstGeom>
        </p:spPr>
      </p:pic>
      <p:pic>
        <p:nvPicPr>
          <p:cNvPr id="20" name="Graphic 19">
            <a:extLst>
              <a:ext uri="{FF2B5EF4-FFF2-40B4-BE49-F238E27FC236}">
                <a16:creationId xmlns:a16="http://schemas.microsoft.com/office/drawing/2014/main" id="{94A63FE6-54CA-FAEC-AB8F-F65A3F0D34B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45118" y="3431104"/>
            <a:ext cx="531718" cy="531718"/>
          </a:xfrm>
          <a:prstGeom prst="rect">
            <a:avLst/>
          </a:prstGeom>
        </p:spPr>
      </p:pic>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2DDF33D2-2BFF-6E63-8A33-B3C8ECBED7CA}"/>
                  </a:ext>
                </a:extLst>
              </p:cNvPr>
              <p:cNvSpPr>
                <a:spLocks noGrp="1"/>
              </p:cNvSpPr>
              <p:nvPr>
                <p:ph type="body" sz="quarter" idx="18"/>
              </p:nvPr>
            </p:nvSpPr>
            <p:spPr>
              <a:xfrm>
                <a:off x="4192573" y="4108330"/>
                <a:ext cx="720000" cy="1080000"/>
              </a:xfrm>
            </p:spPr>
            <p: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m:oMathPara>
                </a14:m>
                <a:endParaRPr lang="en-US" dirty="0"/>
              </a:p>
            </p:txBody>
          </p:sp>
        </mc:Choice>
        <mc:Fallback xmlns="">
          <p:sp>
            <p:nvSpPr>
              <p:cNvPr id="6" name="Text Placeholder 5">
                <a:extLst>
                  <a:ext uri="{FF2B5EF4-FFF2-40B4-BE49-F238E27FC236}">
                    <a16:creationId xmlns:a16="http://schemas.microsoft.com/office/drawing/2014/main" id="{2DDF33D2-2BFF-6E63-8A33-B3C8ECBED7CA}"/>
                  </a:ext>
                </a:extLst>
              </p:cNvPr>
              <p:cNvSpPr>
                <a:spLocks noGrp="1" noRot="1" noChangeAspect="1" noMove="1" noResize="1" noEditPoints="1" noAdjustHandles="1" noChangeArrowheads="1" noChangeShapeType="1" noTextEdit="1"/>
              </p:cNvSpPr>
              <p:nvPr>
                <p:ph type="body" sz="quarter" idx="18"/>
              </p:nvPr>
            </p:nvSpPr>
            <p:spPr>
              <a:xfrm>
                <a:off x="4192573" y="4108330"/>
                <a:ext cx="720000" cy="1080000"/>
              </a:xfrm>
              <a:blipFill>
                <a:blip r:embed="rId9"/>
                <a:stretch>
                  <a:fillRect/>
                </a:stretch>
              </a:blipFill>
            </p:spPr>
            <p:txBody>
              <a:bodyPr/>
              <a:lstStyle/>
              <a:p>
                <a:r>
                  <a:rPr lang="en-GB">
                    <a:noFill/>
                  </a:rPr>
                  <a:t> </a:t>
                </a:r>
              </a:p>
            </p:txBody>
          </p:sp>
        </mc:Fallback>
      </mc:AlternateContent>
      <p:pic>
        <p:nvPicPr>
          <p:cNvPr id="15" name="Picture Placeholder 12" descr="Numicon 2-piece with one peg">
            <a:extLst>
              <a:ext uri="{FF2B5EF4-FFF2-40B4-BE49-F238E27FC236}">
                <a16:creationId xmlns:a16="http://schemas.microsoft.com/office/drawing/2014/main" id="{57488A1F-0BB2-FAD3-A5CE-61238F4C03A0}"/>
              </a:ext>
            </a:extLst>
          </p:cNvPr>
          <p:cNvPicPr>
            <a:picLocks noGrp="1" noChangeAspect="1"/>
          </p:cNvPicPr>
          <p:nvPr>
            <p:ph type="pic" sz="quarter" idx="13"/>
          </p:nvPr>
        </p:nvPicPr>
        <p:blipFill>
          <a:blip r:embed="rId10">
            <a:extLst>
              <a:ext uri="{96DAC541-7B7A-43D3-8B79-37D633B846F1}">
                <asvg:svgBlip xmlns:asvg="http://schemas.microsoft.com/office/drawing/2016/SVG/main" r:embed="rId11"/>
              </a:ext>
            </a:extLst>
          </a:blip>
          <a:stretch>
            <a:fillRect/>
          </a:stretch>
        </p:blipFill>
        <p:spPr>
          <a:xfrm>
            <a:off x="6733837" y="3196009"/>
            <a:ext cx="1105200" cy="552601"/>
          </a:xfrm>
          <a:prstGeom prst="rect">
            <a:avLst/>
          </a:prstGeom>
        </p:spPr>
      </p:pic>
      <p:pic>
        <p:nvPicPr>
          <p:cNvPr id="19" name="Graphic 18">
            <a:extLst>
              <a:ext uri="{FF2B5EF4-FFF2-40B4-BE49-F238E27FC236}">
                <a16:creationId xmlns:a16="http://schemas.microsoft.com/office/drawing/2014/main" id="{D327B6ED-9AB4-A4BE-7CFB-0770E49D1088}"/>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759282" y="3203228"/>
            <a:ext cx="531718" cy="531718"/>
          </a:xfrm>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AA8511B-0E57-B4A0-5106-AAC4E54E7C93}"/>
                  </a:ext>
                </a:extLst>
              </p:cNvPr>
              <p:cNvSpPr>
                <a:spLocks noGrp="1"/>
              </p:cNvSpPr>
              <p:nvPr>
                <p:ph type="body" sz="quarter" idx="17"/>
              </p:nvPr>
            </p:nvSpPr>
            <p:spPr>
              <a:xfrm>
                <a:off x="6957725" y="4108330"/>
                <a:ext cx="720000" cy="1080000"/>
              </a:xfrm>
            </p:spPr>
            <p: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US" dirty="0"/>
              </a:p>
            </p:txBody>
          </p:sp>
        </mc:Choice>
        <mc:Fallback xmlns="">
          <p:sp>
            <p:nvSpPr>
              <p:cNvPr id="5" name="Text Placeholder 4">
                <a:extLst>
                  <a:ext uri="{FF2B5EF4-FFF2-40B4-BE49-F238E27FC236}">
                    <a16:creationId xmlns:a16="http://schemas.microsoft.com/office/drawing/2014/main" id="{CAA8511B-0E57-B4A0-5106-AAC4E54E7C93}"/>
                  </a:ext>
                </a:extLst>
              </p:cNvPr>
              <p:cNvSpPr>
                <a:spLocks noGrp="1" noRot="1" noChangeAspect="1" noMove="1" noResize="1" noEditPoints="1" noAdjustHandles="1" noChangeArrowheads="1" noChangeShapeType="1" noTextEdit="1"/>
              </p:cNvSpPr>
              <p:nvPr>
                <p:ph type="body" sz="quarter" idx="17"/>
              </p:nvPr>
            </p:nvSpPr>
            <p:spPr>
              <a:xfrm>
                <a:off x="6957725" y="4108330"/>
                <a:ext cx="720000" cy="1080000"/>
              </a:xfrm>
              <a:blipFill>
                <a:blip r:embed="rId14"/>
                <a:stretch>
                  <a:fillRect/>
                </a:stretch>
              </a:blipFill>
            </p:spPr>
            <p:txBody>
              <a:bodyPr/>
              <a:lstStyle/>
              <a:p>
                <a:r>
                  <a:rPr lang="en-GB">
                    <a:noFill/>
                  </a:rPr>
                  <a:t> </a:t>
                </a:r>
              </a:p>
            </p:txBody>
          </p:sp>
        </mc:Fallback>
      </mc:AlternateContent>
      <p:pic>
        <p:nvPicPr>
          <p:cNvPr id="9" name="Picture Placeholder 14" descr="Numicon 3-piece with one peg">
            <a:extLst>
              <a:ext uri="{FF2B5EF4-FFF2-40B4-BE49-F238E27FC236}">
                <a16:creationId xmlns:a16="http://schemas.microsoft.com/office/drawing/2014/main" id="{C1A4C960-4781-7C1C-E7A2-0407AA985C4C}"/>
              </a:ext>
            </a:extLst>
          </p:cNvPr>
          <p:cNvPicPr>
            <a:picLocks noGrp="1" noChangeAspect="1"/>
          </p:cNvPicPr>
          <p:nvPr>
            <p:ph type="pic" sz="quarter" idx="12"/>
          </p:nvPr>
        </p:nvPicPr>
        <p:blipFill>
          <a:blip r:embed="rId15">
            <a:extLst>
              <a:ext uri="{96DAC541-7B7A-43D3-8B79-37D633B846F1}">
                <asvg:svgBlip xmlns:asvg="http://schemas.microsoft.com/office/drawing/2016/SVG/main" r:embed="rId16"/>
              </a:ext>
            </a:extLst>
          </a:blip>
          <a:stretch>
            <a:fillRect/>
          </a:stretch>
        </p:blipFill>
        <p:spPr>
          <a:xfrm>
            <a:off x="9451072" y="2909112"/>
            <a:ext cx="1104485" cy="1104485"/>
          </a:xfrm>
          <a:prstGeom prst="rect">
            <a:avLst/>
          </a:prstGeom>
        </p:spPr>
      </p:pic>
      <p:pic>
        <p:nvPicPr>
          <p:cNvPr id="21" name="Graphic 20">
            <a:extLst>
              <a:ext uri="{FF2B5EF4-FFF2-40B4-BE49-F238E27FC236}">
                <a16:creationId xmlns:a16="http://schemas.microsoft.com/office/drawing/2014/main" id="{9BB7893F-6AFB-1FD3-1B6B-FD33999C9BAF}"/>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007630" y="3455894"/>
            <a:ext cx="531718" cy="531718"/>
          </a:xfrm>
          <a:prstGeom prst="rect">
            <a:avLst/>
          </a:prstGeom>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F458B30-6086-A330-3B8E-2664719B6075}"/>
                  </a:ext>
                </a:extLst>
              </p:cNvPr>
              <p:cNvSpPr>
                <a:spLocks noGrp="1"/>
              </p:cNvSpPr>
              <p:nvPr>
                <p:ph type="body" sz="quarter" idx="16"/>
              </p:nvPr>
            </p:nvSpPr>
            <p:spPr>
              <a:xfrm>
                <a:off x="9722876" y="4108330"/>
                <a:ext cx="720000" cy="1080000"/>
              </a:xfrm>
            </p:spPr>
            <p: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m:oMathPara>
                </a14:m>
                <a:endParaRPr lang="en-US" dirty="0"/>
              </a:p>
            </p:txBody>
          </p:sp>
        </mc:Choice>
        <mc:Fallback xmlns="">
          <p:sp>
            <p:nvSpPr>
              <p:cNvPr id="4" name="Text Placeholder 3">
                <a:extLst>
                  <a:ext uri="{FF2B5EF4-FFF2-40B4-BE49-F238E27FC236}">
                    <a16:creationId xmlns:a16="http://schemas.microsoft.com/office/drawing/2014/main" id="{0F458B30-6086-A330-3B8E-2664719B6075}"/>
                  </a:ext>
                </a:extLst>
              </p:cNvPr>
              <p:cNvSpPr>
                <a:spLocks noGrp="1" noRot="1" noChangeAspect="1" noMove="1" noResize="1" noEditPoints="1" noAdjustHandles="1" noChangeArrowheads="1" noChangeShapeType="1" noTextEdit="1"/>
              </p:cNvSpPr>
              <p:nvPr>
                <p:ph type="body" sz="quarter" idx="16"/>
              </p:nvPr>
            </p:nvSpPr>
            <p:spPr>
              <a:xfrm>
                <a:off x="9722876" y="4108330"/>
                <a:ext cx="720000" cy="1080000"/>
              </a:xfrm>
              <a:blipFill>
                <a:blip r:embed="rId19"/>
                <a:stretch>
                  <a:fillRect/>
                </a:stretch>
              </a:blipFill>
            </p:spPr>
            <p:txBody>
              <a:bodyPr/>
              <a:lstStyle/>
              <a:p>
                <a:r>
                  <a:rPr lang="en-GB">
                    <a:noFill/>
                  </a:rPr>
                  <a:t> </a:t>
                </a:r>
              </a:p>
            </p:txBody>
          </p:sp>
        </mc:Fallback>
      </mc:AlternateContent>
      <p:sp>
        <p:nvSpPr>
          <p:cNvPr id="18" name="Rounded Rectangle 12">
            <a:extLst>
              <a:ext uri="{FF2B5EF4-FFF2-40B4-BE49-F238E27FC236}">
                <a16:creationId xmlns:a16="http://schemas.microsoft.com/office/drawing/2014/main" id="{3DD63F42-8489-62B4-6013-A766096F666A}"/>
              </a:ext>
            </a:extLst>
          </p:cNvPr>
          <p:cNvSpPr/>
          <p:nvPr/>
        </p:nvSpPr>
        <p:spPr>
          <a:xfrm>
            <a:off x="4019071" y="5572910"/>
            <a:ext cx="3819966" cy="476726"/>
          </a:xfrm>
          <a:prstGeom prst="roundRect">
            <a:avLst/>
          </a:prstGeom>
          <a:solidFill>
            <a:srgbClr val="674997">
              <a:alpha val="1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spAutoFit/>
          </a:bodyPr>
          <a:lstStyle/>
          <a:p>
            <a:r>
              <a:rPr lang="en-US" sz="2200" dirty="0">
                <a:solidFill>
                  <a:schemeClr val="tx1"/>
                </a:solidFill>
              </a:rPr>
              <a:t>__ is __ out of __ equal parts.</a:t>
            </a:r>
          </a:p>
        </p:txBody>
      </p:sp>
      <p:pic>
        <p:nvPicPr>
          <p:cNvPr id="16" name="Picture Placeholder 15" descr="Key words">
            <a:extLst>
              <a:ext uri="{FF2B5EF4-FFF2-40B4-BE49-F238E27FC236}">
                <a16:creationId xmlns:a16="http://schemas.microsoft.com/office/drawing/2014/main" id="{44C6FBB9-3B25-BAA2-E230-312B610C26F5}"/>
              </a:ext>
            </a:extLst>
          </p:cNvPr>
          <p:cNvPicPr>
            <a:picLocks noGrp="1" noChangeAspect="1"/>
          </p:cNvPicPr>
          <p:nvPr>
            <p:ph type="pic" sz="quarter" idx="15"/>
          </p:nvPr>
        </p:nvPicPr>
        <p:blipFill>
          <a:blip r:embed="rId20">
            <a:extLst>
              <a:ext uri="{96DAC541-7B7A-43D3-8B79-37D633B846F1}">
                <asvg:svgBlip xmlns:asvg="http://schemas.microsoft.com/office/drawing/2016/SVG/main" r:embed="rId21"/>
              </a:ext>
            </a:extLst>
          </a:blip>
          <a:srcRect t="220" b="220"/>
          <a:stretch>
            <a:fillRect/>
          </a:stretch>
        </p:blipFill>
        <p:spPr/>
      </p:pic>
      <p:sp>
        <p:nvSpPr>
          <p:cNvPr id="14" name="Text Placeholder 13">
            <a:extLst>
              <a:ext uri="{FF2B5EF4-FFF2-40B4-BE49-F238E27FC236}">
                <a16:creationId xmlns:a16="http://schemas.microsoft.com/office/drawing/2014/main" id="{6A660F3E-E872-3F2B-2B73-CFC7CF2BE264}"/>
              </a:ext>
            </a:extLst>
          </p:cNvPr>
          <p:cNvSpPr>
            <a:spLocks noGrp="1"/>
          </p:cNvSpPr>
          <p:nvPr>
            <p:ph type="body" sz="quarter" idx="14"/>
          </p:nvPr>
        </p:nvSpPr>
        <p:spPr/>
        <p:txBody>
          <a:bodyPr/>
          <a:lstStyle/>
          <a:p>
            <a:r>
              <a:rPr lang="en-GB" dirty="0"/>
              <a:t>whole </a:t>
            </a:r>
            <a:r>
              <a:rPr lang="en-GB" dirty="0">
                <a:solidFill>
                  <a:schemeClr val="bg1">
                    <a:lumMod val="75000"/>
                  </a:schemeClr>
                </a:solidFill>
              </a:rPr>
              <a:t>|</a:t>
            </a:r>
            <a:r>
              <a:rPr lang="en-GB" dirty="0"/>
              <a:t> equal </a:t>
            </a:r>
            <a:r>
              <a:rPr lang="en-GB" dirty="0">
                <a:solidFill>
                  <a:schemeClr val="bg1">
                    <a:lumMod val="75000"/>
                  </a:schemeClr>
                </a:solidFill>
              </a:rPr>
              <a:t>|</a:t>
            </a:r>
            <a:r>
              <a:rPr lang="en-GB" dirty="0"/>
              <a:t> part </a:t>
            </a:r>
            <a:r>
              <a:rPr lang="en-GB" dirty="0">
                <a:solidFill>
                  <a:schemeClr val="bg1">
                    <a:lumMod val="75000"/>
                  </a:schemeClr>
                </a:solidFill>
              </a:rPr>
              <a:t>|</a:t>
            </a:r>
            <a:r>
              <a:rPr lang="en-GB" dirty="0"/>
              <a:t> fraction </a:t>
            </a:r>
            <a:r>
              <a:rPr lang="en-GB" dirty="0">
                <a:solidFill>
                  <a:schemeClr val="bg1">
                    <a:lumMod val="75000"/>
                  </a:schemeClr>
                </a:solidFill>
              </a:rPr>
              <a:t>|</a:t>
            </a:r>
            <a:r>
              <a:rPr lang="en-GB" dirty="0"/>
              <a:t> unit fraction </a:t>
            </a:r>
            <a:r>
              <a:rPr lang="en-GB" dirty="0">
                <a:solidFill>
                  <a:schemeClr val="bg1">
                    <a:lumMod val="75000"/>
                  </a:schemeClr>
                </a:solidFill>
              </a:rPr>
              <a:t>|</a:t>
            </a:r>
            <a:r>
              <a:rPr lang="en-GB" dirty="0"/>
              <a:t> non-unit fraction</a:t>
            </a:r>
          </a:p>
        </p:txBody>
      </p:sp>
    </p:spTree>
    <p:extLst>
      <p:ext uri="{BB962C8B-B14F-4D97-AF65-F5344CB8AC3E}">
        <p14:creationId xmlns:p14="http://schemas.microsoft.com/office/powerpoint/2010/main" val="320086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DE77-3B07-93D6-94AC-901CB7277002}"/>
              </a:ext>
            </a:extLst>
          </p:cNvPr>
          <p:cNvSpPr>
            <a:spLocks noGrp="1"/>
          </p:cNvSpPr>
          <p:nvPr>
            <p:ph type="title"/>
          </p:nvPr>
        </p:nvSpPr>
        <p:spPr/>
        <p:txBody>
          <a:bodyPr/>
          <a:lstStyle/>
          <a:p>
            <a:r>
              <a:rPr lang="en-US" dirty="0">
                <a:ea typeface="Calibri"/>
              </a:rPr>
              <a:t>Teach: I do (2)</a:t>
            </a:r>
            <a:endParaRPr lang="en-US" dirty="0"/>
          </a:p>
        </p:txBody>
      </p:sp>
      <p:sp>
        <p:nvSpPr>
          <p:cNvPr id="3" name="Text Placeholder 2">
            <a:extLst>
              <a:ext uri="{FF2B5EF4-FFF2-40B4-BE49-F238E27FC236}">
                <a16:creationId xmlns:a16="http://schemas.microsoft.com/office/drawing/2014/main" id="{30474C10-62CF-0848-645A-3251D93C67B5}"/>
              </a:ext>
            </a:extLst>
          </p:cNvPr>
          <p:cNvSpPr>
            <a:spLocks noGrp="1"/>
          </p:cNvSpPr>
          <p:nvPr>
            <p:ph type="body" sz="quarter" idx="11"/>
          </p:nvPr>
        </p:nvSpPr>
        <p:spPr/>
        <p:txBody>
          <a:bodyPr/>
          <a:lstStyle/>
          <a:p>
            <a:r>
              <a:rPr lang="en-US" dirty="0"/>
              <a:t>What fractions are represented?</a:t>
            </a:r>
          </a:p>
          <a:p>
            <a:endParaRPr lang="en-US" dirty="0"/>
          </a:p>
        </p:txBody>
      </p:sp>
      <p:pic>
        <p:nvPicPr>
          <p:cNvPr id="36" name="Picture Placeholder 9" descr="Numicon 4-piece with three pegs">
            <a:extLst>
              <a:ext uri="{FF2B5EF4-FFF2-40B4-BE49-F238E27FC236}">
                <a16:creationId xmlns:a16="http://schemas.microsoft.com/office/drawing/2014/main" id="{D14B050F-20CD-73AD-78DD-C82DCDCBE7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1835" y="2505686"/>
            <a:ext cx="1333009" cy="1333009"/>
          </a:xfrm>
          <a:prstGeom prst="rect">
            <a:avLst/>
          </a:prstGeom>
        </p:spPr>
      </p:pic>
      <p:pic>
        <p:nvPicPr>
          <p:cNvPr id="39" name="Graphic 38">
            <a:extLst>
              <a:ext uri="{FF2B5EF4-FFF2-40B4-BE49-F238E27FC236}">
                <a16:creationId xmlns:a16="http://schemas.microsoft.com/office/drawing/2014/main" id="{84594B0B-0DFC-EE27-6CF3-E5B0E0F9D8F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67503" y="2527152"/>
            <a:ext cx="648000" cy="648000"/>
          </a:xfrm>
          <a:prstGeom prst="rect">
            <a:avLst/>
          </a:prstGeom>
        </p:spPr>
      </p:pic>
      <p:pic>
        <p:nvPicPr>
          <p:cNvPr id="40" name="Graphic 39">
            <a:extLst>
              <a:ext uri="{FF2B5EF4-FFF2-40B4-BE49-F238E27FC236}">
                <a16:creationId xmlns:a16="http://schemas.microsoft.com/office/drawing/2014/main" id="{E0D9CC30-8F78-0973-FEE4-3C66EDE5878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67503" y="3180139"/>
            <a:ext cx="648000" cy="648000"/>
          </a:xfrm>
          <a:prstGeom prst="rect">
            <a:avLst/>
          </a:prstGeom>
        </p:spPr>
      </p:pic>
      <p:pic>
        <p:nvPicPr>
          <p:cNvPr id="41" name="Graphic 40">
            <a:extLst>
              <a:ext uri="{FF2B5EF4-FFF2-40B4-BE49-F238E27FC236}">
                <a16:creationId xmlns:a16="http://schemas.microsoft.com/office/drawing/2014/main" id="{E405A0D0-695F-75CD-00CC-EAE0B384B2B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91271" y="3180139"/>
            <a:ext cx="648000" cy="648000"/>
          </a:xfrm>
          <a:prstGeom prst="rect">
            <a:avLst/>
          </a:prstGeom>
        </p:spPr>
      </p:pic>
      <p:pic>
        <p:nvPicPr>
          <p:cNvPr id="24" name="Picture Placeholder 23" descr="Numicon 3-piece with three pegs">
            <a:extLst>
              <a:ext uri="{FF2B5EF4-FFF2-40B4-BE49-F238E27FC236}">
                <a16:creationId xmlns:a16="http://schemas.microsoft.com/office/drawing/2014/main" id="{C9AD3DB7-1369-9C73-D252-85A63EEB33BB}"/>
              </a:ext>
            </a:extLst>
          </p:cNvPr>
          <p:cNvPicPr>
            <a:picLocks noGrp="1" noChangeAspect="1"/>
          </p:cNvPicPr>
          <p:nvPr>
            <p:ph type="pic" sz="quarter" idx="21"/>
          </p:nvPr>
        </p:nvPicPr>
        <p:blipFill>
          <a:blip r:embed="rId7">
            <a:extLst>
              <a:ext uri="{96DAC541-7B7A-43D3-8B79-37D633B846F1}">
                <asvg:svgBlip xmlns:asvg="http://schemas.microsoft.com/office/drawing/2016/SVG/main" r:embed="rId8"/>
              </a:ext>
            </a:extLst>
          </a:blip>
          <a:stretch/>
        </p:blipFill>
        <p:spPr>
          <a:xfrm>
            <a:off x="4764069" y="2491933"/>
            <a:ext cx="1360515" cy="1360515"/>
          </a:xfrm>
          <a:prstGeom prst="rect">
            <a:avLst/>
          </a:prstGeom>
        </p:spPr>
      </p:pic>
      <p:pic>
        <p:nvPicPr>
          <p:cNvPr id="37" name="Graphic 36">
            <a:extLst>
              <a:ext uri="{FF2B5EF4-FFF2-40B4-BE49-F238E27FC236}">
                <a16:creationId xmlns:a16="http://schemas.microsoft.com/office/drawing/2014/main" id="{BF8C193E-12E9-34AF-8F0D-52EF1865253F}"/>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67387" y="2539972"/>
            <a:ext cx="648000" cy="648000"/>
          </a:xfrm>
          <a:prstGeom prst="rect">
            <a:avLst/>
          </a:prstGeom>
        </p:spPr>
      </p:pic>
      <p:pic>
        <p:nvPicPr>
          <p:cNvPr id="28" name="Graphic 27">
            <a:extLst>
              <a:ext uri="{FF2B5EF4-FFF2-40B4-BE49-F238E27FC236}">
                <a16:creationId xmlns:a16="http://schemas.microsoft.com/office/drawing/2014/main" id="{DDF47D19-53DA-74DF-4AB9-D8145B07294F}"/>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17727" y="3180139"/>
            <a:ext cx="648000" cy="648000"/>
          </a:xfrm>
          <a:prstGeom prst="rect">
            <a:avLst/>
          </a:prstGeom>
        </p:spPr>
      </p:pic>
      <p:pic>
        <p:nvPicPr>
          <p:cNvPr id="29" name="Graphic 28">
            <a:extLst>
              <a:ext uri="{FF2B5EF4-FFF2-40B4-BE49-F238E27FC236}">
                <a16:creationId xmlns:a16="http://schemas.microsoft.com/office/drawing/2014/main" id="{302CAD33-2422-754C-8AB7-0FC078FCB661}"/>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67387" y="3180139"/>
            <a:ext cx="648000" cy="648000"/>
          </a:xfrm>
          <a:prstGeom prst="rect">
            <a:avLst/>
          </a:prstGeom>
        </p:spPr>
      </p:pic>
      <p:pic>
        <p:nvPicPr>
          <p:cNvPr id="34" name="Picture Placeholder 33" descr="Four identical stars with two stars circled">
            <a:extLst>
              <a:ext uri="{FF2B5EF4-FFF2-40B4-BE49-F238E27FC236}">
                <a16:creationId xmlns:a16="http://schemas.microsoft.com/office/drawing/2014/main" id="{90BC7B7D-0352-92F2-B0AE-AF21F0CE8812}"/>
              </a:ext>
            </a:extLst>
          </p:cNvPr>
          <p:cNvPicPr>
            <a:picLocks noGrp="1" noChangeAspect="1"/>
          </p:cNvPicPr>
          <p:nvPr>
            <p:ph type="pic" sz="quarter" idx="22"/>
          </p:nvPr>
        </p:nvPicPr>
        <p:blipFill>
          <a:blip r:embed="rId11"/>
          <a:stretch/>
        </p:blipFill>
        <p:spPr>
          <a:xfrm>
            <a:off x="8125618" y="2193896"/>
            <a:ext cx="2203715" cy="1899298"/>
          </a:xfrm>
        </p:spPr>
      </p:pic>
      <p:sp>
        <p:nvSpPr>
          <p:cNvPr id="8" name="Text Placeholder 7">
            <a:extLst>
              <a:ext uri="{FF2B5EF4-FFF2-40B4-BE49-F238E27FC236}">
                <a16:creationId xmlns:a16="http://schemas.microsoft.com/office/drawing/2014/main" id="{D9DB00C9-0253-8A9B-5BA5-BFD84F0213C5}"/>
              </a:ext>
            </a:extLst>
          </p:cNvPr>
          <p:cNvSpPr>
            <a:spLocks noGrp="1"/>
          </p:cNvSpPr>
          <p:nvPr>
            <p:ph type="body" sz="quarter" idx="16"/>
          </p:nvPr>
        </p:nvSpPr>
        <p:spPr>
          <a:xfrm>
            <a:off x="263522" y="5475600"/>
            <a:ext cx="5572800" cy="575664"/>
          </a:xfrm>
          <a:prstGeom prst="roundRect">
            <a:avLst/>
          </a:prstGeom>
          <a:solidFill>
            <a:srgbClr val="E4DFED"/>
          </a:solidFill>
        </p:spPr>
        <p:txBody>
          <a:bodyPr lIns="90000" tIns="90000" rIns="90000" bIns="90000"/>
          <a:lstStyle/>
          <a:p>
            <a:pPr>
              <a:lnSpc>
                <a:spcPct val="100000"/>
              </a:lnSpc>
            </a:pPr>
            <a:r>
              <a:rPr lang="en-US" sz="2200" dirty="0">
                <a:solidFill>
                  <a:schemeClr val="tx1"/>
                </a:solidFill>
              </a:rPr>
              <a:t>The whole has been split into __ equal parts.</a:t>
            </a:r>
          </a:p>
        </p:txBody>
      </p:sp>
      <p:sp>
        <p:nvSpPr>
          <p:cNvPr id="12" name="Text Placeholder 11">
            <a:extLst>
              <a:ext uri="{FF2B5EF4-FFF2-40B4-BE49-F238E27FC236}">
                <a16:creationId xmlns:a16="http://schemas.microsoft.com/office/drawing/2014/main" id="{BE27410C-B057-4506-DA57-7AAEFE94E600}"/>
              </a:ext>
            </a:extLst>
          </p:cNvPr>
          <p:cNvSpPr>
            <a:spLocks noGrp="1"/>
          </p:cNvSpPr>
          <p:nvPr>
            <p:ph type="body" sz="quarter" idx="19"/>
          </p:nvPr>
        </p:nvSpPr>
        <p:spPr>
          <a:xfrm>
            <a:off x="6354000" y="5475600"/>
            <a:ext cx="3459600" cy="575664"/>
          </a:xfrm>
          <a:prstGeom prst="roundRect">
            <a:avLst/>
          </a:prstGeom>
          <a:solidFill>
            <a:srgbClr val="E4DFED"/>
          </a:solidFill>
        </p:spPr>
        <p:txBody>
          <a:bodyPr lIns="90000" tIns="90000" rIns="90000" bIns="90000"/>
          <a:lstStyle/>
          <a:p>
            <a:pPr>
              <a:lnSpc>
                <a:spcPct val="100000"/>
              </a:lnSpc>
            </a:pPr>
            <a:r>
              <a:rPr lang="en-US" sz="2200" dirty="0">
                <a:solidFill>
                  <a:schemeClr val="tx1"/>
                </a:solidFill>
              </a:rPr>
              <a:t>We have __ out of __ parts.</a:t>
            </a:r>
          </a:p>
        </p:txBody>
      </p:sp>
      <p:pic>
        <p:nvPicPr>
          <p:cNvPr id="17" name="Picture Placeholder 16" descr="Key words">
            <a:extLst>
              <a:ext uri="{FF2B5EF4-FFF2-40B4-BE49-F238E27FC236}">
                <a16:creationId xmlns:a16="http://schemas.microsoft.com/office/drawing/2014/main" id="{3ABEC595-D97A-CBC9-844D-60063924D566}"/>
              </a:ext>
            </a:extLst>
          </p:cNvPr>
          <p:cNvPicPr>
            <a:picLocks noGrp="1" noChangeAspect="1"/>
          </p:cNvPicPr>
          <p:nvPr>
            <p:ph type="pic" sz="quarter" idx="17"/>
          </p:nvPr>
        </p:nvPicPr>
        <p:blipFill>
          <a:blip r:embed="rId12">
            <a:extLst>
              <a:ext uri="{96DAC541-7B7A-43D3-8B79-37D633B846F1}">
                <asvg:svgBlip xmlns:asvg="http://schemas.microsoft.com/office/drawing/2016/SVG/main" r:embed="rId13"/>
              </a:ext>
            </a:extLst>
          </a:blip>
          <a:srcRect t="220" b="220"/>
          <a:stretch/>
        </p:blipFill>
        <p:spPr/>
      </p:pic>
      <p:sp>
        <p:nvSpPr>
          <p:cNvPr id="15" name="Text Placeholder 14">
            <a:extLst>
              <a:ext uri="{FF2B5EF4-FFF2-40B4-BE49-F238E27FC236}">
                <a16:creationId xmlns:a16="http://schemas.microsoft.com/office/drawing/2014/main" id="{12AE4321-FAD5-3260-9628-C3F01505986B}"/>
              </a:ext>
            </a:extLst>
          </p:cNvPr>
          <p:cNvSpPr>
            <a:spLocks noGrp="1"/>
          </p:cNvSpPr>
          <p:nvPr>
            <p:ph type="body" sz="quarter" idx="14"/>
          </p:nvPr>
        </p:nvSpPr>
        <p:spPr>
          <a:xfrm>
            <a:off x="891372" y="6336533"/>
            <a:ext cx="9527245" cy="536400"/>
          </a:xfrm>
        </p:spPr>
        <p:txBody>
          <a:bodyPr/>
          <a:lstStyle/>
          <a:p>
            <a:r>
              <a:rPr lang="en-GB" dirty="0"/>
              <a:t>whole </a:t>
            </a:r>
            <a:r>
              <a:rPr lang="en-GB" dirty="0">
                <a:solidFill>
                  <a:schemeClr val="bg1">
                    <a:lumMod val="75000"/>
                  </a:schemeClr>
                </a:solidFill>
              </a:rPr>
              <a:t>|</a:t>
            </a:r>
            <a:r>
              <a:rPr lang="en-GB" dirty="0"/>
              <a:t> equal </a:t>
            </a:r>
            <a:r>
              <a:rPr lang="en-GB" dirty="0">
                <a:solidFill>
                  <a:schemeClr val="bg1">
                    <a:lumMod val="75000"/>
                  </a:schemeClr>
                </a:solidFill>
              </a:rPr>
              <a:t>|</a:t>
            </a:r>
            <a:r>
              <a:rPr lang="en-GB" dirty="0"/>
              <a:t> part </a:t>
            </a:r>
            <a:r>
              <a:rPr lang="en-GB" dirty="0">
                <a:solidFill>
                  <a:schemeClr val="bg1">
                    <a:lumMod val="75000"/>
                  </a:schemeClr>
                </a:solidFill>
              </a:rPr>
              <a:t>|</a:t>
            </a:r>
            <a:r>
              <a:rPr lang="en-GB" dirty="0"/>
              <a:t> unit fraction </a:t>
            </a:r>
            <a:r>
              <a:rPr lang="en-GB" dirty="0">
                <a:solidFill>
                  <a:schemeClr val="bg1">
                    <a:lumMod val="75000"/>
                  </a:schemeClr>
                </a:solidFill>
              </a:rPr>
              <a:t>|</a:t>
            </a:r>
            <a:r>
              <a:rPr lang="en-GB" dirty="0"/>
              <a:t> non-unit fraction</a:t>
            </a:r>
            <a:r>
              <a:rPr lang="en-GB" dirty="0">
                <a:solidFill>
                  <a:schemeClr val="bg1">
                    <a:lumMod val="75000"/>
                  </a:schemeClr>
                </a:solidFill>
              </a:rPr>
              <a:t> |</a:t>
            </a:r>
            <a:r>
              <a:rPr lang="en-GB" dirty="0"/>
              <a:t> denominator </a:t>
            </a:r>
            <a:r>
              <a:rPr lang="en-GB" dirty="0">
                <a:solidFill>
                  <a:schemeClr val="bg1">
                    <a:lumMod val="75000"/>
                  </a:schemeClr>
                </a:solidFill>
              </a:rPr>
              <a:t>|</a:t>
            </a:r>
            <a:r>
              <a:rPr lang="en-GB" dirty="0"/>
              <a:t> numerator</a:t>
            </a:r>
          </a:p>
        </p:txBody>
      </p:sp>
    </p:spTree>
    <p:extLst>
      <p:ext uri="{BB962C8B-B14F-4D97-AF65-F5344CB8AC3E}">
        <p14:creationId xmlns:p14="http://schemas.microsoft.com/office/powerpoint/2010/main" val="2390824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E5A84-3742-779B-21D1-4E419F06A981}"/>
              </a:ext>
            </a:extLst>
          </p:cNvPr>
          <p:cNvSpPr>
            <a:spLocks noGrp="1"/>
          </p:cNvSpPr>
          <p:nvPr>
            <p:ph type="title"/>
          </p:nvPr>
        </p:nvSpPr>
        <p:spPr>
          <a:xfrm>
            <a:off x="891373" y="307050"/>
            <a:ext cx="4680000" cy="415498"/>
          </a:xfrm>
        </p:spPr>
        <p:txBody>
          <a:bodyPr/>
          <a:lstStyle/>
          <a:p>
            <a:r>
              <a:rPr lang="en-US" dirty="0">
                <a:ea typeface="Calibri"/>
              </a:rPr>
              <a:t>Teach: We do (2)</a:t>
            </a:r>
            <a:endParaRPr lang="en-US" dirty="0"/>
          </a:p>
        </p:txBody>
      </p:sp>
      <p:pic>
        <p:nvPicPr>
          <p:cNvPr id="38" name="Picture 37" descr="Oracy groupings: pairs or trios">
            <a:extLst>
              <a:ext uri="{FF2B5EF4-FFF2-40B4-BE49-F238E27FC236}">
                <a16:creationId xmlns:a16="http://schemas.microsoft.com/office/drawing/2014/main" id="{89DE39B0-D60A-05C7-6E4D-FF136668EDCC}"/>
              </a:ext>
            </a:extLst>
          </p:cNvPr>
          <p:cNvPicPr>
            <a:picLocks noChangeAspect="1"/>
          </p:cNvPicPr>
          <p:nvPr/>
        </p:nvPicPr>
        <p:blipFill>
          <a:blip r:embed="rId3"/>
          <a:stretch>
            <a:fillRect/>
          </a:stretch>
        </p:blipFill>
        <p:spPr>
          <a:xfrm>
            <a:off x="8482846" y="201600"/>
            <a:ext cx="1080000" cy="1080000"/>
          </a:xfrm>
          <a:prstGeom prst="rect">
            <a:avLst/>
          </a:prstGeom>
        </p:spPr>
      </p:pic>
      <p:pic>
        <p:nvPicPr>
          <p:cNvPr id="39" name="Picture 38">
            <a:extLst>
              <a:ext uri="{FF2B5EF4-FFF2-40B4-BE49-F238E27FC236}">
                <a16:creationId xmlns:a16="http://schemas.microsoft.com/office/drawing/2014/main" id="{242EC50D-B55B-2D1C-FCD8-0BA5A1ED5DA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62400" y="201600"/>
            <a:ext cx="1080000" cy="1080000"/>
          </a:xfrm>
          <a:prstGeom prst="rect">
            <a:avLst/>
          </a:prstGeom>
        </p:spPr>
      </p:pic>
      <p:sp>
        <p:nvSpPr>
          <p:cNvPr id="3" name="Text Placeholder 2">
            <a:extLst>
              <a:ext uri="{FF2B5EF4-FFF2-40B4-BE49-F238E27FC236}">
                <a16:creationId xmlns:a16="http://schemas.microsoft.com/office/drawing/2014/main" id="{BA5CD006-3728-0BDF-493C-F157A31755A7}"/>
              </a:ext>
            </a:extLst>
          </p:cNvPr>
          <p:cNvSpPr>
            <a:spLocks noGrp="1"/>
          </p:cNvSpPr>
          <p:nvPr>
            <p:ph type="body" sz="quarter" idx="11"/>
          </p:nvPr>
        </p:nvSpPr>
        <p:spPr>
          <a:xfrm>
            <a:off x="263521" y="1052513"/>
            <a:ext cx="6640861" cy="1728678"/>
          </a:xfrm>
        </p:spPr>
        <p:txBody>
          <a:bodyPr/>
          <a:lstStyle/>
          <a:p>
            <a:r>
              <a:rPr lang="en-US" dirty="0"/>
              <a:t>How many equal parts has the whole been split into? </a:t>
            </a:r>
          </a:p>
          <a:p>
            <a:r>
              <a:rPr lang="en-US" dirty="0"/>
              <a:t>How many parts of the whole are shown?</a:t>
            </a:r>
          </a:p>
          <a:p>
            <a:r>
              <a:rPr lang="en-US" dirty="0"/>
              <a:t>Write the fraction. </a:t>
            </a:r>
          </a:p>
        </p:txBody>
      </p:sp>
      <p:pic>
        <p:nvPicPr>
          <p:cNvPr id="11" name="Picture Placeholder 10" descr="Numicon 2-piece with two pegs">
            <a:extLst>
              <a:ext uri="{FF2B5EF4-FFF2-40B4-BE49-F238E27FC236}">
                <a16:creationId xmlns:a16="http://schemas.microsoft.com/office/drawing/2014/main" id="{983E1084-A44F-1FC7-67D1-47C91A703B76}"/>
              </a:ext>
            </a:extLst>
          </p:cNvPr>
          <p:cNvPicPr>
            <a:picLocks noGrp="1" noChangeAspect="1"/>
          </p:cNvPicPr>
          <p:nvPr>
            <p:ph type="pic" sz="quarter" idx="12"/>
          </p:nvPr>
        </p:nvPicPr>
        <p:blipFill>
          <a:blip r:embed="rId5">
            <a:extLst>
              <a:ext uri="{96DAC541-7B7A-43D3-8B79-37D633B846F1}">
                <asvg:svgBlip xmlns:asvg="http://schemas.microsoft.com/office/drawing/2016/SVG/main" r:embed="rId6"/>
              </a:ext>
            </a:extLst>
          </a:blip>
          <a:stretch>
            <a:fillRect/>
          </a:stretch>
        </p:blipFill>
        <p:spPr>
          <a:xfrm>
            <a:off x="3880736" y="3734271"/>
            <a:ext cx="1073727" cy="536864"/>
          </a:xfrm>
          <a:prstGeom prst="rect">
            <a:avLst/>
          </a:prstGeom>
        </p:spPr>
      </p:pic>
      <p:pic>
        <p:nvPicPr>
          <p:cNvPr id="31" name="Graphic 30">
            <a:extLst>
              <a:ext uri="{FF2B5EF4-FFF2-40B4-BE49-F238E27FC236}">
                <a16:creationId xmlns:a16="http://schemas.microsoft.com/office/drawing/2014/main" id="{C7F2F72A-29B0-C432-12B8-5DF033A62CC5}"/>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10523" y="3730688"/>
            <a:ext cx="530733" cy="530733"/>
          </a:xfrm>
          <a:prstGeom prst="rect">
            <a:avLst/>
          </a:prstGeom>
        </p:spPr>
      </p:pic>
      <p:pic>
        <p:nvPicPr>
          <p:cNvPr id="32" name="Graphic 31">
            <a:extLst>
              <a:ext uri="{FF2B5EF4-FFF2-40B4-BE49-F238E27FC236}">
                <a16:creationId xmlns:a16="http://schemas.microsoft.com/office/drawing/2014/main" id="{A96D0FF9-11B0-F90E-34B7-BB70E6EB387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06294" y="3730688"/>
            <a:ext cx="530733" cy="530733"/>
          </a:xfrm>
          <a:prstGeom prst="rect">
            <a:avLst/>
          </a:prstGeom>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F458B30-6086-A330-3B8E-2664719B6075}"/>
                  </a:ext>
                </a:extLst>
              </p:cNvPr>
              <p:cNvSpPr>
                <a:spLocks noGrp="1"/>
              </p:cNvSpPr>
              <p:nvPr>
                <p:ph type="body" sz="quarter" idx="16"/>
              </p:nvPr>
            </p:nvSpPr>
            <p:spPr>
              <a:xfrm>
                <a:off x="4032593" y="4289600"/>
                <a:ext cx="720000" cy="1080000"/>
              </a:xfrm>
            </p:spPr>
            <p: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2</m:t>
                          </m:r>
                        </m:den>
                      </m:f>
                    </m:oMath>
                  </m:oMathPara>
                </a14:m>
                <a:endParaRPr lang="en-US" dirty="0"/>
              </a:p>
            </p:txBody>
          </p:sp>
        </mc:Choice>
        <mc:Fallback xmlns="">
          <p:sp>
            <p:nvSpPr>
              <p:cNvPr id="4" name="Text Placeholder 3">
                <a:extLst>
                  <a:ext uri="{FF2B5EF4-FFF2-40B4-BE49-F238E27FC236}">
                    <a16:creationId xmlns:a16="http://schemas.microsoft.com/office/drawing/2014/main" id="{0F458B30-6086-A330-3B8E-2664719B6075}"/>
                  </a:ext>
                </a:extLst>
              </p:cNvPr>
              <p:cNvSpPr>
                <a:spLocks noGrp="1" noRot="1" noChangeAspect="1" noMove="1" noResize="1" noEditPoints="1" noAdjustHandles="1" noChangeArrowheads="1" noChangeShapeType="1" noTextEdit="1"/>
              </p:cNvSpPr>
              <p:nvPr>
                <p:ph type="body" sz="quarter" idx="16"/>
              </p:nvPr>
            </p:nvSpPr>
            <p:spPr>
              <a:xfrm>
                <a:off x="4032593" y="4289600"/>
                <a:ext cx="720000" cy="1080000"/>
              </a:xfrm>
              <a:blipFill>
                <a:blip r:embed="rId9"/>
                <a:stretch>
                  <a:fillRect/>
                </a:stretch>
              </a:blipFill>
            </p:spPr>
            <p:txBody>
              <a:bodyPr/>
              <a:lstStyle/>
              <a:p>
                <a:r>
                  <a:rPr lang="en-GB">
                    <a:noFill/>
                  </a:rPr>
                  <a:t> </a:t>
                </a:r>
              </a:p>
            </p:txBody>
          </p:sp>
        </mc:Fallback>
      </mc:AlternateContent>
      <p:pic>
        <p:nvPicPr>
          <p:cNvPr id="30" name="Picture Placeholder 29" descr="Numicon 3-piece with two pegs">
            <a:extLst>
              <a:ext uri="{FF2B5EF4-FFF2-40B4-BE49-F238E27FC236}">
                <a16:creationId xmlns:a16="http://schemas.microsoft.com/office/drawing/2014/main" id="{97213CD1-63B5-2792-BC41-3D7130E71501}"/>
              </a:ext>
            </a:extLst>
          </p:cNvPr>
          <p:cNvPicPr>
            <a:picLocks noGrp="1" noChangeAspect="1"/>
          </p:cNvPicPr>
          <p:nvPr>
            <p:ph type="pic" sz="quarter" idx="21"/>
          </p:nvPr>
        </p:nvPicPr>
        <p:blipFill>
          <a:blip r:embed="rId10">
            <a:extLst>
              <a:ext uri="{96DAC541-7B7A-43D3-8B79-37D633B846F1}">
                <asvg:svgBlip xmlns:asvg="http://schemas.microsoft.com/office/drawing/2016/SVG/main" r:embed="rId11"/>
              </a:ext>
            </a:extLst>
          </a:blip>
          <a:stretch>
            <a:fillRect/>
          </a:stretch>
        </p:blipFill>
        <p:spPr>
          <a:xfrm>
            <a:off x="6706806" y="3192425"/>
            <a:ext cx="1061466" cy="1061466"/>
          </a:xfrm>
          <a:prstGeom prst="rect">
            <a:avLst/>
          </a:prstGeom>
        </p:spPr>
      </p:pic>
      <p:pic>
        <p:nvPicPr>
          <p:cNvPr id="19" name="Graphic 18">
            <a:extLst>
              <a:ext uri="{FF2B5EF4-FFF2-40B4-BE49-F238E27FC236}">
                <a16:creationId xmlns:a16="http://schemas.microsoft.com/office/drawing/2014/main" id="{D327B6ED-9AB4-A4BE-7CFB-0770E49D1088}"/>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37539" y="3202303"/>
            <a:ext cx="530733" cy="530733"/>
          </a:xfrm>
          <a:prstGeom prst="rect">
            <a:avLst/>
          </a:prstGeom>
        </p:spPr>
      </p:pic>
      <p:pic>
        <p:nvPicPr>
          <p:cNvPr id="34" name="Graphic 33">
            <a:extLst>
              <a:ext uri="{FF2B5EF4-FFF2-40B4-BE49-F238E27FC236}">
                <a16:creationId xmlns:a16="http://schemas.microsoft.com/office/drawing/2014/main" id="{6F41EB62-7C71-3AE8-6EBC-0F57971A15D5}"/>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37538" y="3730688"/>
            <a:ext cx="530733" cy="530733"/>
          </a:xfrm>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AA8511B-0E57-B4A0-5106-AAC4E54E7C93}"/>
                  </a:ext>
                </a:extLst>
              </p:cNvPr>
              <p:cNvSpPr>
                <a:spLocks noGrp="1"/>
              </p:cNvSpPr>
              <p:nvPr>
                <p:ph type="body" sz="quarter" idx="17"/>
              </p:nvPr>
            </p:nvSpPr>
            <p:spPr>
              <a:xfrm>
                <a:off x="6904382" y="4289600"/>
                <a:ext cx="720000" cy="1080000"/>
              </a:xfrm>
            </p:spPr>
            <p: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m:oMathPara>
                </a14:m>
                <a:endParaRPr lang="en-US" dirty="0"/>
              </a:p>
            </p:txBody>
          </p:sp>
        </mc:Choice>
        <mc:Fallback xmlns="">
          <p:sp>
            <p:nvSpPr>
              <p:cNvPr id="5" name="Text Placeholder 4">
                <a:extLst>
                  <a:ext uri="{FF2B5EF4-FFF2-40B4-BE49-F238E27FC236}">
                    <a16:creationId xmlns:a16="http://schemas.microsoft.com/office/drawing/2014/main" id="{CAA8511B-0E57-B4A0-5106-AAC4E54E7C93}"/>
                  </a:ext>
                </a:extLst>
              </p:cNvPr>
              <p:cNvSpPr>
                <a:spLocks noGrp="1" noRot="1" noChangeAspect="1" noMove="1" noResize="1" noEditPoints="1" noAdjustHandles="1" noChangeArrowheads="1" noChangeShapeType="1" noTextEdit="1"/>
              </p:cNvSpPr>
              <p:nvPr>
                <p:ph type="body" sz="quarter" idx="17"/>
              </p:nvPr>
            </p:nvSpPr>
            <p:spPr>
              <a:xfrm>
                <a:off x="6904382" y="4289600"/>
                <a:ext cx="720000" cy="1080000"/>
              </a:xfrm>
              <a:blipFill>
                <a:blip r:embed="rId14"/>
                <a:stretch>
                  <a:fillRect/>
                </a:stretch>
              </a:blipFill>
            </p:spPr>
            <p:txBody>
              <a:bodyPr/>
              <a:lstStyle/>
              <a:p>
                <a:r>
                  <a:rPr lang="en-GB">
                    <a:noFill/>
                  </a:rPr>
                  <a:t> </a:t>
                </a:r>
              </a:p>
            </p:txBody>
          </p:sp>
        </mc:Fallback>
      </mc:AlternateContent>
      <p:pic>
        <p:nvPicPr>
          <p:cNvPr id="17" name="Picture Placeholder 9" descr="Numicon 4-piece with three pegs">
            <a:extLst>
              <a:ext uri="{FF2B5EF4-FFF2-40B4-BE49-F238E27FC236}">
                <a16:creationId xmlns:a16="http://schemas.microsoft.com/office/drawing/2014/main" id="{D20C1FAD-DFB4-FCC7-9B74-927460E47AE0}"/>
              </a:ext>
            </a:extLst>
          </p:cNvPr>
          <p:cNvPicPr>
            <a:picLocks noGrp="1" noChangeAspect="1"/>
          </p:cNvPicPr>
          <p:nvPr>
            <p:ph type="pic" sz="quarter" idx="20"/>
          </p:nvPr>
        </p:nvPicPr>
        <p:blipFill>
          <a:blip r:embed="rId15">
            <a:extLst>
              <a:ext uri="{96DAC541-7B7A-43D3-8B79-37D633B846F1}">
                <asvg:svgBlip xmlns:asvg="http://schemas.microsoft.com/office/drawing/2016/SVG/main" r:embed="rId16"/>
              </a:ext>
            </a:extLst>
          </a:blip>
          <a:stretch/>
        </p:blipFill>
        <p:spPr>
          <a:xfrm>
            <a:off x="9604247" y="3210683"/>
            <a:ext cx="1061466" cy="1061466"/>
          </a:xfrm>
          <a:prstGeom prst="rect">
            <a:avLst/>
          </a:prstGeom>
        </p:spPr>
      </p:pic>
      <p:pic>
        <p:nvPicPr>
          <p:cNvPr id="35" name="Graphic 34">
            <a:extLst>
              <a:ext uri="{FF2B5EF4-FFF2-40B4-BE49-F238E27FC236}">
                <a16:creationId xmlns:a16="http://schemas.microsoft.com/office/drawing/2014/main" id="{52DFDF63-7DFB-7BBB-60D3-1EC3370E6F57}"/>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145041" y="3220429"/>
            <a:ext cx="530733" cy="530733"/>
          </a:xfrm>
          <a:prstGeom prst="rect">
            <a:avLst/>
          </a:prstGeom>
        </p:spPr>
      </p:pic>
      <p:pic>
        <p:nvPicPr>
          <p:cNvPr id="36" name="Graphic 35">
            <a:extLst>
              <a:ext uri="{FF2B5EF4-FFF2-40B4-BE49-F238E27FC236}">
                <a16:creationId xmlns:a16="http://schemas.microsoft.com/office/drawing/2014/main" id="{794E5AC2-7668-8B9A-5F45-96E5A2B07886}"/>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615904" y="3730688"/>
            <a:ext cx="530733" cy="530733"/>
          </a:xfrm>
          <a:prstGeom prst="rect">
            <a:avLst/>
          </a:prstGeom>
        </p:spPr>
      </p:pic>
      <p:pic>
        <p:nvPicPr>
          <p:cNvPr id="37" name="Graphic 36">
            <a:extLst>
              <a:ext uri="{FF2B5EF4-FFF2-40B4-BE49-F238E27FC236}">
                <a16:creationId xmlns:a16="http://schemas.microsoft.com/office/drawing/2014/main" id="{588E9F1B-6276-4ABA-2260-DF65AC27B422}"/>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145040" y="3730688"/>
            <a:ext cx="530733" cy="530733"/>
          </a:xfrm>
          <a:prstGeom prst="rect">
            <a:avLst/>
          </a:prstGeom>
        </p:spPr>
      </p:pic>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2DDF33D2-2BFF-6E63-8A33-B3C8ECBED7CA}"/>
                  </a:ext>
                </a:extLst>
              </p:cNvPr>
              <p:cNvSpPr>
                <a:spLocks noGrp="1"/>
              </p:cNvSpPr>
              <p:nvPr>
                <p:ph type="body" sz="quarter" idx="18"/>
              </p:nvPr>
            </p:nvSpPr>
            <p:spPr>
              <a:xfrm>
                <a:off x="9776171" y="4289600"/>
                <a:ext cx="720000" cy="1080000"/>
              </a:xfrm>
            </p:spPr>
            <p: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m:oMathPara>
                </a14:m>
                <a:endParaRPr lang="en-US" dirty="0"/>
              </a:p>
            </p:txBody>
          </p:sp>
        </mc:Choice>
        <mc:Fallback xmlns="">
          <p:sp>
            <p:nvSpPr>
              <p:cNvPr id="6" name="Text Placeholder 5">
                <a:extLst>
                  <a:ext uri="{FF2B5EF4-FFF2-40B4-BE49-F238E27FC236}">
                    <a16:creationId xmlns:a16="http://schemas.microsoft.com/office/drawing/2014/main" id="{2DDF33D2-2BFF-6E63-8A33-B3C8ECBED7CA}"/>
                  </a:ext>
                </a:extLst>
              </p:cNvPr>
              <p:cNvSpPr>
                <a:spLocks noGrp="1" noRot="1" noChangeAspect="1" noMove="1" noResize="1" noEditPoints="1" noAdjustHandles="1" noChangeArrowheads="1" noChangeShapeType="1" noTextEdit="1"/>
              </p:cNvSpPr>
              <p:nvPr>
                <p:ph type="body" sz="quarter" idx="18"/>
              </p:nvPr>
            </p:nvSpPr>
            <p:spPr>
              <a:xfrm>
                <a:off x="9776171" y="4289600"/>
                <a:ext cx="720000" cy="1080000"/>
              </a:xfrm>
              <a:blipFill>
                <a:blip r:embed="rId19"/>
                <a:stretch>
                  <a:fillRect/>
                </a:stretch>
              </a:blipFill>
            </p:spPr>
            <p:txBody>
              <a:bodyPr/>
              <a:lstStyle/>
              <a:p>
                <a:r>
                  <a:rPr lang="en-GB">
                    <a:noFill/>
                  </a:rPr>
                  <a:t> </a:t>
                </a:r>
              </a:p>
            </p:txBody>
          </p:sp>
        </mc:Fallback>
      </mc:AlternateContent>
      <p:sp>
        <p:nvSpPr>
          <p:cNvPr id="7" name="Rounded Rectangle 12">
            <a:extLst>
              <a:ext uri="{FF2B5EF4-FFF2-40B4-BE49-F238E27FC236}">
                <a16:creationId xmlns:a16="http://schemas.microsoft.com/office/drawing/2014/main" id="{3894BDF6-E897-9A22-9F77-E8317FCF2E2B}"/>
              </a:ext>
            </a:extLst>
          </p:cNvPr>
          <p:cNvSpPr/>
          <p:nvPr/>
        </p:nvSpPr>
        <p:spPr>
          <a:xfrm>
            <a:off x="4019071" y="5572910"/>
            <a:ext cx="3749200" cy="476726"/>
          </a:xfrm>
          <a:prstGeom prst="roundRect">
            <a:avLst/>
          </a:prstGeom>
          <a:solidFill>
            <a:srgbClr val="674997">
              <a:alpha val="1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US" sz="2200" dirty="0">
                <a:solidFill>
                  <a:schemeClr val="tx1"/>
                </a:solidFill>
              </a:rPr>
              <a:t>__ is __ out of __ equal parts.</a:t>
            </a:r>
          </a:p>
        </p:txBody>
      </p:sp>
      <p:pic>
        <p:nvPicPr>
          <p:cNvPr id="16" name="Picture Placeholder 15" descr="Key words">
            <a:extLst>
              <a:ext uri="{FF2B5EF4-FFF2-40B4-BE49-F238E27FC236}">
                <a16:creationId xmlns:a16="http://schemas.microsoft.com/office/drawing/2014/main" id="{44C6FBB9-3B25-BAA2-E230-312B610C26F5}"/>
              </a:ext>
            </a:extLst>
          </p:cNvPr>
          <p:cNvPicPr>
            <a:picLocks noGrp="1" noChangeAspect="1"/>
          </p:cNvPicPr>
          <p:nvPr>
            <p:ph type="pic" sz="quarter" idx="15"/>
          </p:nvPr>
        </p:nvPicPr>
        <p:blipFill>
          <a:blip r:embed="rId20">
            <a:extLst>
              <a:ext uri="{96DAC541-7B7A-43D3-8B79-37D633B846F1}">
                <asvg:svgBlip xmlns:asvg="http://schemas.microsoft.com/office/drawing/2016/SVG/main" r:embed="rId21"/>
              </a:ext>
            </a:extLst>
          </a:blip>
          <a:srcRect t="220" b="220"/>
          <a:stretch/>
        </p:blipFill>
        <p:spPr/>
      </p:pic>
      <p:sp>
        <p:nvSpPr>
          <p:cNvPr id="14" name="Text Placeholder 13">
            <a:extLst>
              <a:ext uri="{FF2B5EF4-FFF2-40B4-BE49-F238E27FC236}">
                <a16:creationId xmlns:a16="http://schemas.microsoft.com/office/drawing/2014/main" id="{6A660F3E-E872-3F2B-2B73-CFC7CF2BE264}"/>
              </a:ext>
            </a:extLst>
          </p:cNvPr>
          <p:cNvSpPr>
            <a:spLocks noGrp="1"/>
          </p:cNvSpPr>
          <p:nvPr>
            <p:ph type="body" sz="quarter" idx="14"/>
          </p:nvPr>
        </p:nvSpPr>
        <p:spPr>
          <a:xfrm>
            <a:off x="891372" y="6336533"/>
            <a:ext cx="9446427" cy="536400"/>
          </a:xfrm>
        </p:spPr>
        <p:txBody>
          <a:bodyPr/>
          <a:lstStyle/>
          <a:p>
            <a:r>
              <a:rPr lang="en-GB" dirty="0"/>
              <a:t>whole </a:t>
            </a:r>
            <a:r>
              <a:rPr lang="en-GB" dirty="0">
                <a:solidFill>
                  <a:schemeClr val="bg1">
                    <a:lumMod val="75000"/>
                  </a:schemeClr>
                </a:solidFill>
              </a:rPr>
              <a:t>|</a:t>
            </a:r>
            <a:r>
              <a:rPr lang="en-GB" dirty="0"/>
              <a:t> equal </a:t>
            </a:r>
            <a:r>
              <a:rPr lang="en-GB" dirty="0">
                <a:solidFill>
                  <a:schemeClr val="bg1">
                    <a:lumMod val="75000"/>
                  </a:schemeClr>
                </a:solidFill>
              </a:rPr>
              <a:t>|</a:t>
            </a:r>
            <a:r>
              <a:rPr lang="en-GB" dirty="0"/>
              <a:t> part </a:t>
            </a:r>
            <a:r>
              <a:rPr lang="en-GB" dirty="0">
                <a:solidFill>
                  <a:schemeClr val="bg1">
                    <a:lumMod val="75000"/>
                  </a:schemeClr>
                </a:solidFill>
              </a:rPr>
              <a:t>|</a:t>
            </a:r>
            <a:r>
              <a:rPr lang="en-GB" dirty="0"/>
              <a:t> unit fraction </a:t>
            </a:r>
            <a:r>
              <a:rPr lang="en-GB" dirty="0">
                <a:solidFill>
                  <a:schemeClr val="bg1">
                    <a:lumMod val="75000"/>
                  </a:schemeClr>
                </a:solidFill>
              </a:rPr>
              <a:t>|</a:t>
            </a:r>
            <a:r>
              <a:rPr lang="en-GB" dirty="0"/>
              <a:t> non-unit fraction</a:t>
            </a:r>
            <a:r>
              <a:rPr lang="en-GB" dirty="0">
                <a:solidFill>
                  <a:schemeClr val="bg1">
                    <a:lumMod val="75000"/>
                  </a:schemeClr>
                </a:solidFill>
              </a:rPr>
              <a:t> |</a:t>
            </a:r>
            <a:r>
              <a:rPr lang="en-GB" dirty="0"/>
              <a:t> denominator </a:t>
            </a:r>
            <a:r>
              <a:rPr lang="en-GB" dirty="0">
                <a:solidFill>
                  <a:schemeClr val="bg1">
                    <a:lumMod val="75000"/>
                  </a:schemeClr>
                </a:solidFill>
              </a:rPr>
              <a:t>|</a:t>
            </a:r>
            <a:r>
              <a:rPr lang="en-GB" dirty="0"/>
              <a:t> numerator</a:t>
            </a:r>
          </a:p>
        </p:txBody>
      </p:sp>
    </p:spTree>
    <p:extLst>
      <p:ext uri="{BB962C8B-B14F-4D97-AF65-F5344CB8AC3E}">
        <p14:creationId xmlns:p14="http://schemas.microsoft.com/office/powerpoint/2010/main" val="180044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1116-36BC-6A18-D938-4C0A80FE7360}"/>
              </a:ext>
            </a:extLst>
          </p:cNvPr>
          <p:cNvSpPr>
            <a:spLocks noGrp="1"/>
          </p:cNvSpPr>
          <p:nvPr>
            <p:ph type="title"/>
          </p:nvPr>
        </p:nvSpPr>
        <p:spPr>
          <a:xfrm>
            <a:off x="891373" y="307050"/>
            <a:ext cx="4680000" cy="415498"/>
          </a:xfrm>
        </p:spPr>
        <p:txBody>
          <a:bodyPr/>
          <a:lstStyle/>
          <a:p>
            <a:r>
              <a:rPr lang="en-GB" dirty="0">
                <a:ea typeface="Calibri"/>
              </a:rPr>
              <a:t>Hinge</a:t>
            </a:r>
            <a:endParaRPr lang="en-GB" dirty="0"/>
          </a:p>
        </p:txBody>
      </p:sp>
      <p:pic>
        <p:nvPicPr>
          <p:cNvPr id="5" name="Picture 4" descr="Pairs">
            <a:extLst>
              <a:ext uri="{FF2B5EF4-FFF2-40B4-BE49-F238E27FC236}">
                <a16:creationId xmlns:a16="http://schemas.microsoft.com/office/drawing/2014/main" id="{F1335487-4243-48B5-D8AD-60F78B9D8062}"/>
              </a:ext>
            </a:extLst>
          </p:cNvPr>
          <p:cNvPicPr>
            <a:picLocks noChangeAspect="1"/>
          </p:cNvPicPr>
          <p:nvPr/>
        </p:nvPicPr>
        <p:blipFill>
          <a:blip r:embed="rId3"/>
          <a:stretch>
            <a:fillRect/>
          </a:stretch>
        </p:blipFill>
        <p:spPr>
          <a:xfrm>
            <a:off x="9662400" y="201600"/>
            <a:ext cx="1080000" cy="1080000"/>
          </a:xfrm>
          <a:prstGeom prst="rect">
            <a:avLst/>
          </a:prstGeom>
        </p:spPr>
      </p:pic>
      <p:sp>
        <p:nvSpPr>
          <p:cNvPr id="3" name="Text Placeholder 2">
            <a:extLst>
              <a:ext uri="{FF2B5EF4-FFF2-40B4-BE49-F238E27FC236}">
                <a16:creationId xmlns:a16="http://schemas.microsoft.com/office/drawing/2014/main" id="{76231890-F25C-F8C6-1F3F-5888EF8E1784}"/>
              </a:ext>
            </a:extLst>
          </p:cNvPr>
          <p:cNvSpPr>
            <a:spLocks noGrp="1"/>
          </p:cNvSpPr>
          <p:nvPr>
            <p:ph type="body" sz="quarter" idx="11"/>
          </p:nvPr>
        </p:nvSpPr>
        <p:spPr>
          <a:xfrm>
            <a:off x="263523" y="1052513"/>
            <a:ext cx="9000000" cy="1118255"/>
          </a:xfrm>
        </p:spPr>
        <p:txBody>
          <a:bodyPr/>
          <a:lstStyle/>
          <a:p>
            <a:r>
              <a:rPr lang="en-GB" dirty="0"/>
              <a:t>Which of these models show unit fractions?</a:t>
            </a:r>
          </a:p>
          <a:p>
            <a:endParaRPr lang="en-GB" dirty="0"/>
          </a:p>
        </p:txBody>
      </p:sp>
      <p:sp>
        <p:nvSpPr>
          <p:cNvPr id="13" name="Text Placeholder 57">
            <a:extLst>
              <a:ext uri="{FF2B5EF4-FFF2-40B4-BE49-F238E27FC236}">
                <a16:creationId xmlns:a16="http://schemas.microsoft.com/office/drawing/2014/main" id="{57FF4789-2BEA-79E4-4118-3B728D50C9E3}"/>
              </a:ext>
            </a:extLst>
          </p:cNvPr>
          <p:cNvSpPr txBox="1">
            <a:spLocks/>
          </p:cNvSpPr>
          <p:nvPr/>
        </p:nvSpPr>
        <p:spPr>
          <a:xfrm>
            <a:off x="263524" y="1849989"/>
            <a:ext cx="542878" cy="5078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b="1" dirty="0"/>
              <a:t>A</a:t>
            </a:r>
            <a:endParaRPr lang="en-GB" b="1" dirty="0"/>
          </a:p>
        </p:txBody>
      </p:sp>
      <p:pic>
        <p:nvPicPr>
          <p:cNvPr id="22" name="Picture Placeholder 14" descr="Numicon 3-piece with one peg">
            <a:extLst>
              <a:ext uri="{FF2B5EF4-FFF2-40B4-BE49-F238E27FC236}">
                <a16:creationId xmlns:a16="http://schemas.microsoft.com/office/drawing/2014/main" id="{E4D77D5E-50F2-7431-2DAA-B448F7DC52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6402" y="1928090"/>
            <a:ext cx="1104485" cy="1104485"/>
          </a:xfrm>
          <a:prstGeom prst="rect">
            <a:avLst/>
          </a:prstGeom>
        </p:spPr>
      </p:pic>
      <p:pic>
        <p:nvPicPr>
          <p:cNvPr id="23" name="Graphic 22">
            <a:extLst>
              <a:ext uri="{FF2B5EF4-FFF2-40B4-BE49-F238E27FC236}">
                <a16:creationId xmlns:a16="http://schemas.microsoft.com/office/drawing/2014/main" id="{3670B3AA-4165-4975-312E-AAFA8AA9E7C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62960" y="2474872"/>
            <a:ext cx="531718" cy="531718"/>
          </a:xfrm>
          <a:prstGeom prst="rect">
            <a:avLst/>
          </a:prstGeom>
        </p:spPr>
      </p:pic>
      <p:sp>
        <p:nvSpPr>
          <p:cNvPr id="14" name="Text Placeholder 58">
            <a:extLst>
              <a:ext uri="{FF2B5EF4-FFF2-40B4-BE49-F238E27FC236}">
                <a16:creationId xmlns:a16="http://schemas.microsoft.com/office/drawing/2014/main" id="{F3CBE4A7-DB63-1CD6-46BE-CA634C3ED2A3}"/>
              </a:ext>
            </a:extLst>
          </p:cNvPr>
          <p:cNvSpPr txBox="1">
            <a:spLocks/>
          </p:cNvSpPr>
          <p:nvPr/>
        </p:nvSpPr>
        <p:spPr>
          <a:xfrm>
            <a:off x="3432794" y="1928090"/>
            <a:ext cx="542878" cy="507831"/>
          </a:xfrm>
          <a:prstGeom prst="rect">
            <a:avLst/>
          </a:prstGeom>
        </p:spPr>
        <p:txBody>
          <a:bodyPr wrap="none" lIns="0" tIns="0" rIns="0" bIns="0"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b="1" dirty="0"/>
              <a:t>B</a:t>
            </a:r>
            <a:endParaRPr lang="en-GB" b="1" dirty="0"/>
          </a:p>
        </p:txBody>
      </p:sp>
      <p:pic>
        <p:nvPicPr>
          <p:cNvPr id="10" name="Picture Placeholder 88" descr="A rectangle split into four unequal parts with one part shaded">
            <a:extLst>
              <a:ext uri="{FF2B5EF4-FFF2-40B4-BE49-F238E27FC236}">
                <a16:creationId xmlns:a16="http://schemas.microsoft.com/office/drawing/2014/main" id="{FC8C80EE-B37B-ACC6-29E8-90E87474925E}"/>
              </a:ext>
            </a:extLst>
          </p:cNvPr>
          <p:cNvPicPr>
            <a:picLocks noChangeAspect="1"/>
          </p:cNvPicPr>
          <p:nvPr/>
        </p:nvPicPr>
        <p:blipFill>
          <a:blip r:embed="rId8"/>
          <a:stretch>
            <a:fillRect/>
          </a:stretch>
        </p:blipFill>
        <p:spPr>
          <a:xfrm>
            <a:off x="3812330" y="2002329"/>
            <a:ext cx="1428205" cy="1198494"/>
          </a:xfrm>
          <a:prstGeom prst="rect">
            <a:avLst/>
          </a:prstGeom>
        </p:spPr>
      </p:pic>
      <p:sp>
        <p:nvSpPr>
          <p:cNvPr id="15" name="Text Placeholder 59">
            <a:extLst>
              <a:ext uri="{FF2B5EF4-FFF2-40B4-BE49-F238E27FC236}">
                <a16:creationId xmlns:a16="http://schemas.microsoft.com/office/drawing/2014/main" id="{B6DAA5BF-F95F-33CB-784B-EF59A7FEADD7}"/>
              </a:ext>
            </a:extLst>
          </p:cNvPr>
          <p:cNvSpPr txBox="1">
            <a:spLocks/>
          </p:cNvSpPr>
          <p:nvPr/>
        </p:nvSpPr>
        <p:spPr>
          <a:xfrm>
            <a:off x="263524" y="3776889"/>
            <a:ext cx="542878" cy="5078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b="1" dirty="0"/>
              <a:t>C</a:t>
            </a:r>
            <a:endParaRPr lang="en-GB" b="1" dirty="0"/>
          </a:p>
        </p:txBody>
      </p:sp>
      <p:pic>
        <p:nvPicPr>
          <p:cNvPr id="9" name="Picture Placeholder 82" descr="Three Numicon pegs with two pegs circled">
            <a:extLst>
              <a:ext uri="{FF2B5EF4-FFF2-40B4-BE49-F238E27FC236}">
                <a16:creationId xmlns:a16="http://schemas.microsoft.com/office/drawing/2014/main" id="{2A02AF7E-FD2A-0327-AF31-0BE65BE5A375}"/>
              </a:ext>
            </a:extLst>
          </p:cNvPr>
          <p:cNvPicPr>
            <a:picLocks noChangeAspect="1"/>
          </p:cNvPicPr>
          <p:nvPr/>
        </p:nvPicPr>
        <p:blipFill>
          <a:blip r:embed="rId9"/>
          <a:stretch>
            <a:fillRect/>
          </a:stretch>
        </p:blipFill>
        <p:spPr>
          <a:xfrm>
            <a:off x="545833" y="3939966"/>
            <a:ext cx="1876546" cy="1059431"/>
          </a:xfrm>
          <a:prstGeom prst="rect">
            <a:avLst/>
          </a:prstGeom>
        </p:spPr>
      </p:pic>
      <p:sp>
        <p:nvSpPr>
          <p:cNvPr id="16" name="Text Placeholder 60">
            <a:extLst>
              <a:ext uri="{FF2B5EF4-FFF2-40B4-BE49-F238E27FC236}">
                <a16:creationId xmlns:a16="http://schemas.microsoft.com/office/drawing/2014/main" id="{FA3955ED-1322-392D-D26B-B920897EEBCE}"/>
              </a:ext>
            </a:extLst>
          </p:cNvPr>
          <p:cNvSpPr txBox="1">
            <a:spLocks/>
          </p:cNvSpPr>
          <p:nvPr/>
        </p:nvSpPr>
        <p:spPr>
          <a:xfrm>
            <a:off x="3432794" y="3776889"/>
            <a:ext cx="542878" cy="5078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b="1" dirty="0"/>
              <a:t>D</a:t>
            </a:r>
            <a:endParaRPr lang="en-GB" b="1" dirty="0"/>
          </a:p>
        </p:txBody>
      </p:sp>
      <p:pic>
        <p:nvPicPr>
          <p:cNvPr id="11" name="Picture Placeholder 92" descr="A rectangle split into four equal parts with one part shaded.">
            <a:extLst>
              <a:ext uri="{FF2B5EF4-FFF2-40B4-BE49-F238E27FC236}">
                <a16:creationId xmlns:a16="http://schemas.microsoft.com/office/drawing/2014/main" id="{BA9DCC0B-5AF1-CAEF-E338-2ADFC229B76F}"/>
              </a:ext>
            </a:extLst>
          </p:cNvPr>
          <p:cNvPicPr>
            <a:picLocks noChangeAspect="1"/>
          </p:cNvPicPr>
          <p:nvPr/>
        </p:nvPicPr>
        <p:blipFill>
          <a:blip r:embed="rId10"/>
          <a:stretch>
            <a:fillRect/>
          </a:stretch>
        </p:blipFill>
        <p:spPr>
          <a:xfrm rot="5400000">
            <a:off x="2971648" y="4699710"/>
            <a:ext cx="2194121" cy="512756"/>
          </a:xfrm>
          <a:prstGeom prst="rect">
            <a:avLst/>
          </a:prstGeom>
        </p:spPr>
      </p:pic>
      <p:sp>
        <p:nvSpPr>
          <p:cNvPr id="17" name="Text Placeholder 64">
            <a:extLst>
              <a:ext uri="{FF2B5EF4-FFF2-40B4-BE49-F238E27FC236}">
                <a16:creationId xmlns:a16="http://schemas.microsoft.com/office/drawing/2014/main" id="{2BC22640-88A3-2758-FBC1-FB4B3DD87E4D}"/>
              </a:ext>
            </a:extLst>
          </p:cNvPr>
          <p:cNvSpPr txBox="1">
            <a:spLocks/>
          </p:cNvSpPr>
          <p:nvPr/>
        </p:nvSpPr>
        <p:spPr>
          <a:xfrm>
            <a:off x="6602066" y="3776889"/>
            <a:ext cx="542878" cy="5078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b="1" dirty="0"/>
              <a:t>E</a:t>
            </a:r>
            <a:endParaRPr lang="en-GB" b="1" dirty="0"/>
          </a:p>
        </p:txBody>
      </p:sp>
      <p:pic>
        <p:nvPicPr>
          <p:cNvPr id="12" name="Picture Placeholder 99" descr="A circle split into two identical parts with both parts shaded.">
            <a:extLst>
              <a:ext uri="{FF2B5EF4-FFF2-40B4-BE49-F238E27FC236}">
                <a16:creationId xmlns:a16="http://schemas.microsoft.com/office/drawing/2014/main" id="{C5B14EEE-D8B2-9B2D-E60C-B021485D3E77}"/>
              </a:ext>
            </a:extLst>
          </p:cNvPr>
          <p:cNvPicPr>
            <a:picLocks noChangeAspect="1"/>
          </p:cNvPicPr>
          <p:nvPr/>
        </p:nvPicPr>
        <p:blipFill>
          <a:blip r:embed="rId11"/>
          <a:stretch>
            <a:fillRect/>
          </a:stretch>
        </p:blipFill>
        <p:spPr>
          <a:xfrm>
            <a:off x="6857215" y="3859027"/>
            <a:ext cx="1595847" cy="1602334"/>
          </a:xfrm>
          <a:prstGeom prst="rect">
            <a:avLst/>
          </a:prstGeom>
        </p:spPr>
      </p:pic>
      <p:pic>
        <p:nvPicPr>
          <p:cNvPr id="8" name="Picture Placeholder 7" descr="Key words">
            <a:extLst>
              <a:ext uri="{FF2B5EF4-FFF2-40B4-BE49-F238E27FC236}">
                <a16:creationId xmlns:a16="http://schemas.microsoft.com/office/drawing/2014/main" id="{06A8F70B-BBC4-93E8-B9F7-13339B1B6901}"/>
              </a:ext>
            </a:extLst>
          </p:cNvPr>
          <p:cNvPicPr>
            <a:picLocks noGrp="1" noChangeAspect="1"/>
          </p:cNvPicPr>
          <p:nvPr>
            <p:ph type="pic" sz="quarter" idx="17"/>
          </p:nvPr>
        </p:nvPicPr>
        <p:blipFill>
          <a:blip r:embed="rId12">
            <a:extLst>
              <a:ext uri="{96DAC541-7B7A-43D3-8B79-37D633B846F1}">
                <asvg:svgBlip xmlns:asvg="http://schemas.microsoft.com/office/drawing/2016/SVG/main" r:embed="rId13"/>
              </a:ext>
            </a:extLst>
          </a:blip>
          <a:srcRect t="220" b="220"/>
          <a:stretch>
            <a:fillRect/>
          </a:stretch>
        </p:blipFill>
        <p:spPr/>
      </p:pic>
      <p:sp>
        <p:nvSpPr>
          <p:cNvPr id="6" name="Text Placeholder 5">
            <a:extLst>
              <a:ext uri="{FF2B5EF4-FFF2-40B4-BE49-F238E27FC236}">
                <a16:creationId xmlns:a16="http://schemas.microsoft.com/office/drawing/2014/main" id="{20DC97B8-DDCD-EE10-A9B0-1C70C3F49E7B}"/>
              </a:ext>
            </a:extLst>
          </p:cNvPr>
          <p:cNvSpPr>
            <a:spLocks noGrp="1"/>
          </p:cNvSpPr>
          <p:nvPr>
            <p:ph type="body" sz="quarter" idx="14"/>
          </p:nvPr>
        </p:nvSpPr>
        <p:spPr/>
        <p:txBody>
          <a:bodyPr/>
          <a:lstStyle/>
          <a:p>
            <a:r>
              <a:rPr lang="en-GB" dirty="0"/>
              <a:t>whole </a:t>
            </a:r>
            <a:r>
              <a:rPr lang="en-GB" dirty="0">
                <a:solidFill>
                  <a:schemeClr val="bg1">
                    <a:lumMod val="75000"/>
                  </a:schemeClr>
                </a:solidFill>
              </a:rPr>
              <a:t>|</a:t>
            </a:r>
            <a:r>
              <a:rPr lang="en-GB" dirty="0"/>
              <a:t> equal </a:t>
            </a:r>
            <a:r>
              <a:rPr lang="en-GB" dirty="0">
                <a:solidFill>
                  <a:schemeClr val="bg1">
                    <a:lumMod val="75000"/>
                  </a:schemeClr>
                </a:solidFill>
              </a:rPr>
              <a:t>|</a:t>
            </a:r>
            <a:r>
              <a:rPr lang="en-GB" dirty="0"/>
              <a:t> part </a:t>
            </a:r>
            <a:r>
              <a:rPr lang="en-GB" dirty="0">
                <a:solidFill>
                  <a:schemeClr val="bg1">
                    <a:lumMod val="75000"/>
                  </a:schemeClr>
                </a:solidFill>
              </a:rPr>
              <a:t>|</a:t>
            </a:r>
            <a:r>
              <a:rPr lang="en-GB" dirty="0"/>
              <a:t> unit fraction </a:t>
            </a:r>
            <a:r>
              <a:rPr lang="en-GB" dirty="0">
                <a:solidFill>
                  <a:schemeClr val="bg1">
                    <a:lumMod val="75000"/>
                  </a:schemeClr>
                </a:solidFill>
              </a:rPr>
              <a:t>|</a:t>
            </a:r>
            <a:r>
              <a:rPr lang="en-GB" dirty="0"/>
              <a:t> non-unit fraction</a:t>
            </a:r>
            <a:r>
              <a:rPr lang="en-GB" dirty="0">
                <a:solidFill>
                  <a:schemeClr val="bg1">
                    <a:lumMod val="75000"/>
                  </a:schemeClr>
                </a:solidFill>
              </a:rPr>
              <a:t> |</a:t>
            </a:r>
            <a:r>
              <a:rPr lang="en-GB" dirty="0"/>
              <a:t> denominator </a:t>
            </a:r>
            <a:r>
              <a:rPr lang="en-GB" dirty="0">
                <a:solidFill>
                  <a:schemeClr val="bg1">
                    <a:lumMod val="75000"/>
                  </a:schemeClr>
                </a:solidFill>
              </a:rPr>
              <a:t>|</a:t>
            </a:r>
            <a:r>
              <a:rPr lang="en-GB" dirty="0"/>
              <a:t> numerator</a:t>
            </a:r>
          </a:p>
        </p:txBody>
      </p:sp>
    </p:spTree>
    <p:extLst>
      <p:ext uri="{BB962C8B-B14F-4D97-AF65-F5344CB8AC3E}">
        <p14:creationId xmlns:p14="http://schemas.microsoft.com/office/powerpoint/2010/main" val="12592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BE4C-F7D2-01E5-A740-05979A0484B8}"/>
              </a:ext>
            </a:extLst>
          </p:cNvPr>
          <p:cNvSpPr>
            <a:spLocks noGrp="1"/>
          </p:cNvSpPr>
          <p:nvPr>
            <p:ph type="title"/>
          </p:nvPr>
        </p:nvSpPr>
        <p:spPr>
          <a:xfrm>
            <a:off x="891373" y="307050"/>
            <a:ext cx="4680000" cy="415498"/>
          </a:xfrm>
        </p:spPr>
        <p:txBody>
          <a:bodyPr/>
          <a:lstStyle/>
          <a:p>
            <a:r>
              <a:rPr lang="en-GB" dirty="0">
                <a:latin typeface="Calibri"/>
                <a:ea typeface="Calibri"/>
                <a:cs typeface="Calibri"/>
              </a:rPr>
              <a:t>Teach: You do (1)</a:t>
            </a:r>
            <a:endParaRPr lang="en-GB" dirty="0"/>
          </a:p>
        </p:txBody>
      </p:sp>
      <p:pic>
        <p:nvPicPr>
          <p:cNvPr id="5" name="Picture 4" descr="Pairs">
            <a:extLst>
              <a:ext uri="{FF2B5EF4-FFF2-40B4-BE49-F238E27FC236}">
                <a16:creationId xmlns:a16="http://schemas.microsoft.com/office/drawing/2014/main" id="{21ADC211-7A34-1B1A-CC57-0AA5EBF2FB55}"/>
              </a:ext>
            </a:extLst>
          </p:cNvPr>
          <p:cNvPicPr>
            <a:picLocks noChangeAspect="1"/>
          </p:cNvPicPr>
          <p:nvPr/>
        </p:nvPicPr>
        <p:blipFill>
          <a:blip r:embed="rId3"/>
          <a:stretch>
            <a:fillRect/>
          </a:stretch>
        </p:blipFill>
        <p:spPr>
          <a:xfrm>
            <a:off x="9646509" y="182548"/>
            <a:ext cx="1080000" cy="1080000"/>
          </a:xfrm>
          <a:prstGeom prst="rect">
            <a:avLst/>
          </a:prstGeom>
        </p:spPr>
      </p:pic>
      <p:sp>
        <p:nvSpPr>
          <p:cNvPr id="3" name="Text Placeholder 2">
            <a:extLst>
              <a:ext uri="{FF2B5EF4-FFF2-40B4-BE49-F238E27FC236}">
                <a16:creationId xmlns:a16="http://schemas.microsoft.com/office/drawing/2014/main" id="{4FDD462C-F4DA-A639-19C5-AFFC9E823DF6}"/>
              </a:ext>
            </a:extLst>
          </p:cNvPr>
          <p:cNvSpPr>
            <a:spLocks noGrp="1"/>
          </p:cNvSpPr>
          <p:nvPr>
            <p:ph type="body" sz="quarter" idx="11"/>
          </p:nvPr>
        </p:nvSpPr>
        <p:spPr>
          <a:xfrm>
            <a:off x="263523" y="1052513"/>
            <a:ext cx="11664952" cy="2339102"/>
          </a:xfrm>
        </p:spPr>
        <p:txBody>
          <a:bodyPr/>
          <a:lstStyle/>
          <a:p>
            <a:r>
              <a:rPr lang="en-US" dirty="0"/>
              <a:t>Place the cards face down in a pile.</a:t>
            </a:r>
          </a:p>
          <a:p>
            <a:r>
              <a:rPr lang="en-US" dirty="0"/>
              <a:t>Take turns to turn over a card.</a:t>
            </a:r>
          </a:p>
          <a:p>
            <a:r>
              <a:rPr lang="en-US" dirty="0"/>
              <a:t>Each write the fraction the card represents.</a:t>
            </a:r>
          </a:p>
          <a:p>
            <a:r>
              <a:rPr lang="en-US" dirty="0"/>
              <a:t>Compare your fraction with your partner.</a:t>
            </a:r>
          </a:p>
        </p:txBody>
      </p:sp>
      <p:pic>
        <p:nvPicPr>
          <p:cNvPr id="20" name="Picture Placeholder 19">
            <a:extLst>
              <a:ext uri="{FF2B5EF4-FFF2-40B4-BE49-F238E27FC236}">
                <a16:creationId xmlns:a16="http://schemas.microsoft.com/office/drawing/2014/main" id="{5E30BB52-D187-310B-E41C-D8740049C120}"/>
              </a:ext>
              <a:ext uri="{C183D7F6-B498-43B3-948B-1728B52AA6E4}">
                <adec:decorative xmlns:adec="http://schemas.microsoft.com/office/drawing/2017/decorative" val="1"/>
              </a:ext>
            </a:extLst>
          </p:cNvPr>
          <p:cNvPicPr>
            <a:picLocks noGrp="1" noChangeAspect="1"/>
          </p:cNvPicPr>
          <p:nvPr>
            <p:ph type="pic" sz="quarter" idx="12"/>
          </p:nvPr>
        </p:nvPicPr>
        <p:blipFill>
          <a:blip r:embed="rId4"/>
          <a:srcRect/>
          <a:stretch/>
        </p:blipFill>
        <p:spPr>
          <a:xfrm rot="439067">
            <a:off x="1663705" y="3882827"/>
            <a:ext cx="1499176" cy="2054095"/>
          </a:xfrm>
        </p:spPr>
      </p:pic>
      <p:grpSp>
        <p:nvGrpSpPr>
          <p:cNvPr id="16" name="Group 15" descr="What is the numerator?&#10;What is the denominator?">
            <a:extLst>
              <a:ext uri="{FF2B5EF4-FFF2-40B4-BE49-F238E27FC236}">
                <a16:creationId xmlns:a16="http://schemas.microsoft.com/office/drawing/2014/main" id="{0ECED170-9141-8FBC-1839-B59E1E2DBA6C}"/>
              </a:ext>
            </a:extLst>
          </p:cNvPr>
          <p:cNvGrpSpPr/>
          <p:nvPr/>
        </p:nvGrpSpPr>
        <p:grpSpPr>
          <a:xfrm>
            <a:off x="8380099" y="1878567"/>
            <a:ext cx="3518622" cy="1587246"/>
            <a:chOff x="790471" y="5029200"/>
            <a:chExt cx="3518622" cy="1587246"/>
          </a:xfrm>
        </p:grpSpPr>
        <p:sp>
          <p:nvSpPr>
            <p:cNvPr id="17" name="Rounded Rectangle 4">
              <a:extLst>
                <a:ext uri="{FF2B5EF4-FFF2-40B4-BE49-F238E27FC236}">
                  <a16:creationId xmlns:a16="http://schemas.microsoft.com/office/drawing/2014/main" id="{05FBD018-73D5-2F01-4901-95936D9925D9}"/>
                </a:ext>
              </a:extLst>
            </p:cNvPr>
            <p:cNvSpPr/>
            <p:nvPr/>
          </p:nvSpPr>
          <p:spPr>
            <a:xfrm>
              <a:off x="790471" y="5029200"/>
              <a:ext cx="3518622" cy="1260000"/>
            </a:xfrm>
            <a:prstGeom prst="roundRect">
              <a:avLst/>
            </a:prstGeom>
            <a:solidFill>
              <a:srgbClr val="F7AD4D">
                <a:alpha val="181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What is the numerator?</a:t>
              </a:r>
            </a:p>
            <a:p>
              <a:r>
                <a:rPr lang="en-US" sz="2200" dirty="0">
                  <a:solidFill>
                    <a:schemeClr val="tx1"/>
                  </a:solidFill>
                </a:rPr>
                <a:t>What is the denominator?</a:t>
              </a:r>
            </a:p>
          </p:txBody>
        </p:sp>
        <p:sp>
          <p:nvSpPr>
            <p:cNvPr id="18" name="Merge 7">
              <a:extLst>
                <a:ext uri="{FF2B5EF4-FFF2-40B4-BE49-F238E27FC236}">
                  <a16:creationId xmlns:a16="http://schemas.microsoft.com/office/drawing/2014/main" id="{3A3E9ED9-60C1-43E4-281D-BEB36E0653CE}"/>
                </a:ext>
              </a:extLst>
            </p:cNvPr>
            <p:cNvSpPr>
              <a:spLocks noChangeAspect="1"/>
            </p:cNvSpPr>
            <p:nvPr/>
          </p:nvSpPr>
          <p:spPr>
            <a:xfrm>
              <a:off x="3284122" y="6289200"/>
              <a:ext cx="406848" cy="327246"/>
            </a:xfrm>
            <a:prstGeom prst="flowChartMerge">
              <a:avLst/>
            </a:prstGeom>
            <a:solidFill>
              <a:srgbClr val="F7AD4D">
                <a:alpha val="18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descr="Is it a unit fraction or a non-unit fraction?">
            <a:extLst>
              <a:ext uri="{FF2B5EF4-FFF2-40B4-BE49-F238E27FC236}">
                <a16:creationId xmlns:a16="http://schemas.microsoft.com/office/drawing/2014/main" id="{ABA6E199-75BC-7666-841A-D7E8F1B5FF50}"/>
              </a:ext>
            </a:extLst>
          </p:cNvPr>
          <p:cNvGrpSpPr/>
          <p:nvPr/>
        </p:nvGrpSpPr>
        <p:grpSpPr>
          <a:xfrm>
            <a:off x="7593946" y="4216790"/>
            <a:ext cx="2887149" cy="1260000"/>
            <a:chOff x="1429093" y="5029200"/>
            <a:chExt cx="3207246" cy="1260000"/>
          </a:xfrm>
        </p:grpSpPr>
        <p:sp>
          <p:nvSpPr>
            <p:cNvPr id="14" name="Rounded Rectangle 4">
              <a:extLst>
                <a:ext uri="{FF2B5EF4-FFF2-40B4-BE49-F238E27FC236}">
                  <a16:creationId xmlns:a16="http://schemas.microsoft.com/office/drawing/2014/main" id="{632CF56F-A75B-408A-B138-030A8F7B1320}"/>
                </a:ext>
              </a:extLst>
            </p:cNvPr>
            <p:cNvSpPr/>
            <p:nvPr/>
          </p:nvSpPr>
          <p:spPr>
            <a:xfrm>
              <a:off x="1429093" y="5029200"/>
              <a:ext cx="2880000" cy="1260000"/>
            </a:xfrm>
            <a:prstGeom prst="roundRect">
              <a:avLst/>
            </a:prstGeom>
            <a:solidFill>
              <a:srgbClr val="F7AD4D">
                <a:alpha val="181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Is it a unit fraction or a non-unit fraction?</a:t>
              </a:r>
            </a:p>
          </p:txBody>
        </p:sp>
        <p:sp>
          <p:nvSpPr>
            <p:cNvPr id="15" name="Merge 7">
              <a:extLst>
                <a:ext uri="{FF2B5EF4-FFF2-40B4-BE49-F238E27FC236}">
                  <a16:creationId xmlns:a16="http://schemas.microsoft.com/office/drawing/2014/main" id="{2E1C38BA-F16D-A2AA-FCCE-7820AE16E977}"/>
                </a:ext>
              </a:extLst>
            </p:cNvPr>
            <p:cNvSpPr>
              <a:spLocks noChangeAspect="1"/>
            </p:cNvSpPr>
            <p:nvPr/>
          </p:nvSpPr>
          <p:spPr>
            <a:xfrm rot="16200000">
              <a:off x="4269292" y="5182456"/>
              <a:ext cx="406848" cy="327246"/>
            </a:xfrm>
            <a:prstGeom prst="flowChartMerge">
              <a:avLst/>
            </a:prstGeom>
            <a:solidFill>
              <a:srgbClr val="F7AD4D">
                <a:alpha val="18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a:extLst>
              <a:ext uri="{FF2B5EF4-FFF2-40B4-BE49-F238E27FC236}">
                <a16:creationId xmlns:a16="http://schemas.microsoft.com/office/drawing/2014/main" id="{A4BFC273-B105-1822-C566-F4CC6D855C7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11618" y="3423572"/>
            <a:ext cx="1616857" cy="2903045"/>
          </a:xfrm>
          <a:prstGeom prst="rect">
            <a:avLst/>
          </a:prstGeom>
        </p:spPr>
      </p:pic>
      <p:pic>
        <p:nvPicPr>
          <p:cNvPr id="8" name="Picture Placeholder 7" descr="Key words">
            <a:extLst>
              <a:ext uri="{FF2B5EF4-FFF2-40B4-BE49-F238E27FC236}">
                <a16:creationId xmlns:a16="http://schemas.microsoft.com/office/drawing/2014/main" id="{41CBE41F-91DD-B3C8-F634-E3DBE09E8CC6}"/>
              </a:ext>
            </a:extLst>
          </p:cNvPr>
          <p:cNvPicPr>
            <a:picLocks noGrp="1" noChangeAspect="1"/>
          </p:cNvPicPr>
          <p:nvPr>
            <p:ph type="pic" sz="quarter" idx="17"/>
          </p:nvPr>
        </p:nvPicPr>
        <p:blipFill>
          <a:blip r:embed="rId7">
            <a:extLst>
              <a:ext uri="{96DAC541-7B7A-43D3-8B79-37D633B846F1}">
                <asvg:svgBlip xmlns:asvg="http://schemas.microsoft.com/office/drawing/2016/SVG/main" r:embed="rId8"/>
              </a:ext>
            </a:extLst>
          </a:blip>
          <a:srcRect t="220" b="220"/>
          <a:stretch>
            <a:fillRect/>
          </a:stretch>
        </p:blipFill>
        <p:spPr/>
      </p:pic>
      <p:sp>
        <p:nvSpPr>
          <p:cNvPr id="6" name="Text Placeholder 5">
            <a:extLst>
              <a:ext uri="{FF2B5EF4-FFF2-40B4-BE49-F238E27FC236}">
                <a16:creationId xmlns:a16="http://schemas.microsoft.com/office/drawing/2014/main" id="{A627E7D7-1B15-9C1B-B967-5203E0EB0A42}"/>
              </a:ext>
            </a:extLst>
          </p:cNvPr>
          <p:cNvSpPr>
            <a:spLocks noGrp="1"/>
          </p:cNvSpPr>
          <p:nvPr>
            <p:ph type="body" sz="quarter" idx="14"/>
          </p:nvPr>
        </p:nvSpPr>
        <p:spPr/>
        <p:txBody>
          <a:bodyPr/>
          <a:lstStyle/>
          <a:p>
            <a:r>
              <a:rPr lang="en-GB" dirty="0"/>
              <a:t>whole </a:t>
            </a:r>
            <a:r>
              <a:rPr lang="en-GB" dirty="0">
                <a:solidFill>
                  <a:schemeClr val="bg1">
                    <a:lumMod val="75000"/>
                  </a:schemeClr>
                </a:solidFill>
              </a:rPr>
              <a:t>|</a:t>
            </a:r>
            <a:r>
              <a:rPr lang="en-GB" dirty="0"/>
              <a:t> equal </a:t>
            </a:r>
            <a:r>
              <a:rPr lang="en-GB" dirty="0">
                <a:solidFill>
                  <a:schemeClr val="bg1">
                    <a:lumMod val="75000"/>
                  </a:schemeClr>
                </a:solidFill>
              </a:rPr>
              <a:t>|</a:t>
            </a:r>
            <a:r>
              <a:rPr lang="en-GB" dirty="0"/>
              <a:t> part </a:t>
            </a:r>
            <a:r>
              <a:rPr lang="en-GB" dirty="0">
                <a:solidFill>
                  <a:schemeClr val="bg1">
                    <a:lumMod val="75000"/>
                  </a:schemeClr>
                </a:solidFill>
              </a:rPr>
              <a:t>|</a:t>
            </a:r>
            <a:r>
              <a:rPr lang="en-GB" dirty="0"/>
              <a:t> unit fraction </a:t>
            </a:r>
            <a:r>
              <a:rPr lang="en-GB" dirty="0">
                <a:solidFill>
                  <a:schemeClr val="bg1">
                    <a:lumMod val="75000"/>
                  </a:schemeClr>
                </a:solidFill>
              </a:rPr>
              <a:t>|</a:t>
            </a:r>
            <a:r>
              <a:rPr lang="en-GB" dirty="0"/>
              <a:t> non-unit fraction</a:t>
            </a:r>
            <a:r>
              <a:rPr lang="en-GB" dirty="0">
                <a:solidFill>
                  <a:schemeClr val="bg1">
                    <a:lumMod val="75000"/>
                  </a:schemeClr>
                </a:solidFill>
              </a:rPr>
              <a:t> |</a:t>
            </a:r>
            <a:r>
              <a:rPr lang="en-GB" dirty="0"/>
              <a:t> denominator </a:t>
            </a:r>
            <a:r>
              <a:rPr lang="en-GB" dirty="0">
                <a:solidFill>
                  <a:schemeClr val="bg1">
                    <a:lumMod val="75000"/>
                  </a:schemeClr>
                </a:solidFill>
              </a:rPr>
              <a:t>|</a:t>
            </a:r>
            <a:r>
              <a:rPr lang="en-GB" dirty="0"/>
              <a:t> numerator</a:t>
            </a:r>
          </a:p>
        </p:txBody>
      </p:sp>
    </p:spTree>
    <p:extLst>
      <p:ext uri="{BB962C8B-B14F-4D97-AF65-F5344CB8AC3E}">
        <p14:creationId xmlns:p14="http://schemas.microsoft.com/office/powerpoint/2010/main" val="1372730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82EAC-90D7-B85B-0458-7BF11425FD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9759AB-C3DE-E365-6755-E0F4868EA40A}"/>
              </a:ext>
            </a:extLst>
          </p:cNvPr>
          <p:cNvSpPr>
            <a:spLocks noGrp="1"/>
          </p:cNvSpPr>
          <p:nvPr>
            <p:ph type="title"/>
          </p:nvPr>
        </p:nvSpPr>
        <p:spPr>
          <a:xfrm>
            <a:off x="891373" y="307050"/>
            <a:ext cx="4680000" cy="415498"/>
          </a:xfrm>
        </p:spPr>
        <p:txBody>
          <a:bodyPr/>
          <a:lstStyle/>
          <a:p>
            <a:r>
              <a:rPr lang="en-GB" dirty="0">
                <a:latin typeface="Calibri"/>
                <a:ea typeface="Calibri"/>
                <a:cs typeface="Calibri"/>
              </a:rPr>
              <a:t>Teach: You do (2)</a:t>
            </a:r>
            <a:endParaRPr lang="en-GB" dirty="0"/>
          </a:p>
        </p:txBody>
      </p:sp>
      <p:sp>
        <p:nvSpPr>
          <p:cNvPr id="3" name="Text Placeholder 2">
            <a:extLst>
              <a:ext uri="{FF2B5EF4-FFF2-40B4-BE49-F238E27FC236}">
                <a16:creationId xmlns:a16="http://schemas.microsoft.com/office/drawing/2014/main" id="{AD627D38-A33C-D0E9-E6C1-37F275C69A82}"/>
              </a:ext>
            </a:extLst>
          </p:cNvPr>
          <p:cNvSpPr>
            <a:spLocks noGrp="1"/>
          </p:cNvSpPr>
          <p:nvPr>
            <p:ph type="body" sz="quarter" idx="11"/>
          </p:nvPr>
        </p:nvSpPr>
        <p:spPr>
          <a:xfrm>
            <a:off x="263523" y="1052513"/>
            <a:ext cx="11664952" cy="3626634"/>
          </a:xfrm>
        </p:spPr>
        <p:txBody>
          <a:bodyPr/>
          <a:lstStyle/>
          <a:p>
            <a:pPr marL="457200" indent="-457200">
              <a:spcAft>
                <a:spcPts val="15600"/>
              </a:spcAft>
              <a:buFont typeface="+mj-lt"/>
              <a:buAutoNum type="arabicPeriod"/>
            </a:pPr>
            <a:r>
              <a:rPr lang="en-US" dirty="0"/>
              <a:t>Colour the models to match the fractions.</a:t>
            </a:r>
          </a:p>
          <a:p>
            <a:pPr marL="457200" indent="-457200">
              <a:buFont typeface="+mj-lt"/>
              <a:buAutoNum type="arabicPeriod"/>
            </a:pPr>
            <a:r>
              <a:rPr lang="en-US" dirty="0"/>
              <a:t>Label the fractions.</a:t>
            </a:r>
          </a:p>
          <a:p>
            <a:endParaRPr lang="en-GB" dirty="0"/>
          </a:p>
        </p:txBody>
      </p:sp>
      <p:pic>
        <p:nvPicPr>
          <p:cNvPr id="7" name="Picture Placeholder 6">
            <a:extLst>
              <a:ext uri="{FF2B5EF4-FFF2-40B4-BE49-F238E27FC236}">
                <a16:creationId xmlns:a16="http://schemas.microsoft.com/office/drawing/2014/main" id="{57E67CB5-01A5-4996-7851-5ED826193D36}"/>
              </a:ext>
              <a:ext uri="{C183D7F6-B498-43B3-948B-1728B52AA6E4}">
                <adec:decorative xmlns:adec="http://schemas.microsoft.com/office/drawing/2017/decorative" val="1"/>
              </a:ext>
            </a:extLst>
          </p:cNvPr>
          <p:cNvPicPr>
            <a:picLocks noGrp="1" noChangeAspect="1"/>
          </p:cNvPicPr>
          <p:nvPr>
            <p:ph type="pic" sz="quarter" idx="12"/>
          </p:nvPr>
        </p:nvPicPr>
        <p:blipFill>
          <a:blip r:embed="rId3"/>
          <a:stretch>
            <a:fillRect/>
          </a:stretch>
        </p:blipFill>
        <p:spPr>
          <a:xfrm>
            <a:off x="6751524" y="794840"/>
            <a:ext cx="3756491" cy="5268319"/>
          </a:xfrm>
          <a:ln>
            <a:solidFill>
              <a:schemeClr val="tx1"/>
            </a:solidFill>
          </a:ln>
        </p:spPr>
      </p:pic>
      <p:pic>
        <p:nvPicPr>
          <p:cNvPr id="8" name="Picture Placeholder 7" descr="Key words">
            <a:extLst>
              <a:ext uri="{FF2B5EF4-FFF2-40B4-BE49-F238E27FC236}">
                <a16:creationId xmlns:a16="http://schemas.microsoft.com/office/drawing/2014/main" id="{4D5EBCD1-9FB3-3F8A-738E-5B449AFC48E6}"/>
              </a:ext>
            </a:extLst>
          </p:cNvPr>
          <p:cNvPicPr>
            <a:picLocks noGrp="1" noChangeAspect="1"/>
          </p:cNvPicPr>
          <p:nvPr>
            <p:ph type="pic" sz="quarter" idx="17"/>
          </p:nvPr>
        </p:nvPicPr>
        <p:blipFill>
          <a:blip r:embed="rId4">
            <a:extLst>
              <a:ext uri="{96DAC541-7B7A-43D3-8B79-37D633B846F1}">
                <asvg:svgBlip xmlns:asvg="http://schemas.microsoft.com/office/drawing/2016/SVG/main" r:embed="rId5"/>
              </a:ext>
            </a:extLst>
          </a:blip>
          <a:srcRect t="220" b="220"/>
          <a:stretch>
            <a:fillRect/>
          </a:stretch>
        </p:blipFill>
        <p:spPr/>
      </p:pic>
      <p:sp>
        <p:nvSpPr>
          <p:cNvPr id="6" name="Text Placeholder 5">
            <a:extLst>
              <a:ext uri="{FF2B5EF4-FFF2-40B4-BE49-F238E27FC236}">
                <a16:creationId xmlns:a16="http://schemas.microsoft.com/office/drawing/2014/main" id="{20705DC7-07D7-7CDB-E204-F43A7E400959}"/>
              </a:ext>
            </a:extLst>
          </p:cNvPr>
          <p:cNvSpPr>
            <a:spLocks noGrp="1"/>
          </p:cNvSpPr>
          <p:nvPr>
            <p:ph type="body" sz="quarter" idx="14"/>
          </p:nvPr>
        </p:nvSpPr>
        <p:spPr/>
        <p:txBody>
          <a:bodyPr/>
          <a:lstStyle/>
          <a:p>
            <a:r>
              <a:rPr lang="en-GB" dirty="0"/>
              <a:t>whole </a:t>
            </a:r>
            <a:r>
              <a:rPr lang="en-GB" dirty="0">
                <a:solidFill>
                  <a:schemeClr val="bg1">
                    <a:lumMod val="75000"/>
                  </a:schemeClr>
                </a:solidFill>
              </a:rPr>
              <a:t>|</a:t>
            </a:r>
            <a:r>
              <a:rPr lang="en-GB" dirty="0"/>
              <a:t> equal </a:t>
            </a:r>
            <a:r>
              <a:rPr lang="en-GB" dirty="0">
                <a:solidFill>
                  <a:schemeClr val="bg1">
                    <a:lumMod val="75000"/>
                  </a:schemeClr>
                </a:solidFill>
              </a:rPr>
              <a:t>|</a:t>
            </a:r>
            <a:r>
              <a:rPr lang="en-GB" dirty="0"/>
              <a:t> part </a:t>
            </a:r>
            <a:r>
              <a:rPr lang="en-GB" dirty="0">
                <a:solidFill>
                  <a:schemeClr val="bg1">
                    <a:lumMod val="75000"/>
                  </a:schemeClr>
                </a:solidFill>
              </a:rPr>
              <a:t>|</a:t>
            </a:r>
            <a:r>
              <a:rPr lang="en-GB" dirty="0"/>
              <a:t> unit fraction </a:t>
            </a:r>
            <a:r>
              <a:rPr lang="en-GB" dirty="0">
                <a:solidFill>
                  <a:schemeClr val="bg1">
                    <a:lumMod val="75000"/>
                  </a:schemeClr>
                </a:solidFill>
              </a:rPr>
              <a:t>|</a:t>
            </a:r>
            <a:r>
              <a:rPr lang="en-GB" dirty="0"/>
              <a:t> non-unit fraction</a:t>
            </a:r>
            <a:r>
              <a:rPr lang="en-GB" dirty="0">
                <a:solidFill>
                  <a:schemeClr val="bg1">
                    <a:lumMod val="75000"/>
                  </a:schemeClr>
                </a:solidFill>
              </a:rPr>
              <a:t> |</a:t>
            </a:r>
            <a:r>
              <a:rPr lang="en-GB" dirty="0"/>
              <a:t> denominator </a:t>
            </a:r>
            <a:r>
              <a:rPr lang="en-GB" dirty="0">
                <a:solidFill>
                  <a:schemeClr val="bg1">
                    <a:lumMod val="75000"/>
                  </a:schemeClr>
                </a:solidFill>
              </a:rPr>
              <a:t>|</a:t>
            </a:r>
            <a:r>
              <a:rPr lang="en-GB" dirty="0"/>
              <a:t> numerator</a:t>
            </a:r>
          </a:p>
        </p:txBody>
      </p:sp>
    </p:spTree>
    <p:extLst>
      <p:ext uri="{BB962C8B-B14F-4D97-AF65-F5344CB8AC3E}">
        <p14:creationId xmlns:p14="http://schemas.microsoft.com/office/powerpoint/2010/main" val="2350375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92FD1-2CA2-31A3-4DD7-AB4C2A5EBB19}"/>
              </a:ext>
            </a:extLst>
          </p:cNvPr>
          <p:cNvSpPr>
            <a:spLocks noGrp="1"/>
          </p:cNvSpPr>
          <p:nvPr>
            <p:ph type="title"/>
          </p:nvPr>
        </p:nvSpPr>
        <p:spPr>
          <a:xfrm>
            <a:off x="891373" y="307050"/>
            <a:ext cx="4680000" cy="415498"/>
          </a:xfrm>
        </p:spPr>
        <p:txBody>
          <a:bodyPr/>
          <a:lstStyle/>
          <a:p>
            <a:r>
              <a:rPr lang="en-GB" dirty="0">
                <a:ea typeface="Calibri"/>
              </a:rPr>
              <a:t>Exit</a:t>
            </a:r>
            <a:endParaRPr lang="en-GB" dirty="0"/>
          </a:p>
        </p:txBody>
      </p:sp>
      <p:sp>
        <p:nvSpPr>
          <p:cNvPr id="3" name="Text Placeholder 2">
            <a:extLst>
              <a:ext uri="{FF2B5EF4-FFF2-40B4-BE49-F238E27FC236}">
                <a16:creationId xmlns:a16="http://schemas.microsoft.com/office/drawing/2014/main" id="{4340BB20-556F-0272-0DE7-0ECFDE16EC53}"/>
              </a:ext>
            </a:extLst>
          </p:cNvPr>
          <p:cNvSpPr>
            <a:spLocks noGrp="1"/>
          </p:cNvSpPr>
          <p:nvPr>
            <p:ph type="body" sz="quarter" idx="11"/>
          </p:nvPr>
        </p:nvSpPr>
        <p:spPr/>
        <p:txBody>
          <a:bodyPr/>
          <a:lstStyle/>
          <a:p>
            <a:r>
              <a:rPr lang="en-GB" dirty="0"/>
              <a:t>Do you agree or disagree?</a:t>
            </a:r>
          </a:p>
        </p:txBody>
      </p:sp>
      <p:pic>
        <p:nvPicPr>
          <p:cNvPr id="10" name="Picture 9" descr="Molly">
            <a:extLst>
              <a:ext uri="{FF2B5EF4-FFF2-40B4-BE49-F238E27FC236}">
                <a16:creationId xmlns:a16="http://schemas.microsoft.com/office/drawing/2014/main" id="{809B8254-603F-12AC-10A1-EB447E77D48E}"/>
              </a:ext>
            </a:extLst>
          </p:cNvPr>
          <p:cNvPicPr>
            <a:picLocks noChangeAspect="1"/>
          </p:cNvPicPr>
          <p:nvPr/>
        </p:nvPicPr>
        <p:blipFill>
          <a:blip r:embed="rId3"/>
          <a:stretch>
            <a:fillRect/>
          </a:stretch>
        </p:blipFill>
        <p:spPr>
          <a:xfrm flipH="1">
            <a:off x="224320" y="2108200"/>
            <a:ext cx="1789200" cy="2641600"/>
          </a:xfrm>
          <a:prstGeom prst="rect">
            <a:avLst/>
          </a:prstGeom>
        </p:spPr>
      </p:pic>
      <p:sp>
        <p:nvSpPr>
          <p:cNvPr id="12" name="TextBox 11">
            <a:extLst>
              <a:ext uri="{FF2B5EF4-FFF2-40B4-BE49-F238E27FC236}">
                <a16:creationId xmlns:a16="http://schemas.microsoft.com/office/drawing/2014/main" id="{0AAA9168-9A6C-5B12-71E3-C1DB350FB013}"/>
              </a:ext>
              <a:ext uri="{C183D7F6-B498-43B3-948B-1728B52AA6E4}">
                <adec:decorative xmlns:adec="http://schemas.microsoft.com/office/drawing/2017/decorative" val="1"/>
              </a:ext>
            </a:extLst>
          </p:cNvPr>
          <p:cNvSpPr txBox="1"/>
          <p:nvPr/>
        </p:nvSpPr>
        <p:spPr>
          <a:xfrm>
            <a:off x="537819" y="4656369"/>
            <a:ext cx="830677" cy="430887"/>
          </a:xfrm>
          <a:prstGeom prst="rect">
            <a:avLst/>
          </a:prstGeom>
          <a:noFill/>
        </p:spPr>
        <p:txBody>
          <a:bodyPr wrap="none" rtlCol="0">
            <a:spAutoFit/>
          </a:bodyPr>
          <a:lstStyle/>
          <a:p>
            <a:pPr algn="ctr"/>
            <a:r>
              <a:rPr lang="en-GB" sz="2200" dirty="0">
                <a:latin typeface="Calibri" panose="020F0502020204030204" pitchFamily="34" charset="0"/>
                <a:ea typeface="Calibri" panose="020F0502020204030204" pitchFamily="34" charset="0"/>
                <a:cs typeface="Calibri" panose="020F0502020204030204" pitchFamily="34" charset="0"/>
              </a:rPr>
              <a:t>Molly</a:t>
            </a:r>
          </a:p>
        </p:txBody>
      </p:sp>
      <p:sp>
        <p:nvSpPr>
          <p:cNvPr id="4" name="Text Placeholder 3">
            <a:extLst>
              <a:ext uri="{FF2B5EF4-FFF2-40B4-BE49-F238E27FC236}">
                <a16:creationId xmlns:a16="http://schemas.microsoft.com/office/drawing/2014/main" id="{8889033D-1D87-CECD-CCFD-377DEFABF538}"/>
              </a:ext>
            </a:extLst>
          </p:cNvPr>
          <p:cNvSpPr>
            <a:spLocks noGrp="1"/>
          </p:cNvSpPr>
          <p:nvPr>
            <p:ph type="body" sz="quarter" idx="4294967295"/>
          </p:nvPr>
        </p:nvSpPr>
        <p:spPr>
          <a:xfrm>
            <a:off x="2237147" y="2382034"/>
            <a:ext cx="3400165" cy="855173"/>
          </a:xfrm>
          <a:prstGeom prst="wedgeRoundRectCallout">
            <a:avLst>
              <a:gd name="adj1" fmla="val -62989"/>
              <a:gd name="adj2" fmla="val -3967"/>
              <a:gd name="adj3" fmla="val 16667"/>
            </a:avLst>
          </a:prstGeom>
          <a:solidFill>
            <a:srgbClr val="FEF0DF"/>
          </a:solidFill>
        </p:spPr>
        <p:txBody>
          <a:bodyPr tIns="90000" bIns="90000"/>
          <a:lstStyle/>
          <a:p>
            <a:pPr marL="0" indent="0">
              <a:lnSpc>
                <a:spcPct val="100000"/>
              </a:lnSpc>
              <a:spcBef>
                <a:spcPts val="0"/>
              </a:spcBef>
              <a:spcAft>
                <a:spcPts val="800"/>
              </a:spcAft>
              <a:buNone/>
            </a:pPr>
            <a:r>
              <a:rPr lang="en-GB" sz="2200" dirty="0"/>
              <a:t>These can both be written as unit fractions.</a:t>
            </a:r>
          </a:p>
        </p:txBody>
      </p:sp>
      <p:pic>
        <p:nvPicPr>
          <p:cNvPr id="14" name="Picture Placeholder 26" descr="A Numicon 2-piece with one peg">
            <a:extLst>
              <a:ext uri="{FF2B5EF4-FFF2-40B4-BE49-F238E27FC236}">
                <a16:creationId xmlns:a16="http://schemas.microsoft.com/office/drawing/2014/main" id="{BA8F6865-B947-0F5E-C4CE-0E947F392B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0731" y="2671080"/>
            <a:ext cx="1584657" cy="792329"/>
          </a:xfrm>
          <a:prstGeom prst="rect">
            <a:avLst/>
          </a:prstGeom>
        </p:spPr>
      </p:pic>
      <p:pic>
        <p:nvPicPr>
          <p:cNvPr id="19" name="Graphic 18">
            <a:extLst>
              <a:ext uri="{FF2B5EF4-FFF2-40B4-BE49-F238E27FC236}">
                <a16:creationId xmlns:a16="http://schemas.microsoft.com/office/drawing/2014/main" id="{FB9000F6-D53B-E39C-6CA6-82F25B79A1C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42012" y="2673590"/>
            <a:ext cx="789457" cy="789457"/>
          </a:xfrm>
          <a:prstGeom prst="rect">
            <a:avLst/>
          </a:prstGeom>
        </p:spPr>
      </p:pic>
      <p:grpSp>
        <p:nvGrpSpPr>
          <p:cNvPr id="9" name="Group 8" descr="A Numicon 4-piece covered on the top by a Numicon 2-piece">
            <a:extLst>
              <a:ext uri="{FF2B5EF4-FFF2-40B4-BE49-F238E27FC236}">
                <a16:creationId xmlns:a16="http://schemas.microsoft.com/office/drawing/2014/main" id="{DC9199CE-BE3E-AB15-0CDE-7481FDB80681}"/>
              </a:ext>
            </a:extLst>
          </p:cNvPr>
          <p:cNvGrpSpPr/>
          <p:nvPr/>
        </p:nvGrpSpPr>
        <p:grpSpPr>
          <a:xfrm>
            <a:off x="9263523" y="2303813"/>
            <a:ext cx="1587074" cy="1584657"/>
            <a:chOff x="9263523" y="2303813"/>
            <a:chExt cx="1587074" cy="1584657"/>
          </a:xfrm>
        </p:grpSpPr>
        <p:pic>
          <p:nvPicPr>
            <p:cNvPr id="11" name="Picture Placeholder 23">
              <a:extLst>
                <a:ext uri="{FF2B5EF4-FFF2-40B4-BE49-F238E27FC236}">
                  <a16:creationId xmlns:a16="http://schemas.microsoft.com/office/drawing/2014/main" id="{4C955132-75FA-1B38-5F36-360B8A5D4B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65941" y="2303814"/>
              <a:ext cx="1584656" cy="1584656"/>
            </a:xfrm>
            <a:prstGeom prst="rect">
              <a:avLst/>
            </a:prstGeom>
          </p:spPr>
        </p:pic>
        <p:pic>
          <p:nvPicPr>
            <p:cNvPr id="21" name="Picture Placeholder 26">
              <a:extLst>
                <a:ext uri="{FF2B5EF4-FFF2-40B4-BE49-F238E27FC236}">
                  <a16:creationId xmlns:a16="http://schemas.microsoft.com/office/drawing/2014/main" id="{37653195-BF7B-BC96-1FFD-A6C5C94ACB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3523" y="2303813"/>
              <a:ext cx="1584657" cy="792329"/>
            </a:xfrm>
            <a:prstGeom prst="rect">
              <a:avLst/>
            </a:prstGeom>
          </p:spPr>
        </p:pic>
      </p:grpSp>
      <p:pic>
        <p:nvPicPr>
          <p:cNvPr id="8" name="Picture Placeholder 7" descr="Key words">
            <a:extLst>
              <a:ext uri="{FF2B5EF4-FFF2-40B4-BE49-F238E27FC236}">
                <a16:creationId xmlns:a16="http://schemas.microsoft.com/office/drawing/2014/main" id="{78D513DC-B65F-AF37-7063-36F33FB24112}"/>
              </a:ext>
            </a:extLst>
          </p:cNvPr>
          <p:cNvPicPr>
            <a:picLocks noGrp="1" noChangeAspect="1"/>
          </p:cNvPicPr>
          <p:nvPr>
            <p:ph type="pic" sz="quarter" idx="17"/>
          </p:nvPr>
        </p:nvPicPr>
        <p:blipFill>
          <a:blip r:embed="rId10">
            <a:extLst>
              <a:ext uri="{96DAC541-7B7A-43D3-8B79-37D633B846F1}">
                <asvg:svgBlip xmlns:asvg="http://schemas.microsoft.com/office/drawing/2016/SVG/main" r:embed="rId11"/>
              </a:ext>
            </a:extLst>
          </a:blip>
          <a:srcRect t="220" b="220"/>
          <a:stretch>
            <a:fillRect/>
          </a:stretch>
        </p:blipFill>
        <p:spPr/>
      </p:pic>
      <p:sp>
        <p:nvSpPr>
          <p:cNvPr id="6" name="Text Placeholder 5">
            <a:extLst>
              <a:ext uri="{FF2B5EF4-FFF2-40B4-BE49-F238E27FC236}">
                <a16:creationId xmlns:a16="http://schemas.microsoft.com/office/drawing/2014/main" id="{08B0737E-2CCE-CFBA-49FF-29B68E33C051}"/>
              </a:ext>
            </a:extLst>
          </p:cNvPr>
          <p:cNvSpPr>
            <a:spLocks noGrp="1"/>
          </p:cNvSpPr>
          <p:nvPr>
            <p:ph type="body" sz="quarter" idx="14"/>
          </p:nvPr>
        </p:nvSpPr>
        <p:spPr/>
        <p:txBody>
          <a:bodyPr/>
          <a:lstStyle/>
          <a:p>
            <a:r>
              <a:rPr lang="en-GB" dirty="0"/>
              <a:t>whole </a:t>
            </a:r>
            <a:r>
              <a:rPr lang="en-GB" dirty="0">
                <a:solidFill>
                  <a:schemeClr val="bg1">
                    <a:lumMod val="75000"/>
                  </a:schemeClr>
                </a:solidFill>
              </a:rPr>
              <a:t>|</a:t>
            </a:r>
            <a:r>
              <a:rPr lang="en-GB" dirty="0"/>
              <a:t> equal </a:t>
            </a:r>
            <a:r>
              <a:rPr lang="en-GB" dirty="0">
                <a:solidFill>
                  <a:schemeClr val="bg1">
                    <a:lumMod val="75000"/>
                  </a:schemeClr>
                </a:solidFill>
              </a:rPr>
              <a:t>|</a:t>
            </a:r>
            <a:r>
              <a:rPr lang="en-GB" dirty="0"/>
              <a:t> part </a:t>
            </a:r>
            <a:r>
              <a:rPr lang="en-GB" dirty="0">
                <a:solidFill>
                  <a:schemeClr val="bg1">
                    <a:lumMod val="75000"/>
                  </a:schemeClr>
                </a:solidFill>
              </a:rPr>
              <a:t>|</a:t>
            </a:r>
            <a:r>
              <a:rPr lang="en-GB" dirty="0"/>
              <a:t> unit fraction </a:t>
            </a:r>
            <a:r>
              <a:rPr lang="en-GB" dirty="0">
                <a:solidFill>
                  <a:schemeClr val="bg1">
                    <a:lumMod val="75000"/>
                  </a:schemeClr>
                </a:solidFill>
              </a:rPr>
              <a:t>|</a:t>
            </a:r>
            <a:r>
              <a:rPr lang="en-GB" dirty="0"/>
              <a:t> non-unit fraction</a:t>
            </a:r>
            <a:r>
              <a:rPr lang="en-GB" dirty="0">
                <a:solidFill>
                  <a:schemeClr val="bg1">
                    <a:lumMod val="75000"/>
                  </a:schemeClr>
                </a:solidFill>
              </a:rPr>
              <a:t> |</a:t>
            </a:r>
            <a:r>
              <a:rPr lang="en-GB" dirty="0"/>
              <a:t> denominator </a:t>
            </a:r>
            <a:r>
              <a:rPr lang="en-GB" dirty="0">
                <a:solidFill>
                  <a:schemeClr val="bg1">
                    <a:lumMod val="75000"/>
                  </a:schemeClr>
                </a:solidFill>
              </a:rPr>
              <a:t>|</a:t>
            </a:r>
            <a:r>
              <a:rPr lang="en-GB" dirty="0"/>
              <a:t> numerator</a:t>
            </a:r>
          </a:p>
        </p:txBody>
      </p:sp>
    </p:spTree>
    <p:extLst>
      <p:ext uri="{BB962C8B-B14F-4D97-AF65-F5344CB8AC3E}">
        <p14:creationId xmlns:p14="http://schemas.microsoft.com/office/powerpoint/2010/main" val="2633334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A5B8-4E56-6D82-014A-57185C01AD0A}"/>
              </a:ext>
            </a:extLst>
          </p:cNvPr>
          <p:cNvSpPr>
            <a:spLocks noGrp="1"/>
          </p:cNvSpPr>
          <p:nvPr>
            <p:ph type="title"/>
          </p:nvPr>
        </p:nvSpPr>
        <p:spPr>
          <a:xfrm>
            <a:off x="892800" y="307050"/>
            <a:ext cx="5148000" cy="415498"/>
          </a:xfrm>
        </p:spPr>
        <p:txBody>
          <a:bodyPr/>
          <a:lstStyle/>
          <a:p>
            <a:r>
              <a:rPr lang="en-US" dirty="0">
                <a:ea typeface="Calibri"/>
              </a:rPr>
              <a:t>Reflection</a:t>
            </a:r>
            <a:endParaRPr lang="en-US" dirty="0"/>
          </a:p>
        </p:txBody>
      </p:sp>
      <p:sp>
        <p:nvSpPr>
          <p:cNvPr id="3" name="Text Placeholder 2">
            <a:extLst>
              <a:ext uri="{FF2B5EF4-FFF2-40B4-BE49-F238E27FC236}">
                <a16:creationId xmlns:a16="http://schemas.microsoft.com/office/drawing/2014/main" id="{F83ED6F4-437D-8ACF-A7D4-1E667EEB933D}"/>
              </a:ext>
            </a:extLst>
          </p:cNvPr>
          <p:cNvSpPr>
            <a:spLocks noGrp="1"/>
          </p:cNvSpPr>
          <p:nvPr>
            <p:ph type="body" sz="quarter" idx="11"/>
          </p:nvPr>
        </p:nvSpPr>
        <p:spPr>
          <a:xfrm>
            <a:off x="1484277" y="1790507"/>
            <a:ext cx="6666672" cy="1015663"/>
          </a:xfrm>
        </p:spPr>
        <p:txBody>
          <a:bodyPr/>
          <a:lstStyle/>
          <a:p>
            <a:r>
              <a:rPr lang="en-GB" dirty="0"/>
              <a:t>Find the Numicon piece that shows how you feel about recognising unit and non-unit fractions.</a:t>
            </a:r>
          </a:p>
        </p:txBody>
      </p:sp>
      <p:sp>
        <p:nvSpPr>
          <p:cNvPr id="5" name="Rounded Rectangle 4">
            <a:extLst>
              <a:ext uri="{FF2B5EF4-FFF2-40B4-BE49-F238E27FC236}">
                <a16:creationId xmlns:a16="http://schemas.microsoft.com/office/drawing/2014/main" id="{C3B48EFF-845B-4227-449A-1949A51AF5F8}"/>
              </a:ext>
              <a:ext uri="{C183D7F6-B498-43B3-948B-1728B52AA6E4}">
                <adec:decorative xmlns:adec="http://schemas.microsoft.com/office/drawing/2017/decorative" val="1"/>
              </a:ext>
            </a:extLst>
          </p:cNvPr>
          <p:cNvSpPr/>
          <p:nvPr/>
        </p:nvSpPr>
        <p:spPr>
          <a:xfrm>
            <a:off x="978458" y="1575581"/>
            <a:ext cx="7417397" cy="1570389"/>
          </a:xfrm>
          <a:prstGeom prst="roundRect">
            <a:avLst/>
          </a:prstGeom>
          <a:solidFill>
            <a:srgbClr val="F7AD4D">
              <a:alpha val="181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rtl="0">
              <a:spcBef>
                <a:spcPts val="0"/>
              </a:spcBef>
              <a:spcAft>
                <a:spcPts val="0"/>
              </a:spcAft>
              <a:buNone/>
            </a:pPr>
            <a:endParaRPr lang="en-US" sz="2200" dirty="0">
              <a:solidFill>
                <a:schemeClr val="dk1"/>
              </a:solidFill>
              <a:latin typeface="Calibri" panose="020F0502020204030204" pitchFamily="34" charset="0"/>
              <a:ea typeface="Century Gothic"/>
              <a:cs typeface="Calibri" panose="020F0502020204030204" pitchFamily="34" charset="0"/>
              <a:sym typeface="Century Gothic"/>
            </a:endParaRPr>
          </a:p>
        </p:txBody>
      </p:sp>
      <p:sp>
        <p:nvSpPr>
          <p:cNvPr id="4" name="Merge 3">
            <a:extLst>
              <a:ext uri="{FF2B5EF4-FFF2-40B4-BE49-F238E27FC236}">
                <a16:creationId xmlns:a16="http://schemas.microsoft.com/office/drawing/2014/main" id="{3155FBFB-8285-B7FC-26CA-D9671A4EAB85}"/>
              </a:ext>
              <a:ext uri="{C183D7F6-B498-43B3-948B-1728B52AA6E4}">
                <adec:decorative xmlns:adec="http://schemas.microsoft.com/office/drawing/2017/decorative" val="1"/>
              </a:ext>
            </a:extLst>
          </p:cNvPr>
          <p:cNvSpPr>
            <a:spLocks noChangeAspect="1"/>
          </p:cNvSpPr>
          <p:nvPr/>
        </p:nvSpPr>
        <p:spPr>
          <a:xfrm>
            <a:off x="1493655" y="3145971"/>
            <a:ext cx="406848" cy="327246"/>
          </a:xfrm>
          <a:prstGeom prst="flowChartMerge">
            <a:avLst/>
          </a:prstGeom>
          <a:solidFill>
            <a:srgbClr val="F7AD4D">
              <a:alpha val="1835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74FF2113-28C3-0F29-323E-778F8DEA709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6473" y="3164273"/>
            <a:ext cx="1639053" cy="3460525"/>
          </a:xfrm>
          <a:prstGeom prst="rect">
            <a:avLst/>
          </a:prstGeom>
        </p:spPr>
      </p:pic>
    </p:spTree>
    <p:extLst>
      <p:ext uri="{BB962C8B-B14F-4D97-AF65-F5344CB8AC3E}">
        <p14:creationId xmlns:p14="http://schemas.microsoft.com/office/powerpoint/2010/main" val="243887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EDF437-AB88-EE34-F305-25DB225B7DB9}"/>
              </a:ext>
            </a:extLst>
          </p:cNvPr>
          <p:cNvSpPr>
            <a:spLocks noGrp="1"/>
          </p:cNvSpPr>
          <p:nvPr>
            <p:ph type="body" sz="quarter" idx="11"/>
          </p:nvPr>
        </p:nvSpPr>
        <p:spPr>
          <a:xfrm>
            <a:off x="798513" y="3114000"/>
            <a:ext cx="6120000" cy="332399"/>
          </a:xfrm>
        </p:spPr>
        <p:txBody>
          <a:bodyPr lIns="0" tIns="0" rIns="0" bIns="0" anchor="t">
            <a:spAutoFit/>
          </a:bodyPr>
          <a:lstStyle/>
          <a:p>
            <a:r>
              <a:rPr lang="en-US" dirty="0">
                <a:ea typeface="Calibri"/>
                <a:cs typeface="Calibri"/>
              </a:rPr>
              <a:t>Year 2 (P3)  |  Fractions</a:t>
            </a:r>
            <a:endParaRPr lang="en-US" dirty="0"/>
          </a:p>
        </p:txBody>
      </p:sp>
      <p:sp>
        <p:nvSpPr>
          <p:cNvPr id="3" name="Title 2">
            <a:extLst>
              <a:ext uri="{FF2B5EF4-FFF2-40B4-BE49-F238E27FC236}">
                <a16:creationId xmlns:a16="http://schemas.microsoft.com/office/drawing/2014/main" id="{FE1C6467-06B8-9993-036C-C90D1A29001E}"/>
              </a:ext>
            </a:extLst>
          </p:cNvPr>
          <p:cNvSpPr>
            <a:spLocks noGrp="1"/>
          </p:cNvSpPr>
          <p:nvPr>
            <p:ph type="title"/>
          </p:nvPr>
        </p:nvSpPr>
        <p:spPr/>
        <p:txBody>
          <a:bodyPr lIns="0" tIns="0" rIns="0" bIns="0" anchor="t">
            <a:spAutoFit/>
          </a:bodyPr>
          <a:lstStyle/>
          <a:p>
            <a:r>
              <a:rPr lang="en-US" dirty="0"/>
              <a:t>Unit and non-unit fractions</a:t>
            </a:r>
          </a:p>
        </p:txBody>
      </p:sp>
    </p:spTree>
    <p:extLst>
      <p:ext uri="{BB962C8B-B14F-4D97-AF65-F5344CB8AC3E}">
        <p14:creationId xmlns:p14="http://schemas.microsoft.com/office/powerpoint/2010/main" val="1862289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DCDFD-620D-B940-32D0-21406567F6C9}"/>
              </a:ext>
            </a:extLst>
          </p:cNvPr>
          <p:cNvSpPr>
            <a:spLocks noGrp="1"/>
          </p:cNvSpPr>
          <p:nvPr>
            <p:ph type="title"/>
          </p:nvPr>
        </p:nvSpPr>
        <p:spPr>
          <a:xfrm>
            <a:off x="891373" y="307050"/>
            <a:ext cx="4680000" cy="415498"/>
          </a:xfrm>
        </p:spPr>
        <p:txBody>
          <a:bodyPr/>
          <a:lstStyle/>
          <a:p>
            <a:r>
              <a:rPr lang="en-GB" dirty="0">
                <a:ea typeface="Calibri"/>
              </a:rPr>
              <a:t>Extend and explore</a:t>
            </a:r>
            <a:endParaRPr lang="en-GB" dirty="0"/>
          </a:p>
        </p:txBody>
      </p:sp>
      <p:pic>
        <p:nvPicPr>
          <p:cNvPr id="13" name="Picture 12" descr="Oracy groupings: pairs">
            <a:extLst>
              <a:ext uri="{FF2B5EF4-FFF2-40B4-BE49-F238E27FC236}">
                <a16:creationId xmlns:a16="http://schemas.microsoft.com/office/drawing/2014/main" id="{3E7A8092-F6B3-019A-3F0D-75BFCCBBF47E}"/>
              </a:ext>
            </a:extLst>
          </p:cNvPr>
          <p:cNvPicPr>
            <a:picLocks noChangeAspect="1"/>
          </p:cNvPicPr>
          <p:nvPr/>
        </p:nvPicPr>
        <p:blipFill>
          <a:blip r:embed="rId3"/>
          <a:stretch>
            <a:fillRect/>
          </a:stretch>
        </p:blipFill>
        <p:spPr>
          <a:xfrm>
            <a:off x="9662400" y="201600"/>
            <a:ext cx="1080000" cy="1080000"/>
          </a:xfrm>
          <a:prstGeom prst="rect">
            <a:avLst/>
          </a:prstGeom>
        </p:spPr>
      </p:pic>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CDD692A-EB65-0282-2D25-BA0CF771EFFA}"/>
                  </a:ext>
                </a:extLst>
              </p:cNvPr>
              <p:cNvSpPr>
                <a:spLocks noGrp="1"/>
              </p:cNvSpPr>
              <p:nvPr>
                <p:ph type="body" sz="quarter" idx="11"/>
              </p:nvPr>
            </p:nvSpPr>
            <p:spPr>
              <a:xfrm>
                <a:off x="263522" y="1052513"/>
                <a:ext cx="5652000" cy="1373518"/>
              </a:xfrm>
            </p:spPr>
            <p:txBody>
              <a:bodyPr/>
              <a:lstStyle/>
              <a:p>
                <a:r>
                  <a:rPr lang="en-GB" dirty="0"/>
                  <a:t>This is the whole. Can you model </a:t>
                </a:r>
                <a14:m>
                  <m:oMath xmlns:m="http://schemas.openxmlformats.org/officeDocument/2006/math">
                    <m:f>
                      <m:fPr>
                        <m:ctrlPr>
                          <a:rPr lang="en-GB"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4</m:t>
                        </m:r>
                      </m:den>
                    </m:f>
                  </m:oMath>
                </a14:m>
                <a:r>
                  <a:rPr lang="en-GB" dirty="0"/>
                  <a:t>? </a:t>
                </a:r>
              </a:p>
              <a:p>
                <a:endParaRPr lang="en-GB" dirty="0"/>
              </a:p>
            </p:txBody>
          </p:sp>
        </mc:Choice>
        <mc:Fallback xmlns="">
          <p:sp>
            <p:nvSpPr>
              <p:cNvPr id="3" name="Text Placeholder 2">
                <a:extLst>
                  <a:ext uri="{FF2B5EF4-FFF2-40B4-BE49-F238E27FC236}">
                    <a16:creationId xmlns:a16="http://schemas.microsoft.com/office/drawing/2014/main" id="{4CDD692A-EB65-0282-2D25-BA0CF771EFFA}"/>
                  </a:ext>
                </a:extLst>
              </p:cNvPr>
              <p:cNvSpPr>
                <a:spLocks noGrp="1" noRot="1" noChangeAspect="1" noMove="1" noResize="1" noEditPoints="1" noAdjustHandles="1" noChangeArrowheads="1" noChangeShapeType="1" noTextEdit="1"/>
              </p:cNvSpPr>
              <p:nvPr>
                <p:ph type="body" sz="quarter" idx="11"/>
              </p:nvPr>
            </p:nvSpPr>
            <p:spPr>
              <a:xfrm>
                <a:off x="263522" y="1052513"/>
                <a:ext cx="5652000" cy="1373518"/>
              </a:xfrm>
              <a:blipFill>
                <a:blip r:embed="rId4"/>
                <a:stretch>
                  <a:fillRect l="-3020"/>
                </a:stretch>
              </a:blipFill>
            </p:spPr>
            <p:txBody>
              <a:bodyPr/>
              <a:lstStyle/>
              <a:p>
                <a:r>
                  <a:rPr lang="en-GB">
                    <a:noFill/>
                  </a:rPr>
                  <a:t> </a:t>
                </a:r>
              </a:p>
            </p:txBody>
          </p:sp>
        </mc:Fallback>
      </mc:AlternateContent>
      <p:pic>
        <p:nvPicPr>
          <p:cNvPr id="15" name="Picture Placeholder 14" descr="Pink number rod">
            <a:extLst>
              <a:ext uri="{FF2B5EF4-FFF2-40B4-BE49-F238E27FC236}">
                <a16:creationId xmlns:a16="http://schemas.microsoft.com/office/drawing/2014/main" id="{D17A464F-0AE8-02D4-3E1B-BDFC660B0DA4}"/>
              </a:ext>
            </a:extLst>
          </p:cNvPr>
          <p:cNvPicPr>
            <a:picLocks noGrp="1" noChangeAspect="1"/>
          </p:cNvPicPr>
          <p:nvPr>
            <p:ph type="pic" sz="quarter" idx="12"/>
          </p:nvPr>
        </p:nvPicPr>
        <p:blipFill>
          <a:blip r:embed="rId5">
            <a:extLst>
              <a:ext uri="{96DAC541-7B7A-43D3-8B79-37D633B846F1}">
                <asvg:svgBlip xmlns:asvg="http://schemas.microsoft.com/office/drawing/2016/SVG/main" r:embed="rId6"/>
              </a:ext>
            </a:extLst>
          </a:blip>
          <a:stretch>
            <a:fillRect/>
          </a:stretch>
        </p:blipFill>
        <p:spPr>
          <a:xfrm rot="5400000">
            <a:off x="6245282" y="636654"/>
            <a:ext cx="449273" cy="1797091"/>
          </a:xfrm>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4722186-2CE2-65B0-FCA4-94AD4D47192F}"/>
                  </a:ext>
                </a:extLst>
              </p:cNvPr>
              <p:cNvSpPr>
                <a:spLocks noGrp="1"/>
              </p:cNvSpPr>
              <p:nvPr>
                <p:ph type="body" sz="quarter" idx="17"/>
              </p:nvPr>
            </p:nvSpPr>
            <p:spPr>
              <a:xfrm>
                <a:off x="263524" y="2647465"/>
                <a:ext cx="5652000" cy="1327543"/>
              </a:xfrm>
            </p:spPr>
            <p:txBody>
              <a:bodyPr/>
              <a:lstStyle/>
              <a:p>
                <a:r>
                  <a:rPr lang="en-GB" dirty="0"/>
                  <a:t>This is the whole. Can you model </a:t>
                </a:r>
                <a14:m>
                  <m:oMath xmlns:m="http://schemas.openxmlformats.org/officeDocument/2006/math">
                    <m:f>
                      <m:fPr>
                        <m:ctrlPr>
                          <a:rPr lang="en-GB" i="1" dirty="0" smtClean="0">
                            <a:latin typeface="Cambria Math" panose="02040503050406030204" pitchFamily="18" charset="0"/>
                          </a:rPr>
                        </m:ctrlPr>
                      </m:fPr>
                      <m:num>
                        <m:r>
                          <a:rPr lang="en-GB" b="0" i="1" dirty="0" smtClean="0">
                            <a:latin typeface="Cambria Math" panose="02040503050406030204" pitchFamily="18" charset="0"/>
                          </a:rPr>
                          <m:t>2</m:t>
                        </m:r>
                      </m:num>
                      <m:den>
                        <m:r>
                          <a:rPr lang="en-GB" b="0" i="1" dirty="0" smtClean="0">
                            <a:latin typeface="Cambria Math" panose="02040503050406030204" pitchFamily="18" charset="0"/>
                          </a:rPr>
                          <m:t>3</m:t>
                        </m:r>
                      </m:den>
                    </m:f>
                  </m:oMath>
                </a14:m>
                <a:r>
                  <a:rPr lang="en-GB" dirty="0"/>
                  <a:t>? </a:t>
                </a:r>
              </a:p>
              <a:p>
                <a:endParaRPr lang="en-GB" dirty="0"/>
              </a:p>
            </p:txBody>
          </p:sp>
        </mc:Choice>
        <mc:Fallback xmlns="">
          <p:sp>
            <p:nvSpPr>
              <p:cNvPr id="5" name="Text Placeholder 4">
                <a:extLst>
                  <a:ext uri="{FF2B5EF4-FFF2-40B4-BE49-F238E27FC236}">
                    <a16:creationId xmlns:a16="http://schemas.microsoft.com/office/drawing/2014/main" id="{14722186-2CE2-65B0-FCA4-94AD4D47192F}"/>
                  </a:ext>
                </a:extLst>
              </p:cNvPr>
              <p:cNvSpPr>
                <a:spLocks noGrp="1" noRot="1" noChangeAspect="1" noMove="1" noResize="1" noEditPoints="1" noAdjustHandles="1" noChangeArrowheads="1" noChangeShapeType="1" noTextEdit="1"/>
              </p:cNvSpPr>
              <p:nvPr>
                <p:ph type="body" sz="quarter" idx="17"/>
              </p:nvPr>
            </p:nvSpPr>
            <p:spPr>
              <a:xfrm>
                <a:off x="263524" y="2647465"/>
                <a:ext cx="5652000" cy="1327543"/>
              </a:xfrm>
              <a:blipFill>
                <a:blip r:embed="rId7"/>
                <a:stretch>
                  <a:fillRect l="-3020"/>
                </a:stretch>
              </a:blipFill>
            </p:spPr>
            <p:txBody>
              <a:bodyPr/>
              <a:lstStyle/>
              <a:p>
                <a:r>
                  <a:rPr lang="en-GB">
                    <a:noFill/>
                  </a:rPr>
                  <a:t> </a:t>
                </a:r>
              </a:p>
            </p:txBody>
          </p:sp>
        </mc:Fallback>
      </mc:AlternateContent>
      <p:pic>
        <p:nvPicPr>
          <p:cNvPr id="17" name="Picture Placeholder 16" descr="Dark green number rod">
            <a:extLst>
              <a:ext uri="{FF2B5EF4-FFF2-40B4-BE49-F238E27FC236}">
                <a16:creationId xmlns:a16="http://schemas.microsoft.com/office/drawing/2014/main" id="{FFAD8EEF-B340-B038-BE89-BE8F4CB24778}"/>
              </a:ext>
            </a:extLst>
          </p:cNvPr>
          <p:cNvPicPr>
            <a:picLocks noGrp="1" noChangeAspect="1"/>
          </p:cNvPicPr>
          <p:nvPr>
            <p:ph type="pic" sz="quarter" idx="20"/>
          </p:nvPr>
        </p:nvPicPr>
        <p:blipFill>
          <a:blip r:embed="rId8">
            <a:extLst>
              <a:ext uri="{96DAC541-7B7A-43D3-8B79-37D633B846F1}">
                <asvg:svgBlip xmlns:asvg="http://schemas.microsoft.com/office/drawing/2016/SVG/main" r:embed="rId9"/>
              </a:ext>
            </a:extLst>
          </a:blip>
          <a:stretch>
            <a:fillRect/>
          </a:stretch>
        </p:blipFill>
        <p:spPr>
          <a:xfrm rot="5400000">
            <a:off x="6694550" y="1782197"/>
            <a:ext cx="449271" cy="2695624"/>
          </a:xfrm>
          <a:prstGeom prst="rect">
            <a:avLst/>
          </a:prstGeom>
        </p:spPr>
      </p:pic>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A2677885-92BE-1286-3603-3C98B8C027E0}"/>
                  </a:ext>
                </a:extLst>
              </p:cNvPr>
              <p:cNvSpPr>
                <a:spLocks noGrp="1"/>
              </p:cNvSpPr>
              <p:nvPr>
                <p:ph type="body" sz="quarter" idx="19"/>
              </p:nvPr>
            </p:nvSpPr>
            <p:spPr>
              <a:xfrm>
                <a:off x="263524" y="4242417"/>
                <a:ext cx="5652000" cy="1327543"/>
              </a:xfrm>
            </p:spPr>
            <p:txBody>
              <a:bodyPr/>
              <a:lstStyle/>
              <a:p>
                <a:r>
                  <a:rPr lang="en-GB" dirty="0"/>
                  <a:t>This is the whole. Can you model </a:t>
                </a:r>
                <a14:m>
                  <m:oMath xmlns:m="http://schemas.openxmlformats.org/officeDocument/2006/math">
                    <m:f>
                      <m:fPr>
                        <m:ctrlPr>
                          <a:rPr lang="en-GB" i="1" dirty="0" smtClean="0">
                            <a:latin typeface="Cambria Math" panose="02040503050406030204" pitchFamily="18" charset="0"/>
                          </a:rPr>
                        </m:ctrlPr>
                      </m:fPr>
                      <m:num>
                        <m:r>
                          <a:rPr lang="en-GB" b="0" i="1" dirty="0" smtClean="0">
                            <a:latin typeface="Cambria Math" panose="02040503050406030204" pitchFamily="18" charset="0"/>
                          </a:rPr>
                          <m:t>3</m:t>
                        </m:r>
                      </m:num>
                      <m:den>
                        <m:r>
                          <a:rPr lang="en-GB" b="0" i="1" dirty="0" smtClean="0">
                            <a:latin typeface="Cambria Math" panose="02040503050406030204" pitchFamily="18" charset="0"/>
                          </a:rPr>
                          <m:t>4</m:t>
                        </m:r>
                      </m:den>
                    </m:f>
                  </m:oMath>
                </a14:m>
                <a:r>
                  <a:rPr lang="en-GB" dirty="0"/>
                  <a:t>? </a:t>
                </a:r>
              </a:p>
              <a:p>
                <a:endParaRPr lang="en-GB" dirty="0"/>
              </a:p>
            </p:txBody>
          </p:sp>
        </mc:Choice>
        <mc:Fallback xmlns="">
          <p:sp>
            <p:nvSpPr>
              <p:cNvPr id="7" name="Text Placeholder 6">
                <a:extLst>
                  <a:ext uri="{FF2B5EF4-FFF2-40B4-BE49-F238E27FC236}">
                    <a16:creationId xmlns:a16="http://schemas.microsoft.com/office/drawing/2014/main" id="{A2677885-92BE-1286-3603-3C98B8C027E0}"/>
                  </a:ext>
                </a:extLst>
              </p:cNvPr>
              <p:cNvSpPr>
                <a:spLocks noGrp="1" noRot="1" noChangeAspect="1" noMove="1" noResize="1" noEditPoints="1" noAdjustHandles="1" noChangeArrowheads="1" noChangeShapeType="1" noTextEdit="1"/>
              </p:cNvSpPr>
              <p:nvPr>
                <p:ph type="body" sz="quarter" idx="19"/>
              </p:nvPr>
            </p:nvSpPr>
            <p:spPr>
              <a:xfrm>
                <a:off x="263524" y="4242417"/>
                <a:ext cx="5652000" cy="1327543"/>
              </a:xfrm>
              <a:blipFill>
                <a:blip r:embed="rId10"/>
                <a:stretch>
                  <a:fillRect l="-3020"/>
                </a:stretch>
              </a:blipFill>
            </p:spPr>
            <p:txBody>
              <a:bodyPr/>
              <a:lstStyle/>
              <a:p>
                <a:r>
                  <a:rPr lang="en-GB">
                    <a:noFill/>
                  </a:rPr>
                  <a:t> </a:t>
                </a:r>
              </a:p>
            </p:txBody>
          </p:sp>
        </mc:Fallback>
      </mc:AlternateContent>
      <p:pic>
        <p:nvPicPr>
          <p:cNvPr id="18" name="Picture Placeholder 17" descr="Brown number rod">
            <a:extLst>
              <a:ext uri="{FF2B5EF4-FFF2-40B4-BE49-F238E27FC236}">
                <a16:creationId xmlns:a16="http://schemas.microsoft.com/office/drawing/2014/main" id="{11C5B5BF-7339-B176-A57E-CC68D9C0D55F}"/>
              </a:ext>
            </a:extLst>
          </p:cNvPr>
          <p:cNvPicPr>
            <a:picLocks noGrp="1" noChangeAspect="1"/>
          </p:cNvPicPr>
          <p:nvPr>
            <p:ph type="pic" sz="quarter" idx="22"/>
          </p:nvPr>
        </p:nvPicPr>
        <p:blipFill>
          <a:blip r:embed="rId11">
            <a:extLst>
              <a:ext uri="{96DAC541-7B7A-43D3-8B79-37D633B846F1}">
                <asvg:svgBlip xmlns:asvg="http://schemas.microsoft.com/office/drawing/2016/SVG/main" r:embed="rId12"/>
              </a:ext>
            </a:extLst>
          </a:blip>
          <a:stretch>
            <a:fillRect/>
          </a:stretch>
        </p:blipFill>
        <p:spPr>
          <a:xfrm rot="5400000">
            <a:off x="7143828" y="2927727"/>
            <a:ext cx="449273" cy="3594182"/>
          </a:xfrm>
          <a:prstGeom prst="rect">
            <a:avLst/>
          </a:prstGeom>
        </p:spPr>
      </p:pic>
      <p:pic>
        <p:nvPicPr>
          <p:cNvPr id="16" name="Picture Placeholder 15" descr="Key words">
            <a:extLst>
              <a:ext uri="{FF2B5EF4-FFF2-40B4-BE49-F238E27FC236}">
                <a16:creationId xmlns:a16="http://schemas.microsoft.com/office/drawing/2014/main" id="{60A270F9-893C-ACEB-F2BB-893BE18A622F}"/>
              </a:ext>
            </a:extLst>
          </p:cNvPr>
          <p:cNvPicPr>
            <a:picLocks noGrp="1" noChangeAspect="1"/>
          </p:cNvPicPr>
          <p:nvPr>
            <p:ph type="pic" sz="quarter" idx="15"/>
          </p:nvPr>
        </p:nvPicPr>
        <p:blipFill>
          <a:blip r:embed="rId13">
            <a:extLst>
              <a:ext uri="{96DAC541-7B7A-43D3-8B79-37D633B846F1}">
                <asvg:svgBlip xmlns:asvg="http://schemas.microsoft.com/office/drawing/2016/SVG/main" r:embed="rId14"/>
              </a:ext>
            </a:extLst>
          </a:blip>
          <a:srcRect t="220" b="220"/>
          <a:stretch>
            <a:fillRect/>
          </a:stretch>
        </p:blipFill>
        <p:spPr/>
      </p:pic>
      <p:sp>
        <p:nvSpPr>
          <p:cNvPr id="14" name="Text Placeholder 13">
            <a:extLst>
              <a:ext uri="{FF2B5EF4-FFF2-40B4-BE49-F238E27FC236}">
                <a16:creationId xmlns:a16="http://schemas.microsoft.com/office/drawing/2014/main" id="{13F0C5EB-C7A6-6EFB-8539-0C784B74D24A}"/>
              </a:ext>
            </a:extLst>
          </p:cNvPr>
          <p:cNvSpPr>
            <a:spLocks noGrp="1"/>
          </p:cNvSpPr>
          <p:nvPr>
            <p:ph type="body" sz="quarter" idx="14"/>
          </p:nvPr>
        </p:nvSpPr>
        <p:spPr/>
        <p:txBody>
          <a:bodyPr/>
          <a:lstStyle/>
          <a:p>
            <a:r>
              <a:rPr lang="en-GB" dirty="0"/>
              <a:t>whole </a:t>
            </a:r>
            <a:r>
              <a:rPr lang="en-GB" dirty="0">
                <a:solidFill>
                  <a:schemeClr val="bg1">
                    <a:lumMod val="75000"/>
                  </a:schemeClr>
                </a:solidFill>
              </a:rPr>
              <a:t>|</a:t>
            </a:r>
            <a:r>
              <a:rPr lang="en-GB" dirty="0"/>
              <a:t> equal </a:t>
            </a:r>
            <a:r>
              <a:rPr lang="en-GB" dirty="0">
                <a:solidFill>
                  <a:schemeClr val="bg1">
                    <a:lumMod val="75000"/>
                  </a:schemeClr>
                </a:solidFill>
              </a:rPr>
              <a:t>|</a:t>
            </a:r>
            <a:r>
              <a:rPr lang="en-GB" dirty="0"/>
              <a:t> part </a:t>
            </a:r>
            <a:r>
              <a:rPr lang="en-GB" dirty="0">
                <a:solidFill>
                  <a:schemeClr val="bg1">
                    <a:lumMod val="75000"/>
                  </a:schemeClr>
                </a:solidFill>
              </a:rPr>
              <a:t>|</a:t>
            </a:r>
            <a:r>
              <a:rPr lang="en-GB" dirty="0"/>
              <a:t> unit fraction </a:t>
            </a:r>
            <a:r>
              <a:rPr lang="en-GB" dirty="0">
                <a:solidFill>
                  <a:schemeClr val="bg1">
                    <a:lumMod val="75000"/>
                  </a:schemeClr>
                </a:solidFill>
              </a:rPr>
              <a:t>|</a:t>
            </a:r>
            <a:r>
              <a:rPr lang="en-GB" dirty="0"/>
              <a:t> non-unit fraction</a:t>
            </a:r>
            <a:r>
              <a:rPr lang="en-GB" dirty="0">
                <a:solidFill>
                  <a:schemeClr val="bg1">
                    <a:lumMod val="75000"/>
                  </a:schemeClr>
                </a:solidFill>
              </a:rPr>
              <a:t> |</a:t>
            </a:r>
            <a:r>
              <a:rPr lang="en-GB" dirty="0"/>
              <a:t> denominator </a:t>
            </a:r>
            <a:r>
              <a:rPr lang="en-GB" dirty="0">
                <a:solidFill>
                  <a:schemeClr val="bg1">
                    <a:lumMod val="75000"/>
                  </a:schemeClr>
                </a:solidFill>
              </a:rPr>
              <a:t>|</a:t>
            </a:r>
            <a:r>
              <a:rPr lang="en-GB" dirty="0"/>
              <a:t> numerator</a:t>
            </a:r>
          </a:p>
        </p:txBody>
      </p:sp>
    </p:spTree>
    <p:extLst>
      <p:ext uri="{BB962C8B-B14F-4D97-AF65-F5344CB8AC3E}">
        <p14:creationId xmlns:p14="http://schemas.microsoft.com/office/powerpoint/2010/main" val="2560710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1400-1A08-17E1-4AAB-59A3E685D876}"/>
              </a:ext>
            </a:extLst>
          </p:cNvPr>
          <p:cNvSpPr>
            <a:spLocks noGrp="1"/>
          </p:cNvSpPr>
          <p:nvPr>
            <p:ph type="title"/>
          </p:nvPr>
        </p:nvSpPr>
        <p:spPr/>
        <p:txBody>
          <a:bodyPr/>
          <a:lstStyle/>
          <a:p>
            <a:r>
              <a:rPr lang="en-US" dirty="0"/>
              <a:t>Learning outcomes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0961869-B18B-D44F-C630-304DB4A4DC24}"/>
                  </a:ext>
                </a:extLst>
              </p:cNvPr>
              <p:cNvSpPr>
                <a:spLocks noGrp="1"/>
              </p:cNvSpPr>
              <p:nvPr>
                <p:ph type="body" sz="quarter" idx="10"/>
              </p:nvPr>
            </p:nvSpPr>
            <p:spPr>
              <a:xfrm>
                <a:off x="263525" y="1638123"/>
                <a:ext cx="3600000" cy="2365154"/>
              </a:xfrm>
            </p:spPr>
            <p:txBody>
              <a:bodyPr/>
              <a:lstStyle/>
              <a:p>
                <a:r>
                  <a:rPr lang="en-US" dirty="0">
                    <a:cs typeface="Calibri"/>
                  </a:rPr>
                  <a:t>Are children ready?</a:t>
                </a:r>
              </a:p>
              <a:p>
                <a:pPr marL="285750" lvl="1" indent="-285750">
                  <a:buFont typeface="Arial" panose="020B0604020202020204" pitchFamily="34" charset="0"/>
                  <a:buChar char="•"/>
                </a:pPr>
                <a:r>
                  <a:rPr lang="en-GB" dirty="0"/>
                  <a:t>I am familiar with the fractions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GB"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oMath>
                </a14:m>
                <a:r>
                  <a:rPr lang="en-GB"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a14:m>
                <a:r>
                  <a:rPr lang="en-GB" dirty="0"/>
                  <a:t> and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r>
                  <a:rPr lang="en-GB" dirty="0"/>
                  <a:t>. </a:t>
                </a:r>
              </a:p>
              <a:p>
                <a:pPr lvl="1"/>
                <a:endParaRPr lang="en-US" dirty="0"/>
              </a:p>
              <a:p>
                <a:pPr lvl="1"/>
                <a:r>
                  <a:rPr lang="en-US" dirty="0"/>
                  <a:t>Not ready? Try Numicon Essentials: </a:t>
                </a:r>
                <a:r>
                  <a:rPr lang="en-US" b="1" dirty="0"/>
                  <a:t>Recognise and find three-quarters of a quantity or Recognise and find a third</a:t>
                </a:r>
                <a:endParaRPr lang="en-US" b="1" dirty="0">
                  <a:ea typeface="Calibri"/>
                  <a:cs typeface="Calibri"/>
                </a:endParaRPr>
              </a:p>
            </p:txBody>
          </p:sp>
        </mc:Choice>
        <mc:Fallback xmlns="">
          <p:sp>
            <p:nvSpPr>
              <p:cNvPr id="3" name="Text Placeholder 2">
                <a:extLst>
                  <a:ext uri="{FF2B5EF4-FFF2-40B4-BE49-F238E27FC236}">
                    <a16:creationId xmlns:a16="http://schemas.microsoft.com/office/drawing/2014/main" id="{80961869-B18B-D44F-C630-304DB4A4DC24}"/>
                  </a:ext>
                </a:extLst>
              </p:cNvPr>
              <p:cNvSpPr>
                <a:spLocks noGrp="1" noRot="1" noChangeAspect="1" noMove="1" noResize="1" noEditPoints="1" noAdjustHandles="1" noChangeArrowheads="1" noChangeShapeType="1" noTextEdit="1"/>
              </p:cNvSpPr>
              <p:nvPr>
                <p:ph type="body" sz="quarter" idx="10"/>
              </p:nvPr>
            </p:nvSpPr>
            <p:spPr>
              <a:xfrm>
                <a:off x="263525" y="1638123"/>
                <a:ext cx="3600000" cy="2365154"/>
              </a:xfrm>
              <a:blipFill>
                <a:blip r:embed="rId3"/>
                <a:stretch>
                  <a:fillRect/>
                </a:stretch>
              </a:blipFill>
            </p:spPr>
            <p:txBody>
              <a:bodyPr/>
              <a:lstStyle/>
              <a:p>
                <a:r>
                  <a:rPr lang="en-GB">
                    <a:noFill/>
                  </a:rPr>
                  <a:t> </a:t>
                </a:r>
              </a:p>
            </p:txBody>
          </p:sp>
        </mc:Fallback>
      </mc:AlternateContent>
      <p:sp>
        <p:nvSpPr>
          <p:cNvPr id="4" name="Text Placeholder 3">
            <a:extLst>
              <a:ext uri="{FF2B5EF4-FFF2-40B4-BE49-F238E27FC236}">
                <a16:creationId xmlns:a16="http://schemas.microsoft.com/office/drawing/2014/main" id="{5C1E4180-98F2-4A60-D356-7D0A97BD1B64}"/>
              </a:ext>
            </a:extLst>
          </p:cNvPr>
          <p:cNvSpPr>
            <a:spLocks noGrp="1"/>
          </p:cNvSpPr>
          <p:nvPr>
            <p:ph type="body" sz="quarter" idx="14"/>
          </p:nvPr>
        </p:nvSpPr>
        <p:spPr>
          <a:xfrm>
            <a:off x="4296001" y="1638124"/>
            <a:ext cx="3600000" cy="4846794"/>
          </a:xfrm>
        </p:spPr>
        <p:txBody>
          <a:bodyPr/>
          <a:lstStyle/>
          <a:p>
            <a:r>
              <a:rPr lang="en-US" dirty="0"/>
              <a:t>Learning outcomes</a:t>
            </a:r>
          </a:p>
          <a:p>
            <a:pPr marL="285750" lvl="1" indent="-285750">
              <a:buFont typeface="Arial" panose="020B0604020202020204" pitchFamily="34" charset="0"/>
              <a:buChar char="•"/>
            </a:pPr>
            <a:r>
              <a:rPr lang="en-GB" dirty="0"/>
              <a:t>I can recognise unit and non-unit fractions.</a:t>
            </a:r>
          </a:p>
          <a:p>
            <a:pPr marL="285750" lvl="1" indent="-285750">
              <a:buFont typeface="Arial" panose="020B0604020202020204" pitchFamily="34" charset="0"/>
              <a:buChar char="•"/>
            </a:pPr>
            <a:r>
              <a:rPr lang="en-GB" dirty="0"/>
              <a:t>I can understand and accurately use the terms ‘fraction’, ‘numerator’ and ‘denominator’.</a:t>
            </a:r>
          </a:p>
          <a:p>
            <a:pPr marL="285750" lvl="1" indent="-285750">
              <a:buFont typeface="Arial" panose="020B0604020202020204" pitchFamily="34" charset="0"/>
              <a:buChar char="•"/>
            </a:pPr>
            <a:r>
              <a:rPr lang="en-GB" dirty="0"/>
              <a:t>I understand that fractions where the numerator and denominator are the same are equivalent to 1.</a:t>
            </a:r>
          </a:p>
          <a:p>
            <a:r>
              <a:rPr lang="en-US" dirty="0"/>
              <a:t>Lesson summary</a:t>
            </a:r>
          </a:p>
          <a:p>
            <a:pPr lvl="1"/>
            <a:r>
              <a:rPr lang="en-GB" dirty="0"/>
              <a:t>In this lesson, children will be considering different models that are used to represent fractions and identify the size of the numerator and denominator. Children will consider the characteristics of unit fractions and non-unit fractions and recognise and build them.</a:t>
            </a:r>
          </a:p>
        </p:txBody>
      </p:sp>
      <p:sp>
        <p:nvSpPr>
          <p:cNvPr id="5" name="Text Placeholder 4">
            <a:extLst>
              <a:ext uri="{FF2B5EF4-FFF2-40B4-BE49-F238E27FC236}">
                <a16:creationId xmlns:a16="http://schemas.microsoft.com/office/drawing/2014/main" id="{F31AA20F-BE88-50BD-F089-6219AB69F83C}"/>
              </a:ext>
            </a:extLst>
          </p:cNvPr>
          <p:cNvSpPr>
            <a:spLocks noGrp="1"/>
          </p:cNvSpPr>
          <p:nvPr>
            <p:ph type="body" sz="quarter" idx="15"/>
          </p:nvPr>
        </p:nvSpPr>
        <p:spPr>
          <a:xfrm>
            <a:off x="8328477" y="1638122"/>
            <a:ext cx="3600000" cy="2435878"/>
          </a:xfrm>
        </p:spPr>
        <p:txBody>
          <a:bodyPr/>
          <a:lstStyle/>
          <a:p>
            <a:r>
              <a:rPr lang="en-US" dirty="0">
                <a:cs typeface="Calibri"/>
              </a:rPr>
              <a:t>Where next?</a:t>
            </a:r>
          </a:p>
          <a:p>
            <a:pPr marL="285750" lvl="1" indent="-285750">
              <a:buFont typeface="Arial" panose="020B0604020202020204" pitchFamily="34" charset="0"/>
              <a:buChar char="•"/>
            </a:pPr>
            <a:r>
              <a:rPr lang="en-GB" dirty="0"/>
              <a:t>I can count in fractions up to 1 whole.</a:t>
            </a:r>
          </a:p>
          <a:p>
            <a:pPr marL="285750" lvl="1" indent="-285750">
              <a:buFont typeface="Arial" panose="020B0604020202020204" pitchFamily="34" charset="0"/>
              <a:buChar char="•"/>
            </a:pPr>
            <a:r>
              <a:rPr lang="en-GB" dirty="0"/>
              <a:t>I understand fractions as a position on a number line.</a:t>
            </a:r>
          </a:p>
          <a:p>
            <a:pPr lvl="1"/>
            <a:endParaRPr lang="en-US" dirty="0"/>
          </a:p>
          <a:p>
            <a:pPr lvl="1"/>
            <a:r>
              <a:rPr lang="en-US" dirty="0"/>
              <a:t>Ready to move on? Try Numicon Essentials: </a:t>
            </a:r>
            <a:r>
              <a:rPr lang="en-US" b="1" dirty="0"/>
              <a:t>Count in fractions up to 1 whole</a:t>
            </a:r>
            <a:endParaRPr lang="en-US" b="1" dirty="0">
              <a:ea typeface="Calibri"/>
              <a:cs typeface="Calibri"/>
            </a:endParaRPr>
          </a:p>
        </p:txBody>
      </p:sp>
    </p:spTree>
    <p:extLst>
      <p:ext uri="{BB962C8B-B14F-4D97-AF65-F5344CB8AC3E}">
        <p14:creationId xmlns:p14="http://schemas.microsoft.com/office/powerpoint/2010/main" val="200168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B16F-C121-BE22-1265-2F879F87D4D8}"/>
              </a:ext>
            </a:extLst>
          </p:cNvPr>
          <p:cNvSpPr>
            <a:spLocks noGrp="1"/>
          </p:cNvSpPr>
          <p:nvPr>
            <p:ph type="title"/>
          </p:nvPr>
        </p:nvSpPr>
        <p:spPr/>
        <p:txBody>
          <a:bodyPr/>
          <a:lstStyle/>
          <a:p>
            <a:r>
              <a:rPr lang="en-GB" dirty="0">
                <a:latin typeface="Calibri"/>
                <a:ea typeface="Calibri"/>
                <a:cs typeface="Calibri"/>
              </a:rPr>
              <a:t>Curriculum links</a:t>
            </a:r>
            <a:endParaRPr lang="en-GB" dirty="0"/>
          </a:p>
        </p:txBody>
      </p:sp>
      <p:sp>
        <p:nvSpPr>
          <p:cNvPr id="3" name="Text Placeholder 2">
            <a:extLst>
              <a:ext uri="{FF2B5EF4-FFF2-40B4-BE49-F238E27FC236}">
                <a16:creationId xmlns:a16="http://schemas.microsoft.com/office/drawing/2014/main" id="{FFEC6FA9-DAD6-EE29-94AE-22C16668F27D}"/>
              </a:ext>
            </a:extLst>
          </p:cNvPr>
          <p:cNvSpPr>
            <a:spLocks noGrp="1"/>
          </p:cNvSpPr>
          <p:nvPr>
            <p:ph type="body" sz="quarter" idx="10"/>
          </p:nvPr>
        </p:nvSpPr>
        <p:spPr/>
        <p:txBody>
          <a:bodyPr/>
          <a:lstStyle/>
          <a:p>
            <a:r>
              <a:rPr lang="en-GB" dirty="0"/>
              <a:t>White Rose small steps</a:t>
            </a:r>
          </a:p>
          <a:p>
            <a:pPr lvl="1"/>
            <a:r>
              <a:rPr lang="en-GB" dirty="0"/>
              <a:t>Year 2 | Summer term | Block 1 – Fractions</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71E7CC1D-1493-0CDB-B918-46AF26CBFD2E}"/>
                  </a:ext>
                </a:extLst>
              </p:cNvPr>
              <p:cNvSpPr>
                <a:spLocks noGrp="1"/>
              </p:cNvSpPr>
              <p:nvPr>
                <p:ph type="body" sz="quarter" idx="21"/>
              </p:nvPr>
            </p:nvSpPr>
            <p:spPr>
              <a:xfrm>
                <a:off x="263525" y="2166490"/>
                <a:ext cx="5687275" cy="2703195"/>
              </a:xfrm>
            </p:spPr>
            <p:txBody>
              <a:bodyPr/>
              <a:lstStyle/>
              <a:p>
                <a:r>
                  <a:rPr lang="en-GB" sz="1400" i="1" dirty="0"/>
                  <a:t>This lesson is a pre-teach to White Rose small steps </a:t>
                </a:r>
                <a:r>
                  <a:rPr lang="en-GB" dirty="0"/>
                  <a:t>10 and 11</a:t>
                </a:r>
                <a:r>
                  <a:rPr lang="en-GB" sz="1400" i="1" dirty="0"/>
                  <a:t>. Children explore fractions of shapes and sets of objects where the denominator is equal to the number of objects (e.g. </a:t>
                </a:r>
                <a14:m>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3</m:t>
                        </m:r>
                      </m:den>
                    </m:f>
                  </m:oMath>
                </a14:m>
                <a:r>
                  <a:rPr lang="en-GB" sz="1400" i="1" dirty="0"/>
                  <a:t> of 3 objects).</a:t>
                </a:r>
              </a:p>
              <a:p>
                <a:pPr lvl="1"/>
                <a:r>
                  <a:rPr lang="en-GB" b="1" dirty="0">
                    <a:solidFill>
                      <a:schemeClr val="bg1"/>
                    </a:solidFill>
                  </a:rPr>
                  <a:t> </a:t>
                </a:r>
                <a:r>
                  <a:rPr lang="en-GB" sz="100" b="1" dirty="0">
                    <a:solidFill>
                      <a:schemeClr val="bg1"/>
                    </a:solidFill>
                  </a:rPr>
                  <a:t>This step::	</a:t>
                </a:r>
                <a:r>
                  <a:rPr lang="en-GB" dirty="0"/>
                  <a:t>Step 8		Find a third</a:t>
                </a:r>
              </a:p>
              <a:p>
                <a:pPr lvl="1"/>
                <a:r>
                  <a:rPr lang="en-GB" dirty="0"/>
                  <a:t>	Step 9		Find the whole</a:t>
                </a:r>
              </a:p>
              <a:p>
                <a:pPr lvl="1"/>
                <a:r>
                  <a:rPr lang="en-GB" b="1" dirty="0">
                    <a:solidFill>
                      <a:srgbClr val="00B1F1"/>
                    </a:solidFill>
                  </a:rPr>
                  <a:t>▮</a:t>
                </a:r>
                <a:r>
                  <a:rPr lang="en-GB" b="1" dirty="0">
                    <a:solidFill>
                      <a:schemeClr val="bg1"/>
                    </a:solidFill>
                  </a:rPr>
                  <a:t> </a:t>
                </a:r>
                <a:r>
                  <a:rPr lang="en-GB" dirty="0"/>
                  <a:t>	</a:t>
                </a:r>
                <a:r>
                  <a:rPr lang="en-GB" b="1" dirty="0"/>
                  <a:t>Step 10	Unit fractions</a:t>
                </a:r>
              </a:p>
              <a:p>
                <a:pPr lvl="1"/>
                <a:r>
                  <a:rPr lang="en-GB" b="1" dirty="0">
                    <a:solidFill>
                      <a:srgbClr val="00B1F1"/>
                    </a:solidFill>
                  </a:rPr>
                  <a:t>▮</a:t>
                </a:r>
                <a:r>
                  <a:rPr lang="en-GB" b="1" dirty="0">
                    <a:solidFill>
                      <a:schemeClr val="bg1"/>
                    </a:solidFill>
                  </a:rPr>
                  <a:t> </a:t>
                </a:r>
                <a:r>
                  <a:rPr lang="en-GB" b="1" dirty="0"/>
                  <a:t>	Step 11	</a:t>
                </a:r>
                <a:r>
                  <a:rPr lang="en-US" b="1" dirty="0"/>
                  <a:t>Non-unit fractions</a:t>
                </a:r>
                <a:endParaRPr lang="en-GB" dirty="0"/>
              </a:p>
              <a:p>
                <a:pPr lvl="1"/>
                <a:r>
                  <a:rPr lang="en-GB" dirty="0"/>
                  <a:t>	Step 12	Recognise the equivalence of a half and two-quarters</a:t>
                </a:r>
              </a:p>
            </p:txBody>
          </p:sp>
        </mc:Choice>
        <mc:Fallback xmlns="">
          <p:sp>
            <p:nvSpPr>
              <p:cNvPr id="4" name="Text Placeholder 3">
                <a:extLst>
                  <a:ext uri="{FF2B5EF4-FFF2-40B4-BE49-F238E27FC236}">
                    <a16:creationId xmlns:a16="http://schemas.microsoft.com/office/drawing/2014/main" id="{71E7CC1D-1493-0CDB-B918-46AF26CBFD2E}"/>
                  </a:ext>
                </a:extLst>
              </p:cNvPr>
              <p:cNvSpPr>
                <a:spLocks noGrp="1" noRot="1" noChangeAspect="1" noMove="1" noResize="1" noEditPoints="1" noAdjustHandles="1" noChangeArrowheads="1" noChangeShapeType="1" noTextEdit="1"/>
              </p:cNvSpPr>
              <p:nvPr>
                <p:ph type="body" sz="quarter" idx="21"/>
              </p:nvPr>
            </p:nvSpPr>
            <p:spPr>
              <a:xfrm>
                <a:off x="263525" y="2166490"/>
                <a:ext cx="5687275" cy="2703195"/>
              </a:xfrm>
              <a:blipFill>
                <a:blip r:embed="rId3"/>
                <a:stretch>
                  <a:fillRect l="-1929" r="-2358"/>
                </a:stretch>
              </a:blipFill>
            </p:spPr>
            <p:txBody>
              <a:bodyPr/>
              <a:lstStyle/>
              <a:p>
                <a:r>
                  <a:rPr lang="en-GB">
                    <a:noFill/>
                  </a:rPr>
                  <a:t> </a:t>
                </a:r>
              </a:p>
            </p:txBody>
          </p:sp>
        </mc:Fallback>
      </mc:AlternateContent>
      <p:sp>
        <p:nvSpPr>
          <p:cNvPr id="5" name="Text Placeholder 4">
            <a:extLst>
              <a:ext uri="{FF2B5EF4-FFF2-40B4-BE49-F238E27FC236}">
                <a16:creationId xmlns:a16="http://schemas.microsoft.com/office/drawing/2014/main" id="{7C49762F-F616-2144-3D37-B916EC7D2BA2}"/>
              </a:ext>
            </a:extLst>
          </p:cNvPr>
          <p:cNvSpPr>
            <a:spLocks noGrp="1"/>
          </p:cNvSpPr>
          <p:nvPr>
            <p:ph type="body" sz="quarter" idx="22"/>
          </p:nvPr>
        </p:nvSpPr>
        <p:spPr/>
        <p:txBody>
          <a:bodyPr/>
          <a:lstStyle/>
          <a:p>
            <a:r>
              <a:rPr lang="en-GB" i="0" dirty="0">
                <a:hlinkClick r:id="rId4"/>
              </a:rPr>
              <a:t>Click here</a:t>
            </a:r>
            <a:r>
              <a:rPr lang="en-GB" dirty="0"/>
              <a:t> for the </a:t>
            </a:r>
            <a:r>
              <a:rPr lang="en-GB" dirty="0">
                <a:ea typeface="Calibri"/>
                <a:cs typeface="Calibri"/>
              </a:rPr>
              <a:t>full White Rose curriculum mapping chart.</a:t>
            </a:r>
          </a:p>
          <a:p>
            <a:endParaRPr lang="en-GB" dirty="0"/>
          </a:p>
          <a:p>
            <a:endParaRPr lang="en-GB" dirty="0"/>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89E62E72-4B52-18E8-F614-5B3DD76A4DE4}"/>
                  </a:ext>
                </a:extLst>
              </p:cNvPr>
              <p:cNvSpPr>
                <a:spLocks noGrp="1"/>
              </p:cNvSpPr>
              <p:nvPr>
                <p:ph type="body" sz="quarter" idx="16"/>
              </p:nvPr>
            </p:nvSpPr>
            <p:spPr>
              <a:xfrm>
                <a:off x="6240475" y="1052513"/>
                <a:ext cx="5688000" cy="5033577"/>
              </a:xfrm>
            </p:spPr>
            <p:txBody>
              <a:bodyPr/>
              <a:lstStyle/>
              <a:p>
                <a:r>
                  <a:rPr lang="en-GB" dirty="0">
                    <a:ea typeface="Calibri"/>
                    <a:cs typeface="Calibri"/>
                  </a:rPr>
                  <a:t>Curriculum charts</a:t>
                </a:r>
              </a:p>
              <a:p>
                <a:r>
                  <a:rPr lang="en-US" sz="1400" b="0" dirty="0">
                    <a:solidFill>
                      <a:srgbClr val="212121"/>
                    </a:solidFill>
                    <a:ea typeface="Calibri"/>
                    <a:cs typeface="Calibri"/>
                    <a:hlinkClick r:id="rId5"/>
                  </a:rPr>
                  <a:t>Northern Ireland </a:t>
                </a:r>
                <a:r>
                  <a:rPr lang="en-US" sz="1400" b="0" dirty="0">
                    <a:solidFill>
                      <a:srgbClr val="212121"/>
                    </a:solidFill>
                    <a:ea typeface="Calibri"/>
                    <a:cs typeface="Calibri"/>
                  </a:rPr>
                  <a:t> | </a:t>
                </a:r>
                <a:r>
                  <a:rPr lang="en-US" sz="1400" b="0" dirty="0">
                    <a:solidFill>
                      <a:srgbClr val="212121"/>
                    </a:solidFill>
                    <a:ea typeface="Calibri"/>
                    <a:cs typeface="Calibri"/>
                    <a:hlinkClick r:id="rId6"/>
                  </a:rPr>
                  <a:t>Numicon</a:t>
                </a:r>
                <a:r>
                  <a:rPr lang="en-US" sz="1400" b="0" dirty="0">
                    <a:solidFill>
                      <a:srgbClr val="212121"/>
                    </a:solidFill>
                    <a:ea typeface="Calibri"/>
                    <a:cs typeface="Calibri"/>
                  </a:rPr>
                  <a:t> | </a:t>
                </a:r>
                <a:r>
                  <a:rPr lang="en-US" sz="1400" b="0" dirty="0">
                    <a:solidFill>
                      <a:srgbClr val="212121"/>
                    </a:solidFill>
                    <a:ea typeface="Calibri"/>
                    <a:cs typeface="Calibri"/>
                    <a:hlinkClick r:id="rId7"/>
                  </a:rPr>
                  <a:t>Oxford International Curriculum </a:t>
                </a:r>
                <a:r>
                  <a:rPr lang="en-US" sz="1400" b="0" dirty="0">
                    <a:solidFill>
                      <a:srgbClr val="212121"/>
                    </a:solidFill>
                    <a:ea typeface="Calibri"/>
                    <a:cs typeface="Calibri"/>
                  </a:rPr>
                  <a:t>| </a:t>
                </a:r>
                <a:r>
                  <a:rPr lang="en-US" sz="1400" b="0" dirty="0">
                    <a:solidFill>
                      <a:srgbClr val="212121"/>
                    </a:solidFill>
                    <a:ea typeface="Calibri"/>
                    <a:cs typeface="Calibri"/>
                    <a:hlinkClick r:id="rId8"/>
                  </a:rPr>
                  <a:t>PYP</a:t>
                </a:r>
                <a:r>
                  <a:rPr lang="en-US" sz="1400" b="0" dirty="0">
                    <a:solidFill>
                      <a:srgbClr val="212121"/>
                    </a:solidFill>
                    <a:ea typeface="Calibri"/>
                    <a:cs typeface="Calibri"/>
                  </a:rPr>
                  <a:t> | </a:t>
                </a:r>
                <a:br>
                  <a:rPr lang="en-US" sz="1400" b="0" dirty="0">
                    <a:solidFill>
                      <a:srgbClr val="212121"/>
                    </a:solidFill>
                    <a:ea typeface="Calibri"/>
                    <a:cs typeface="Calibri"/>
                  </a:rPr>
                </a:br>
                <a:r>
                  <a:rPr lang="en-US" sz="1400" b="0" dirty="0">
                    <a:solidFill>
                      <a:srgbClr val="212121"/>
                    </a:solidFill>
                    <a:ea typeface="Calibri"/>
                    <a:cs typeface="Calibri"/>
                    <a:hlinkClick r:id="rId9"/>
                  </a:rPr>
                  <a:t>Ready to Progress</a:t>
                </a:r>
                <a:r>
                  <a:rPr lang="en-US" sz="1400" b="0" dirty="0">
                    <a:solidFill>
                      <a:srgbClr val="212121"/>
                    </a:solidFill>
                    <a:ea typeface="Calibri"/>
                    <a:cs typeface="Calibri"/>
                  </a:rPr>
                  <a:t> | </a:t>
                </a:r>
                <a:r>
                  <a:rPr lang="en-US" sz="1400" b="0" dirty="0">
                    <a:solidFill>
                      <a:srgbClr val="212121"/>
                    </a:solidFill>
                    <a:ea typeface="Calibri"/>
                    <a:cs typeface="Calibri"/>
                    <a:hlinkClick r:id="rId10"/>
                  </a:rPr>
                  <a:t>Republic of Ireland </a:t>
                </a:r>
                <a:r>
                  <a:rPr lang="en-US" sz="1400" b="0" dirty="0">
                    <a:solidFill>
                      <a:srgbClr val="212121"/>
                    </a:solidFill>
                    <a:ea typeface="Calibri"/>
                    <a:cs typeface="Calibri"/>
                  </a:rPr>
                  <a:t> | </a:t>
                </a:r>
                <a:r>
                  <a:rPr lang="en-US" sz="1400" b="0" dirty="0">
                    <a:solidFill>
                      <a:srgbClr val="212121"/>
                    </a:solidFill>
                    <a:ea typeface="Calibri"/>
                    <a:cs typeface="Calibri"/>
                    <a:hlinkClick r:id="rId11"/>
                  </a:rPr>
                  <a:t>Scotland</a:t>
                </a:r>
                <a:r>
                  <a:rPr lang="en-US" sz="1400" b="0" dirty="0">
                    <a:solidFill>
                      <a:srgbClr val="212121"/>
                    </a:solidFill>
                    <a:ea typeface="Calibri"/>
                    <a:cs typeface="Calibri"/>
                  </a:rPr>
                  <a:t> | </a:t>
                </a:r>
                <a:r>
                  <a:rPr lang="en-US" sz="1400" b="0" dirty="0" err="1">
                    <a:solidFill>
                      <a:srgbClr val="212121"/>
                    </a:solidFill>
                    <a:ea typeface="Calibri"/>
                    <a:cs typeface="Calibri"/>
                    <a:hlinkClick r:id="rId12"/>
                  </a:rPr>
                  <a:t>Te</a:t>
                </a:r>
                <a:r>
                  <a:rPr lang="en-US" sz="1400" b="0" dirty="0">
                    <a:solidFill>
                      <a:srgbClr val="212121"/>
                    </a:solidFill>
                    <a:ea typeface="Calibri"/>
                    <a:cs typeface="Calibri"/>
                    <a:hlinkClick r:id="rId12"/>
                  </a:rPr>
                  <a:t> </a:t>
                </a:r>
                <a:r>
                  <a:rPr lang="en-US" sz="1400" b="0" dirty="0" err="1">
                    <a:solidFill>
                      <a:srgbClr val="212121"/>
                    </a:solidFill>
                    <a:ea typeface="Calibri"/>
                    <a:cs typeface="Calibri"/>
                    <a:hlinkClick r:id="rId12"/>
                  </a:rPr>
                  <a:t>Mātaiaho</a:t>
                </a:r>
                <a:r>
                  <a:rPr lang="en-US" sz="1400" b="0" dirty="0">
                    <a:solidFill>
                      <a:srgbClr val="212121"/>
                    </a:solidFill>
                    <a:ea typeface="Calibri"/>
                    <a:cs typeface="Calibri"/>
                    <a:hlinkClick r:id="rId12"/>
                  </a:rPr>
                  <a:t> </a:t>
                </a:r>
                <a:r>
                  <a:rPr lang="en-US" sz="1400" b="0" dirty="0">
                    <a:solidFill>
                      <a:srgbClr val="212121"/>
                    </a:solidFill>
                    <a:ea typeface="Calibri"/>
                    <a:cs typeface="Calibri"/>
                  </a:rPr>
                  <a:t>| </a:t>
                </a:r>
                <a:r>
                  <a:rPr lang="en-US" sz="1400" b="0" dirty="0">
                    <a:solidFill>
                      <a:srgbClr val="212121"/>
                    </a:solidFill>
                    <a:ea typeface="Calibri"/>
                    <a:cs typeface="Calibri"/>
                    <a:hlinkClick r:id="rId13"/>
                  </a:rPr>
                  <a:t>Wales</a:t>
                </a:r>
                <a:endParaRPr lang="en-US" dirty="0"/>
              </a:p>
              <a:p>
                <a:r>
                  <a:rPr lang="en-GB" dirty="0">
                    <a:ea typeface="Calibri"/>
                    <a:cs typeface="Calibri"/>
                  </a:rPr>
                  <a:t>English National Curriculum</a:t>
                </a:r>
              </a:p>
              <a:p>
                <a:pPr lvl="1"/>
                <a:r>
                  <a:rPr lang="en-GB" dirty="0">
                    <a:ea typeface="Calibri"/>
                    <a:cs typeface="Calibri"/>
                    <a:hlinkClick r:id="rId14"/>
                  </a:rPr>
                  <a:t>Curriculum chart</a:t>
                </a:r>
                <a:endParaRPr lang="en-GB" dirty="0">
                  <a:ea typeface="Calibri"/>
                  <a:cs typeface="Calibri"/>
                </a:endParaRPr>
              </a:p>
              <a:p>
                <a:pPr marL="285750" lvl="1" indent="-285750">
                  <a:buChar char="•"/>
                </a:pPr>
                <a:r>
                  <a:rPr lang="en-GB" dirty="0">
                    <a:ea typeface="Calibri"/>
                    <a:cs typeface="Calibri"/>
                  </a:rPr>
                  <a:t>Recognise, find, name and write fractions </a:t>
                </a:r>
                <a14:m>
                  <m:oMath xmlns:m="http://schemas.openxmlformats.org/officeDocument/2006/math">
                    <m:f>
                      <m:fPr>
                        <m:ctrlPr>
                          <a:rPr lang="en-GB" i="1" smtClean="0">
                            <a:latin typeface="Cambria Math" panose="02040503050406030204" pitchFamily="18" charset="0"/>
                            <a:ea typeface="Calibri"/>
                            <a:cs typeface="Calibri"/>
                          </a:rPr>
                        </m:ctrlPr>
                      </m:fPr>
                      <m:num>
                        <m:r>
                          <a:rPr lang="en-GB" b="0" i="1" smtClean="0">
                            <a:latin typeface="Cambria Math" panose="02040503050406030204" pitchFamily="18" charset="0"/>
                            <a:ea typeface="Calibri"/>
                            <a:cs typeface="Calibri"/>
                          </a:rPr>
                          <m:t>1</m:t>
                        </m:r>
                      </m:num>
                      <m:den>
                        <m:r>
                          <a:rPr lang="en-GB" b="0" i="1" smtClean="0">
                            <a:latin typeface="Cambria Math" panose="02040503050406030204" pitchFamily="18" charset="0"/>
                            <a:ea typeface="Calibri"/>
                            <a:cs typeface="Calibri"/>
                          </a:rPr>
                          <m:t>3</m:t>
                        </m:r>
                      </m:den>
                    </m:f>
                  </m:oMath>
                </a14:m>
                <a:r>
                  <a:rPr lang="en-GB" dirty="0">
                    <a:ea typeface="Calibri"/>
                    <a:cs typeface="Calibri"/>
                  </a:rPr>
                  <a:t>, </a:t>
                </a:r>
                <a14:m>
                  <m:oMath xmlns:m="http://schemas.openxmlformats.org/officeDocument/2006/math">
                    <m:f>
                      <m:fPr>
                        <m:ctrlPr>
                          <a:rPr lang="en-GB" i="1" smtClean="0">
                            <a:latin typeface="Cambria Math" panose="02040503050406030204" pitchFamily="18" charset="0"/>
                            <a:ea typeface="Calibri"/>
                            <a:cs typeface="Calibri"/>
                          </a:rPr>
                        </m:ctrlPr>
                      </m:fPr>
                      <m:num>
                        <m:r>
                          <a:rPr lang="en-GB" b="0" i="1" smtClean="0">
                            <a:latin typeface="Cambria Math" panose="02040503050406030204" pitchFamily="18" charset="0"/>
                            <a:ea typeface="Calibri"/>
                            <a:cs typeface="Calibri"/>
                          </a:rPr>
                          <m:t>1</m:t>
                        </m:r>
                      </m:num>
                      <m:den>
                        <m:r>
                          <a:rPr lang="en-GB" b="0" i="1" smtClean="0">
                            <a:latin typeface="Cambria Math" panose="02040503050406030204" pitchFamily="18" charset="0"/>
                            <a:ea typeface="Calibri"/>
                            <a:cs typeface="Calibri"/>
                          </a:rPr>
                          <m:t>4</m:t>
                        </m:r>
                      </m:den>
                    </m:f>
                  </m:oMath>
                </a14:m>
                <a:r>
                  <a:rPr lang="en-GB" dirty="0">
                    <a:ea typeface="Calibri"/>
                    <a:cs typeface="Calibri"/>
                  </a:rPr>
                  <a:t>, </a:t>
                </a:r>
                <a14:m>
                  <m:oMath xmlns:m="http://schemas.openxmlformats.org/officeDocument/2006/math">
                    <m:f>
                      <m:fPr>
                        <m:ctrlPr>
                          <a:rPr lang="en-GB" i="1" smtClean="0">
                            <a:latin typeface="Cambria Math" panose="02040503050406030204" pitchFamily="18" charset="0"/>
                            <a:ea typeface="Calibri"/>
                            <a:cs typeface="Calibri"/>
                          </a:rPr>
                        </m:ctrlPr>
                      </m:fPr>
                      <m:num>
                        <m:r>
                          <a:rPr lang="en-GB" b="0" i="1" smtClean="0">
                            <a:latin typeface="Cambria Math" panose="02040503050406030204" pitchFamily="18" charset="0"/>
                            <a:ea typeface="Calibri"/>
                            <a:cs typeface="Calibri"/>
                          </a:rPr>
                          <m:t>2</m:t>
                        </m:r>
                      </m:num>
                      <m:den>
                        <m:r>
                          <a:rPr lang="en-GB" b="0" i="1" smtClean="0">
                            <a:latin typeface="Cambria Math" panose="02040503050406030204" pitchFamily="18" charset="0"/>
                            <a:ea typeface="Calibri"/>
                            <a:cs typeface="Calibri"/>
                          </a:rPr>
                          <m:t>4</m:t>
                        </m:r>
                      </m:den>
                    </m:f>
                  </m:oMath>
                </a14:m>
                <a:r>
                  <a:rPr lang="en-GB" dirty="0">
                    <a:ea typeface="Calibri"/>
                    <a:cs typeface="Calibri"/>
                  </a:rPr>
                  <a:t> and </a:t>
                </a:r>
                <a14:m>
                  <m:oMath xmlns:m="http://schemas.openxmlformats.org/officeDocument/2006/math">
                    <m:f>
                      <m:fPr>
                        <m:ctrlPr>
                          <a:rPr lang="en-GB" i="1" smtClean="0">
                            <a:latin typeface="Cambria Math" panose="02040503050406030204" pitchFamily="18" charset="0"/>
                            <a:ea typeface="Calibri"/>
                            <a:cs typeface="Calibri"/>
                          </a:rPr>
                        </m:ctrlPr>
                      </m:fPr>
                      <m:num>
                        <m:r>
                          <a:rPr lang="en-GB" b="0" i="1" smtClean="0">
                            <a:latin typeface="Cambria Math" panose="02040503050406030204" pitchFamily="18" charset="0"/>
                            <a:ea typeface="Calibri"/>
                            <a:cs typeface="Calibri"/>
                          </a:rPr>
                          <m:t>3</m:t>
                        </m:r>
                      </m:num>
                      <m:den>
                        <m:r>
                          <a:rPr lang="en-GB" b="0" i="1" smtClean="0">
                            <a:latin typeface="Cambria Math" panose="02040503050406030204" pitchFamily="18" charset="0"/>
                            <a:ea typeface="Calibri"/>
                            <a:cs typeface="Calibri"/>
                          </a:rPr>
                          <m:t>4</m:t>
                        </m:r>
                      </m:den>
                    </m:f>
                  </m:oMath>
                </a14:m>
                <a:r>
                  <a:rPr lang="en-GB" dirty="0">
                    <a:ea typeface="Calibri"/>
                    <a:cs typeface="Calibri"/>
                  </a:rPr>
                  <a:t> of a length, shape, set of objects or quantity.</a:t>
                </a:r>
              </a:p>
              <a:p>
                <a:r>
                  <a:rPr lang="en-GB" dirty="0">
                    <a:ea typeface="Calibri"/>
                    <a:cs typeface="Calibri"/>
                  </a:rPr>
                  <a:t>NCETM</a:t>
                </a:r>
              </a:p>
              <a:p>
                <a:pPr lvl="1"/>
                <a:r>
                  <a:rPr lang="en-GB" dirty="0">
                    <a:ea typeface="Calibri"/>
                    <a:cs typeface="Calibri"/>
                    <a:hlinkClick r:id="rId15"/>
                  </a:rPr>
                  <a:t>Curriculum chart</a:t>
                </a:r>
                <a:endParaRPr lang="en-GB" dirty="0">
                  <a:ea typeface="Calibri"/>
                  <a:cs typeface="Calibri"/>
                </a:endParaRPr>
              </a:p>
              <a:p>
                <a:pPr lvl="1"/>
                <a:r>
                  <a:rPr lang="en-GB" b="1" dirty="0">
                    <a:solidFill>
                      <a:srgbClr val="000000"/>
                    </a:solidFill>
                    <a:ea typeface="Calibri"/>
                    <a:cs typeface="Calibri"/>
                  </a:rPr>
                  <a:t>Year 2 Fractions:</a:t>
                </a:r>
              </a:p>
              <a:p>
                <a:pPr lvl="1"/>
                <a:r>
                  <a:rPr lang="en-GB" dirty="0">
                    <a:solidFill>
                      <a:srgbClr val="000000"/>
                    </a:solidFill>
                    <a:ea typeface="Calibri"/>
                    <a:cs typeface="Calibri"/>
                  </a:rPr>
                  <a:t>5. Pupils read and write the fraction notation </a:t>
                </a:r>
                <a14:m>
                  <m:oMath xmlns:m="http://schemas.openxmlformats.org/officeDocument/2006/math">
                    <m:f>
                      <m:fPr>
                        <m:ctrlPr>
                          <a:rPr lang="en-GB" i="1" dirty="0" smtClean="0">
                            <a:solidFill>
                              <a:srgbClr val="000000"/>
                            </a:solidFill>
                            <a:latin typeface="Cambria Math" panose="02040503050406030204" pitchFamily="18" charset="0"/>
                            <a:ea typeface="Calibri"/>
                            <a:cs typeface="Calibri"/>
                          </a:rPr>
                        </m:ctrlPr>
                      </m:fPr>
                      <m:num>
                        <m:r>
                          <a:rPr lang="en-GB" b="0" i="1" dirty="0" smtClean="0">
                            <a:solidFill>
                              <a:srgbClr val="000000"/>
                            </a:solidFill>
                            <a:latin typeface="Cambria Math" panose="02040503050406030204" pitchFamily="18" charset="0"/>
                            <a:ea typeface="Calibri"/>
                            <a:cs typeface="Calibri"/>
                          </a:rPr>
                          <m:t>1</m:t>
                        </m:r>
                      </m:num>
                      <m:den>
                        <m:r>
                          <a:rPr lang="en-GB" b="0" i="1" dirty="0" smtClean="0">
                            <a:solidFill>
                              <a:srgbClr val="000000"/>
                            </a:solidFill>
                            <a:latin typeface="Cambria Math" panose="02040503050406030204" pitchFamily="18" charset="0"/>
                            <a:ea typeface="Calibri"/>
                            <a:cs typeface="Calibri"/>
                          </a:rPr>
                          <m:t>2</m:t>
                        </m:r>
                      </m:den>
                    </m:f>
                  </m:oMath>
                </a14:m>
                <a:r>
                  <a:rPr lang="en-GB" dirty="0">
                    <a:solidFill>
                      <a:srgbClr val="000000"/>
                    </a:solidFill>
                    <a:ea typeface="Calibri"/>
                    <a:cs typeface="Calibri"/>
                  </a:rPr>
                  <a:t>, </a:t>
                </a:r>
                <a14:m>
                  <m:oMath xmlns:m="http://schemas.openxmlformats.org/officeDocument/2006/math">
                    <m:f>
                      <m:fPr>
                        <m:ctrlPr>
                          <a:rPr lang="en-GB" i="1" smtClean="0">
                            <a:solidFill>
                              <a:srgbClr val="000000"/>
                            </a:solidFill>
                            <a:latin typeface="Cambria Math" panose="02040503050406030204" pitchFamily="18" charset="0"/>
                            <a:ea typeface="Calibri"/>
                            <a:cs typeface="Calibri"/>
                          </a:rPr>
                        </m:ctrlPr>
                      </m:fPr>
                      <m:num>
                        <m:r>
                          <a:rPr lang="en-GB" b="0" i="1" smtClean="0">
                            <a:solidFill>
                              <a:srgbClr val="000000"/>
                            </a:solidFill>
                            <a:latin typeface="Cambria Math" panose="02040503050406030204" pitchFamily="18" charset="0"/>
                            <a:ea typeface="Calibri"/>
                            <a:cs typeface="Calibri"/>
                          </a:rPr>
                          <m:t>1</m:t>
                        </m:r>
                      </m:num>
                      <m:den>
                        <m:r>
                          <a:rPr lang="en-GB" b="0" i="1" smtClean="0">
                            <a:solidFill>
                              <a:srgbClr val="000000"/>
                            </a:solidFill>
                            <a:latin typeface="Cambria Math" panose="02040503050406030204" pitchFamily="18" charset="0"/>
                            <a:ea typeface="Calibri"/>
                            <a:cs typeface="Calibri"/>
                          </a:rPr>
                          <m:t>3</m:t>
                        </m:r>
                      </m:den>
                    </m:f>
                  </m:oMath>
                </a14:m>
                <a:r>
                  <a:rPr lang="en-GB" dirty="0">
                    <a:solidFill>
                      <a:srgbClr val="000000"/>
                    </a:solidFill>
                    <a:ea typeface="Calibri"/>
                    <a:cs typeface="Calibri"/>
                  </a:rPr>
                  <a:t> and </a:t>
                </a:r>
                <a14:m>
                  <m:oMath xmlns:m="http://schemas.openxmlformats.org/officeDocument/2006/math">
                    <m:f>
                      <m:fPr>
                        <m:ctrlPr>
                          <a:rPr lang="en-GB" i="1" smtClean="0">
                            <a:solidFill>
                              <a:srgbClr val="000000"/>
                            </a:solidFill>
                            <a:latin typeface="Cambria Math" panose="02040503050406030204" pitchFamily="18" charset="0"/>
                            <a:ea typeface="Calibri"/>
                            <a:cs typeface="Calibri"/>
                          </a:rPr>
                        </m:ctrlPr>
                      </m:fPr>
                      <m:num>
                        <m:r>
                          <a:rPr lang="en-GB" b="0" i="1" smtClean="0">
                            <a:solidFill>
                              <a:srgbClr val="000000"/>
                            </a:solidFill>
                            <a:latin typeface="Cambria Math" panose="02040503050406030204" pitchFamily="18" charset="0"/>
                            <a:ea typeface="Calibri"/>
                            <a:cs typeface="Calibri"/>
                          </a:rPr>
                          <m:t>1</m:t>
                        </m:r>
                      </m:num>
                      <m:den>
                        <m:r>
                          <a:rPr lang="en-GB" b="0" i="1" smtClean="0">
                            <a:solidFill>
                              <a:srgbClr val="000000"/>
                            </a:solidFill>
                            <a:latin typeface="Cambria Math" panose="02040503050406030204" pitchFamily="18" charset="0"/>
                            <a:ea typeface="Calibri"/>
                            <a:cs typeface="Calibri"/>
                          </a:rPr>
                          <m:t>4</m:t>
                        </m:r>
                      </m:den>
                    </m:f>
                  </m:oMath>
                </a14:m>
                <a:r>
                  <a:rPr lang="en-GB" dirty="0">
                    <a:solidFill>
                      <a:srgbClr val="000000"/>
                    </a:solidFill>
                    <a:ea typeface="Calibri"/>
                    <a:cs typeface="Calibri"/>
                  </a:rPr>
                  <a:t> and relate this to a fraction of a length, shape or set of objects.</a:t>
                </a:r>
              </a:p>
              <a:p>
                <a:pPr lvl="1"/>
                <a:r>
                  <a:rPr lang="en-GB" dirty="0">
                    <a:solidFill>
                      <a:srgbClr val="000000"/>
                    </a:solidFill>
                    <a:ea typeface="Calibri"/>
                    <a:cs typeface="Calibri"/>
                  </a:rPr>
                  <a:t>8. Pupils find </a:t>
                </a:r>
                <a14:m>
                  <m:oMath xmlns:m="http://schemas.openxmlformats.org/officeDocument/2006/math">
                    <m:f>
                      <m:fPr>
                        <m:ctrlPr>
                          <a:rPr lang="en-GB" i="1" smtClean="0">
                            <a:solidFill>
                              <a:srgbClr val="000000"/>
                            </a:solidFill>
                            <a:latin typeface="Cambria Math" panose="02040503050406030204" pitchFamily="18" charset="0"/>
                            <a:ea typeface="Calibri"/>
                            <a:cs typeface="Calibri"/>
                          </a:rPr>
                        </m:ctrlPr>
                      </m:fPr>
                      <m:num>
                        <m:r>
                          <a:rPr lang="en-GB" b="0" i="1" smtClean="0">
                            <a:solidFill>
                              <a:srgbClr val="000000"/>
                            </a:solidFill>
                            <a:latin typeface="Cambria Math" panose="02040503050406030204" pitchFamily="18" charset="0"/>
                            <a:ea typeface="Calibri"/>
                            <a:cs typeface="Calibri"/>
                          </a:rPr>
                          <m:t>1</m:t>
                        </m:r>
                      </m:num>
                      <m:den>
                        <m:r>
                          <a:rPr lang="en-GB" b="0" i="1" smtClean="0">
                            <a:solidFill>
                              <a:srgbClr val="000000"/>
                            </a:solidFill>
                            <a:latin typeface="Cambria Math" panose="02040503050406030204" pitchFamily="18" charset="0"/>
                            <a:ea typeface="Calibri"/>
                            <a:cs typeface="Calibri"/>
                          </a:rPr>
                          <m:t>4</m:t>
                        </m:r>
                      </m:den>
                    </m:f>
                  </m:oMath>
                </a14:m>
                <a:r>
                  <a:rPr lang="en-GB" dirty="0">
                    <a:solidFill>
                      <a:srgbClr val="000000"/>
                    </a:solidFill>
                    <a:ea typeface="Calibri"/>
                    <a:cs typeface="Calibri"/>
                  </a:rPr>
                  <a:t> and </a:t>
                </a:r>
                <a14:m>
                  <m:oMath xmlns:m="http://schemas.openxmlformats.org/officeDocument/2006/math">
                    <m:f>
                      <m:fPr>
                        <m:ctrlPr>
                          <a:rPr lang="en-GB" i="1">
                            <a:solidFill>
                              <a:srgbClr val="000000"/>
                            </a:solidFill>
                            <a:latin typeface="Cambria Math" panose="02040503050406030204" pitchFamily="18" charset="0"/>
                            <a:ea typeface="Calibri"/>
                            <a:cs typeface="Calibri"/>
                          </a:rPr>
                        </m:ctrlPr>
                      </m:fPr>
                      <m:num>
                        <m:r>
                          <a:rPr lang="en-GB" b="0" i="1" smtClean="0">
                            <a:solidFill>
                              <a:srgbClr val="000000"/>
                            </a:solidFill>
                            <a:latin typeface="Cambria Math" panose="02040503050406030204" pitchFamily="18" charset="0"/>
                            <a:ea typeface="Calibri"/>
                            <a:cs typeface="Calibri"/>
                          </a:rPr>
                          <m:t>3</m:t>
                        </m:r>
                      </m:num>
                      <m:den>
                        <m:r>
                          <a:rPr lang="en-GB" i="1">
                            <a:solidFill>
                              <a:srgbClr val="000000"/>
                            </a:solidFill>
                            <a:latin typeface="Cambria Math" panose="02040503050406030204" pitchFamily="18" charset="0"/>
                            <a:ea typeface="Calibri"/>
                            <a:cs typeface="Calibri"/>
                          </a:rPr>
                          <m:t>4</m:t>
                        </m:r>
                      </m:den>
                    </m:f>
                  </m:oMath>
                </a14:m>
                <a:r>
                  <a:rPr lang="en-GB" dirty="0">
                    <a:solidFill>
                      <a:srgbClr val="000000"/>
                    </a:solidFill>
                    <a:ea typeface="Calibri"/>
                    <a:cs typeface="Calibri"/>
                  </a:rPr>
                  <a:t> of an object, shape, set of objects, length or quantity.</a:t>
                </a:r>
              </a:p>
            </p:txBody>
          </p:sp>
        </mc:Choice>
        <mc:Fallback xmlns="">
          <p:sp>
            <p:nvSpPr>
              <p:cNvPr id="6" name="Text Placeholder 5">
                <a:extLst>
                  <a:ext uri="{FF2B5EF4-FFF2-40B4-BE49-F238E27FC236}">
                    <a16:creationId xmlns:a16="http://schemas.microsoft.com/office/drawing/2014/main" id="{89E62E72-4B52-18E8-F614-5B3DD76A4DE4}"/>
                  </a:ext>
                </a:extLst>
              </p:cNvPr>
              <p:cNvSpPr>
                <a:spLocks noGrp="1" noRot="1" noChangeAspect="1" noMove="1" noResize="1" noEditPoints="1" noAdjustHandles="1" noChangeArrowheads="1" noChangeShapeType="1" noTextEdit="1"/>
              </p:cNvSpPr>
              <p:nvPr>
                <p:ph type="body" sz="quarter" idx="16"/>
              </p:nvPr>
            </p:nvSpPr>
            <p:spPr>
              <a:xfrm>
                <a:off x="6240475" y="1052513"/>
                <a:ext cx="5688000" cy="5033577"/>
              </a:xfrm>
              <a:blipFill>
                <a:blip r:embed="rId16"/>
                <a:stretch>
                  <a:fillRect/>
                </a:stretch>
              </a:blipFill>
            </p:spPr>
            <p:txBody>
              <a:bodyPr/>
              <a:lstStyle/>
              <a:p>
                <a:r>
                  <a:rPr lang="en-GB">
                    <a:noFill/>
                  </a:rPr>
                  <a:t> </a:t>
                </a:r>
              </a:p>
            </p:txBody>
          </p:sp>
        </mc:Fallback>
      </mc:AlternateContent>
      <p:sp>
        <p:nvSpPr>
          <p:cNvPr id="7" name="Text Placeholder 4">
            <a:extLst>
              <a:ext uri="{FF2B5EF4-FFF2-40B4-BE49-F238E27FC236}">
                <a16:creationId xmlns:a16="http://schemas.microsoft.com/office/drawing/2014/main" id="{42503FD6-A761-0BB6-1FBE-244A368E9047}"/>
              </a:ext>
            </a:extLst>
          </p:cNvPr>
          <p:cNvSpPr txBox="1">
            <a:spLocks/>
          </p:cNvSpPr>
          <p:nvPr/>
        </p:nvSpPr>
        <p:spPr>
          <a:xfrm>
            <a:off x="6240475" y="6304547"/>
            <a:ext cx="3862426" cy="285222"/>
          </a:xfrm>
          <a:prstGeom prst="rect">
            <a:avLst/>
          </a:prstGeom>
          <a:solidFill>
            <a:srgbClr val="E0E6F0"/>
          </a:solidFill>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pPr>
            <a:r>
              <a:rPr lang="en-GB" sz="1400" dirty="0">
                <a:hlinkClick r:id="rId17"/>
              </a:rPr>
              <a:t>Click here</a:t>
            </a:r>
            <a:r>
              <a:rPr lang="en-GB" sz="1400" dirty="0"/>
              <a:t> for a full list of Numicon Essentials lessons</a:t>
            </a:r>
            <a:r>
              <a:rPr lang="en-GB" sz="1400" dirty="0">
                <a:ea typeface="Calibri"/>
                <a:cs typeface="Calibri"/>
              </a:rPr>
              <a:t>.</a:t>
            </a:r>
            <a:endParaRPr lang="en-GB" sz="1400" dirty="0"/>
          </a:p>
          <a:p>
            <a:pPr marL="0" indent="0">
              <a:lnSpc>
                <a:spcPct val="100000"/>
              </a:lnSpc>
              <a:spcBef>
                <a:spcPts val="0"/>
              </a:spcBef>
              <a:buClrTx/>
              <a:buNone/>
            </a:pPr>
            <a:endParaRPr lang="en-GB" sz="1400" dirty="0"/>
          </a:p>
        </p:txBody>
      </p:sp>
    </p:spTree>
    <p:extLst>
      <p:ext uri="{BB962C8B-B14F-4D97-AF65-F5344CB8AC3E}">
        <p14:creationId xmlns:p14="http://schemas.microsoft.com/office/powerpoint/2010/main" val="390485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1DF59-4D75-597D-B25E-79988BFA7560}"/>
              </a:ext>
            </a:extLst>
          </p:cNvPr>
          <p:cNvSpPr>
            <a:spLocks noGrp="1"/>
          </p:cNvSpPr>
          <p:nvPr>
            <p:ph type="title"/>
          </p:nvPr>
        </p:nvSpPr>
        <p:spPr/>
        <p:txBody>
          <a:bodyPr/>
          <a:lstStyle/>
          <a:p>
            <a:r>
              <a:rPr lang="en-GB" dirty="0">
                <a:latin typeface="Calibri"/>
                <a:cs typeface="Calibri"/>
              </a:rPr>
              <a:t>Lesson essentials</a:t>
            </a:r>
            <a:endParaRPr lang="en-GB" dirty="0"/>
          </a:p>
        </p:txBody>
      </p:sp>
      <p:sp>
        <p:nvSpPr>
          <p:cNvPr id="3" name="Text Placeholder 2">
            <a:extLst>
              <a:ext uri="{FF2B5EF4-FFF2-40B4-BE49-F238E27FC236}">
                <a16:creationId xmlns:a16="http://schemas.microsoft.com/office/drawing/2014/main" id="{45F7E8FB-2619-3AA4-BA6D-47F278E68BF4}"/>
              </a:ext>
            </a:extLst>
          </p:cNvPr>
          <p:cNvSpPr>
            <a:spLocks noGrp="1"/>
          </p:cNvSpPr>
          <p:nvPr>
            <p:ph type="body" sz="quarter" idx="14"/>
          </p:nvPr>
        </p:nvSpPr>
        <p:spPr>
          <a:xfrm>
            <a:off x="269874" y="915353"/>
            <a:ext cx="3600000" cy="3595170"/>
          </a:xfrm>
        </p:spPr>
        <p:txBody>
          <a:bodyPr wrap="square" lIns="180000" tIns="180000" rIns="180000" bIns="180000" anchor="t">
            <a:spAutoFit/>
          </a:bodyPr>
          <a:lstStyle/>
          <a:p>
            <a:r>
              <a:rPr lang="en-GB" dirty="0">
                <a:ea typeface="Calibri"/>
                <a:cs typeface="Calibri"/>
              </a:rPr>
              <a:t>Resources</a:t>
            </a:r>
          </a:p>
          <a:p>
            <a:pPr marL="285750" lvl="1" indent="-285750">
              <a:buChar char="•"/>
            </a:pPr>
            <a:r>
              <a:rPr lang="en-GB" dirty="0">
                <a:ea typeface="Calibri"/>
                <a:cs typeface="Calibri"/>
              </a:rPr>
              <a:t>Numicon pieces</a:t>
            </a:r>
          </a:p>
          <a:p>
            <a:pPr marL="285750" lvl="1" indent="-285750">
              <a:buChar char="•"/>
            </a:pPr>
            <a:r>
              <a:rPr lang="en-GB" dirty="0">
                <a:ea typeface="Calibri"/>
                <a:cs typeface="Calibri"/>
              </a:rPr>
              <a:t>Numicon pegs</a:t>
            </a:r>
          </a:p>
          <a:p>
            <a:pPr marL="285750" lvl="1" indent="-285750">
              <a:buChar char="•"/>
            </a:pPr>
            <a:r>
              <a:rPr lang="en-GB" dirty="0">
                <a:ea typeface="Calibri"/>
                <a:cs typeface="Calibri"/>
              </a:rPr>
              <a:t>Number rods</a:t>
            </a:r>
          </a:p>
          <a:p>
            <a:pPr marL="285750" lvl="1" indent="-285750">
              <a:buChar char="•"/>
            </a:pPr>
            <a:r>
              <a:rPr lang="en-GB" dirty="0">
                <a:ea typeface="Calibri"/>
                <a:cs typeface="Calibri"/>
              </a:rPr>
              <a:t>Visualiser (optional)</a:t>
            </a:r>
          </a:p>
          <a:p>
            <a:pPr marL="285750" lvl="1" indent="-285750">
              <a:buChar char="•"/>
            </a:pPr>
            <a:r>
              <a:rPr lang="en-GB" dirty="0">
                <a:ea typeface="Calibri"/>
                <a:cs typeface="Calibri"/>
              </a:rPr>
              <a:t>Numicon IWB Software (optional)</a:t>
            </a:r>
          </a:p>
          <a:p>
            <a:pPr marL="285750" lvl="1" indent="-285750">
              <a:buChar char="•"/>
            </a:pPr>
            <a:r>
              <a:rPr lang="en-GB" dirty="0">
                <a:ea typeface="Calibri"/>
                <a:cs typeface="Calibri"/>
              </a:rPr>
              <a:t>Print-outs of Extend and explore slide</a:t>
            </a:r>
          </a:p>
          <a:p>
            <a:pPr lvl="1"/>
            <a:r>
              <a:rPr lang="en-GB" b="1" dirty="0">
                <a:ea typeface="Calibri"/>
                <a:cs typeface="Calibri"/>
                <a:hlinkClick r:id="rId3"/>
              </a:rPr>
              <a:t>Resource pack (PCMs):</a:t>
            </a:r>
            <a:endParaRPr lang="en-GB" b="1" dirty="0">
              <a:ea typeface="Calibri"/>
              <a:cs typeface="Calibri"/>
            </a:endParaRPr>
          </a:p>
          <a:p>
            <a:pPr marL="285750" lvl="1" indent="-285750">
              <a:buChar char="•"/>
            </a:pPr>
            <a:r>
              <a:rPr lang="en-GB" dirty="0">
                <a:ea typeface="Calibri"/>
                <a:cs typeface="Calibri"/>
              </a:rPr>
              <a:t>Fraction cards</a:t>
            </a:r>
          </a:p>
          <a:p>
            <a:pPr marL="285750" lvl="1" indent="-285750">
              <a:buChar char="•"/>
            </a:pPr>
            <a:r>
              <a:rPr lang="en-GB" dirty="0">
                <a:ea typeface="Calibri"/>
                <a:cs typeface="Calibri"/>
              </a:rPr>
              <a:t>Make unit and non-unit fractions</a:t>
            </a:r>
          </a:p>
        </p:txBody>
      </p:sp>
      <p:sp>
        <p:nvSpPr>
          <p:cNvPr id="4" name="Text Placeholder 3">
            <a:extLst>
              <a:ext uri="{FF2B5EF4-FFF2-40B4-BE49-F238E27FC236}">
                <a16:creationId xmlns:a16="http://schemas.microsoft.com/office/drawing/2014/main" id="{5407858F-7730-E9E7-7CB0-9714F0641AAE}"/>
              </a:ext>
            </a:extLst>
          </p:cNvPr>
          <p:cNvSpPr>
            <a:spLocks noGrp="1"/>
          </p:cNvSpPr>
          <p:nvPr>
            <p:ph type="body" sz="quarter" idx="10"/>
          </p:nvPr>
        </p:nvSpPr>
        <p:spPr>
          <a:xfrm>
            <a:off x="4299175" y="915353"/>
            <a:ext cx="3600000" cy="1799806"/>
          </a:xfrm>
        </p:spPr>
        <p:txBody>
          <a:bodyPr/>
          <a:lstStyle/>
          <a:p>
            <a:r>
              <a:rPr lang="en-GB" dirty="0">
                <a:ea typeface="Calibri"/>
                <a:cs typeface="Calibri"/>
              </a:rPr>
              <a:t>Key vocabulary</a:t>
            </a:r>
          </a:p>
          <a:p>
            <a:pPr lvl="1" indent="-285750"/>
            <a:r>
              <a:rPr lang="en-GB" dirty="0">
                <a:ea typeface="Calibri"/>
                <a:cs typeface="Calibri"/>
              </a:rPr>
              <a:t>whole, part, fraction, unit fractions, </a:t>
            </a:r>
            <a:br>
              <a:rPr lang="en-GB" dirty="0">
                <a:ea typeface="Calibri"/>
                <a:cs typeface="Calibri"/>
              </a:rPr>
            </a:br>
            <a:r>
              <a:rPr lang="en-GB" dirty="0">
                <a:ea typeface="Calibri"/>
                <a:cs typeface="Calibri"/>
              </a:rPr>
              <a:t>non-unit fractions, numerator, denominator, same, different 	</a:t>
            </a:r>
          </a:p>
          <a:p>
            <a:pPr lvl="1" indent="-285750"/>
            <a:r>
              <a:rPr lang="en-GB" dirty="0">
                <a:ea typeface="Calibri"/>
                <a:cs typeface="Calibri"/>
              </a:rPr>
              <a:t>Click </a:t>
            </a:r>
            <a:r>
              <a:rPr lang="en-GB" dirty="0">
                <a:ea typeface="Calibri"/>
                <a:cs typeface="Calibri"/>
                <a:hlinkClick r:id="rId4"/>
              </a:rPr>
              <a:t>here</a:t>
            </a:r>
            <a:r>
              <a:rPr lang="en-GB" dirty="0">
                <a:ea typeface="Calibri"/>
                <a:cs typeface="Calibri"/>
              </a:rPr>
              <a:t> for glossary definitions.</a:t>
            </a:r>
            <a:endParaRPr lang="en-GB" dirty="0">
              <a:ea typeface="Calibri"/>
            </a:endParaRPr>
          </a:p>
        </p:txBody>
      </p:sp>
      <p:sp>
        <p:nvSpPr>
          <p:cNvPr id="5" name="Text Placeholder 4">
            <a:extLst>
              <a:ext uri="{FF2B5EF4-FFF2-40B4-BE49-F238E27FC236}">
                <a16:creationId xmlns:a16="http://schemas.microsoft.com/office/drawing/2014/main" id="{FDB1B5B1-A17F-B95F-137C-D38BE59FF2B7}"/>
              </a:ext>
            </a:extLst>
          </p:cNvPr>
          <p:cNvSpPr>
            <a:spLocks noGrp="1"/>
          </p:cNvSpPr>
          <p:nvPr>
            <p:ph type="body" sz="quarter" idx="16"/>
          </p:nvPr>
        </p:nvSpPr>
        <p:spPr>
          <a:xfrm>
            <a:off x="4299175" y="2709783"/>
            <a:ext cx="3600000" cy="2323026"/>
          </a:xfrm>
        </p:spPr>
        <p:txBody>
          <a:bodyPr/>
          <a:lstStyle/>
          <a:p>
            <a:r>
              <a:rPr lang="en-GB" dirty="0">
                <a:ea typeface="Calibri"/>
                <a:cs typeface="Calibri"/>
              </a:rPr>
              <a:t>Sentence stems</a:t>
            </a:r>
          </a:p>
          <a:p>
            <a:pPr lvl="1" indent="-285750"/>
            <a:r>
              <a:rPr lang="en-GB" dirty="0">
                <a:ea typeface="Calibri"/>
                <a:cs typeface="Calibri"/>
              </a:rPr>
              <a:t>The whole is split into __ equal parts.</a:t>
            </a:r>
          </a:p>
          <a:p>
            <a:pPr lvl="1" indent="-285750"/>
            <a:r>
              <a:rPr lang="en-GB" dirty="0">
                <a:ea typeface="Calibri"/>
                <a:cs typeface="Calibri"/>
              </a:rPr>
              <a:t>The denominator is __ parts altogether.</a:t>
            </a:r>
          </a:p>
          <a:p>
            <a:pPr lvl="1" indent="-285750"/>
            <a:r>
              <a:rPr lang="en-GB" dirty="0">
                <a:ea typeface="Calibri"/>
                <a:cs typeface="Calibri"/>
              </a:rPr>
              <a:t>The numerator is __ out of __ parts.</a:t>
            </a:r>
          </a:p>
          <a:p>
            <a:pPr lvl="1" indent="-285750"/>
            <a:r>
              <a:rPr lang="en-GB" dirty="0">
                <a:ea typeface="Calibri"/>
                <a:cs typeface="Calibri"/>
              </a:rPr>
              <a:t>We have __ out of __ parts.</a:t>
            </a:r>
          </a:p>
          <a:p>
            <a:pPr lvl="1" indent="-285750"/>
            <a:r>
              <a:rPr lang="en-GB" dirty="0">
                <a:ea typeface="Calibri"/>
                <a:cs typeface="Calibri"/>
              </a:rPr>
              <a:t>__ is __ out of __ equal parts. </a:t>
            </a:r>
          </a:p>
        </p:txBody>
      </p:sp>
      <p:sp>
        <p:nvSpPr>
          <p:cNvPr id="6" name="Text Placeholder 5">
            <a:extLst>
              <a:ext uri="{FF2B5EF4-FFF2-40B4-BE49-F238E27FC236}">
                <a16:creationId xmlns:a16="http://schemas.microsoft.com/office/drawing/2014/main" id="{281473FF-DF1A-9B15-F4B4-949DB5109B14}"/>
              </a:ext>
            </a:extLst>
          </p:cNvPr>
          <p:cNvSpPr>
            <a:spLocks noGrp="1"/>
          </p:cNvSpPr>
          <p:nvPr>
            <p:ph type="body" sz="quarter" idx="15"/>
          </p:nvPr>
        </p:nvSpPr>
        <p:spPr>
          <a:xfrm>
            <a:off x="8326800" y="915353"/>
            <a:ext cx="3600000" cy="2866765"/>
          </a:xfrm>
        </p:spPr>
        <p:txBody>
          <a:bodyPr/>
          <a:lstStyle/>
          <a:p>
            <a:r>
              <a:rPr lang="en-GB" dirty="0">
                <a:ea typeface="Calibri"/>
                <a:cs typeface="Calibri"/>
              </a:rPr>
              <a:t>Key ideas and tips</a:t>
            </a:r>
          </a:p>
          <a:p>
            <a:pPr lvl="1"/>
            <a:r>
              <a:rPr lang="en-GB" b="0" dirty="0">
                <a:solidFill>
                  <a:srgbClr val="000000"/>
                </a:solidFill>
                <a:ea typeface="Calibri"/>
                <a:cs typeface="Calibri"/>
              </a:rPr>
              <a:t>The denominator represents how many equal parts the whole has been split into.</a:t>
            </a:r>
          </a:p>
          <a:p>
            <a:pPr lvl="1"/>
            <a:r>
              <a:rPr lang="en-GB" b="0" dirty="0">
                <a:solidFill>
                  <a:srgbClr val="000000"/>
                </a:solidFill>
                <a:ea typeface="Calibri"/>
                <a:cs typeface="Calibri"/>
              </a:rPr>
              <a:t>The numerator represents how many parts are available.</a:t>
            </a:r>
          </a:p>
          <a:p>
            <a:pPr lvl="1"/>
            <a:r>
              <a:rPr lang="en-GB" b="0" dirty="0">
                <a:solidFill>
                  <a:srgbClr val="000000"/>
                </a:solidFill>
                <a:ea typeface="Calibri"/>
                <a:cs typeface="Calibri"/>
              </a:rPr>
              <a:t>A unit fraction has only one part, so the numerator is always 1.</a:t>
            </a:r>
          </a:p>
          <a:p>
            <a:pPr lvl="1"/>
            <a:r>
              <a:rPr lang="en-GB" b="0" dirty="0">
                <a:solidFill>
                  <a:srgbClr val="000000"/>
                </a:solidFill>
                <a:ea typeface="Calibri"/>
                <a:cs typeface="Calibri"/>
              </a:rPr>
              <a:t>A non-unit fraction has more than one part, so the numerator is always more than 1. </a:t>
            </a:r>
          </a:p>
        </p:txBody>
      </p:sp>
      <p:sp>
        <p:nvSpPr>
          <p:cNvPr id="7" name="Text Placeholder 6">
            <a:extLst>
              <a:ext uri="{FF2B5EF4-FFF2-40B4-BE49-F238E27FC236}">
                <a16:creationId xmlns:a16="http://schemas.microsoft.com/office/drawing/2014/main" id="{56168EAC-E202-0331-9B7B-593F05DF4D55}"/>
              </a:ext>
            </a:extLst>
          </p:cNvPr>
          <p:cNvSpPr>
            <a:spLocks noGrp="1"/>
          </p:cNvSpPr>
          <p:nvPr>
            <p:ph type="body" sz="quarter" idx="17"/>
          </p:nvPr>
        </p:nvSpPr>
        <p:spPr>
          <a:xfrm>
            <a:off x="263524" y="5135571"/>
            <a:ext cx="11658602" cy="1368919"/>
          </a:xfrm>
        </p:spPr>
        <p:txBody>
          <a:bodyPr/>
          <a:lstStyle/>
          <a:p>
            <a:r>
              <a:rPr lang="en-GB" dirty="0">
                <a:ea typeface="Calibri"/>
                <a:cs typeface="Calibri"/>
              </a:rPr>
              <a:t>Watch points and misconceptions</a:t>
            </a:r>
          </a:p>
          <a:p>
            <a:pPr marL="285750" lvl="1" indent="-285750">
              <a:buFont typeface="Arial,Sans-Serif"/>
              <a:buChar char="•"/>
            </a:pPr>
            <a:r>
              <a:rPr lang="en-GB" dirty="0">
                <a:solidFill>
                  <a:srgbClr val="000000"/>
                </a:solidFill>
                <a:ea typeface="Calibri"/>
              </a:rPr>
              <a:t>Watch out for children who, when building unit fractions with Numicon pieces, think that the numerator can only be represented using a 1-piece.</a:t>
            </a:r>
          </a:p>
          <a:p>
            <a:pPr marL="285750" lvl="1" indent="-285750">
              <a:buFont typeface="Arial,Sans-Serif"/>
              <a:buChar char="•"/>
            </a:pPr>
            <a:r>
              <a:rPr lang="en-GB" dirty="0">
                <a:solidFill>
                  <a:srgbClr val="000000"/>
                </a:solidFill>
                <a:ea typeface="Calibri"/>
              </a:rPr>
              <a:t>Watch out for children who build fractions by adding the numerator and denominator together.</a:t>
            </a:r>
          </a:p>
        </p:txBody>
      </p:sp>
    </p:spTree>
    <p:extLst>
      <p:ext uri="{BB962C8B-B14F-4D97-AF65-F5344CB8AC3E}">
        <p14:creationId xmlns:p14="http://schemas.microsoft.com/office/powerpoint/2010/main" val="228160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1D01-8FBD-1386-3A24-337F3524D360}"/>
              </a:ext>
            </a:extLst>
          </p:cNvPr>
          <p:cNvSpPr>
            <a:spLocks noGrp="1"/>
          </p:cNvSpPr>
          <p:nvPr>
            <p:ph type="title"/>
          </p:nvPr>
        </p:nvSpPr>
        <p:spPr/>
        <p:txBody>
          <a:bodyPr/>
          <a:lstStyle/>
          <a:p>
            <a:r>
              <a:rPr lang="en-US" dirty="0"/>
              <a:t>Unit and non-unit fractions</a:t>
            </a:r>
            <a:endParaRPr lang="en-GB" dirty="0"/>
          </a:p>
        </p:txBody>
      </p:sp>
    </p:spTree>
    <p:extLst>
      <p:ext uri="{BB962C8B-B14F-4D97-AF65-F5344CB8AC3E}">
        <p14:creationId xmlns:p14="http://schemas.microsoft.com/office/powerpoint/2010/main" val="257876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B4D4-C797-DDFB-8192-F7D6BE869BD1}"/>
              </a:ext>
            </a:extLst>
          </p:cNvPr>
          <p:cNvSpPr>
            <a:spLocks noGrp="1"/>
          </p:cNvSpPr>
          <p:nvPr>
            <p:ph type="title"/>
          </p:nvPr>
        </p:nvSpPr>
        <p:spPr>
          <a:xfrm>
            <a:off x="891373" y="307050"/>
            <a:ext cx="4680000" cy="415498"/>
          </a:xfrm>
        </p:spPr>
        <p:txBody>
          <a:bodyPr/>
          <a:lstStyle/>
          <a:p>
            <a:r>
              <a:rPr lang="en-GB" dirty="0">
                <a:latin typeface="Calibri"/>
                <a:ea typeface="Calibri"/>
                <a:cs typeface="Calibri"/>
              </a:rPr>
              <a:t>Talk task (1)</a:t>
            </a:r>
            <a:endParaRPr lang="en-GB" dirty="0"/>
          </a:p>
        </p:txBody>
      </p:sp>
      <p:pic>
        <p:nvPicPr>
          <p:cNvPr id="27" name="Picture 26" descr="Oracy groupings: pairs">
            <a:extLst>
              <a:ext uri="{FF2B5EF4-FFF2-40B4-BE49-F238E27FC236}">
                <a16:creationId xmlns:a16="http://schemas.microsoft.com/office/drawing/2014/main" id="{866C30D5-1016-359C-1B66-7A2E53D93DF0}"/>
              </a:ext>
            </a:extLst>
          </p:cNvPr>
          <p:cNvPicPr>
            <a:picLocks noChangeAspect="1"/>
          </p:cNvPicPr>
          <p:nvPr/>
        </p:nvPicPr>
        <p:blipFill>
          <a:blip r:embed="rId3"/>
          <a:stretch>
            <a:fillRect/>
          </a:stretch>
        </p:blipFill>
        <p:spPr>
          <a:xfrm>
            <a:off x="8442000" y="201600"/>
            <a:ext cx="1080000" cy="1080000"/>
          </a:xfrm>
          <a:prstGeom prst="rect">
            <a:avLst/>
          </a:prstGeom>
        </p:spPr>
      </p:pic>
      <p:sp>
        <p:nvSpPr>
          <p:cNvPr id="3" name="Text Placeholder 2">
            <a:extLst>
              <a:ext uri="{FF2B5EF4-FFF2-40B4-BE49-F238E27FC236}">
                <a16:creationId xmlns:a16="http://schemas.microsoft.com/office/drawing/2014/main" id="{7D7F16A7-E809-4A16-D9F5-13FEA1F67810}"/>
              </a:ext>
            </a:extLst>
          </p:cNvPr>
          <p:cNvSpPr>
            <a:spLocks noGrp="1"/>
          </p:cNvSpPr>
          <p:nvPr>
            <p:ph type="body" sz="quarter" idx="11"/>
          </p:nvPr>
        </p:nvSpPr>
        <p:spPr>
          <a:xfrm>
            <a:off x="263521" y="1052513"/>
            <a:ext cx="4320000" cy="1118255"/>
          </a:xfrm>
        </p:spPr>
        <p:txBody>
          <a:bodyPr/>
          <a:lstStyle/>
          <a:p>
            <a:r>
              <a:rPr lang="en-GB" dirty="0"/>
              <a:t>What is the same? What is different?</a:t>
            </a:r>
          </a:p>
          <a:p>
            <a:endParaRPr lang="en-GB" dirty="0"/>
          </a:p>
        </p:txBody>
      </p:sp>
      <p:pic>
        <p:nvPicPr>
          <p:cNvPr id="22" name="Picture Placeholder 21" descr="Numicon 4-piece with one peg">
            <a:extLst>
              <a:ext uri="{FF2B5EF4-FFF2-40B4-BE49-F238E27FC236}">
                <a16:creationId xmlns:a16="http://schemas.microsoft.com/office/drawing/2014/main" id="{3FCDEC99-7DD1-56C6-954E-2AC4E429A1D4}"/>
              </a:ext>
            </a:extLst>
          </p:cNvPr>
          <p:cNvPicPr>
            <a:picLocks noGrp="1" noChangeAspect="1"/>
          </p:cNvPicPr>
          <p:nvPr>
            <p:ph type="pic" sz="quarter" idx="12"/>
          </p:nvPr>
        </p:nvPicPr>
        <p:blipFill>
          <a:blip r:embed="rId4">
            <a:extLst>
              <a:ext uri="{96DAC541-7B7A-43D3-8B79-37D633B846F1}">
                <asvg:svgBlip xmlns:asvg="http://schemas.microsoft.com/office/drawing/2016/SVG/main" r:embed="rId5"/>
              </a:ext>
            </a:extLst>
          </a:blip>
          <a:stretch>
            <a:fillRect/>
          </a:stretch>
        </p:blipFill>
        <p:spPr>
          <a:xfrm>
            <a:off x="851266" y="2705014"/>
            <a:ext cx="1855787" cy="1855787"/>
          </a:xfrm>
          <a:prstGeom prst="rect">
            <a:avLst/>
          </a:prstGeom>
        </p:spPr>
      </p:pic>
      <p:pic>
        <p:nvPicPr>
          <p:cNvPr id="19" name="Graphic 18">
            <a:extLst>
              <a:ext uri="{FF2B5EF4-FFF2-40B4-BE49-F238E27FC236}">
                <a16:creationId xmlns:a16="http://schemas.microsoft.com/office/drawing/2014/main" id="{5FEC788F-CAFC-3B96-DEC3-4A94547E87F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3096" y="2762133"/>
            <a:ext cx="817944" cy="811761"/>
          </a:xfrm>
          <a:prstGeom prst="rect">
            <a:avLst/>
          </a:prstGeom>
        </p:spPr>
      </p:pic>
      <p:pic>
        <p:nvPicPr>
          <p:cNvPr id="24" name="Picture Placeholder 23" descr="A square split into four equal squares with one square shaded.">
            <a:extLst>
              <a:ext uri="{FF2B5EF4-FFF2-40B4-BE49-F238E27FC236}">
                <a16:creationId xmlns:a16="http://schemas.microsoft.com/office/drawing/2014/main" id="{4084D8CF-0F87-975C-E492-44E2405A7277}"/>
              </a:ext>
            </a:extLst>
          </p:cNvPr>
          <p:cNvPicPr>
            <a:picLocks noGrp="1" noChangeAspect="1"/>
          </p:cNvPicPr>
          <p:nvPr>
            <p:ph type="pic" sz="quarter" idx="22"/>
          </p:nvPr>
        </p:nvPicPr>
        <p:blipFill>
          <a:blip r:embed="rId8"/>
          <a:stretch/>
        </p:blipFill>
        <p:spPr>
          <a:xfrm>
            <a:off x="3896700" y="2751721"/>
            <a:ext cx="1756752" cy="1762373"/>
          </a:xfrm>
        </p:spPr>
      </p:pic>
      <p:pic>
        <p:nvPicPr>
          <p:cNvPr id="26" name="Picture Placeholder 25" descr="Four identical apples with one apple circled.">
            <a:extLst>
              <a:ext uri="{FF2B5EF4-FFF2-40B4-BE49-F238E27FC236}">
                <a16:creationId xmlns:a16="http://schemas.microsoft.com/office/drawing/2014/main" id="{6D0D675F-2C75-6AE7-695F-C2379DEB6B16}"/>
              </a:ext>
            </a:extLst>
          </p:cNvPr>
          <p:cNvPicPr>
            <a:picLocks noGrp="1" noChangeAspect="1"/>
          </p:cNvPicPr>
          <p:nvPr>
            <p:ph type="pic" sz="quarter" idx="23"/>
          </p:nvPr>
        </p:nvPicPr>
        <p:blipFill rotWithShape="1">
          <a:blip r:embed="rId9"/>
          <a:srcRect t="6704"/>
          <a:stretch/>
        </p:blipFill>
        <p:spPr>
          <a:xfrm>
            <a:off x="6574158" y="2633180"/>
            <a:ext cx="2238375" cy="1999455"/>
          </a:xfrm>
        </p:spPr>
      </p:pic>
      <p:sp>
        <p:nvSpPr>
          <p:cNvPr id="28" name="Rounded Rectangle 12">
            <a:extLst>
              <a:ext uri="{FF2B5EF4-FFF2-40B4-BE49-F238E27FC236}">
                <a16:creationId xmlns:a16="http://schemas.microsoft.com/office/drawing/2014/main" id="{7FC1CF4C-FBB6-35A0-4C07-4EB58A1CEDC1}"/>
              </a:ext>
            </a:extLst>
          </p:cNvPr>
          <p:cNvSpPr/>
          <p:nvPr/>
        </p:nvSpPr>
        <p:spPr>
          <a:xfrm>
            <a:off x="263521" y="5950183"/>
            <a:ext cx="2520000" cy="476726"/>
          </a:xfrm>
          <a:prstGeom prst="roundRect">
            <a:avLst/>
          </a:prstGeom>
          <a:solidFill>
            <a:srgbClr val="674997">
              <a:alpha val="1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spAutoFit/>
          </a:bodyPr>
          <a:lstStyle/>
          <a:p>
            <a:r>
              <a:rPr lang="en-US" sz="2200" dirty="0">
                <a:solidFill>
                  <a:schemeClr val="tx1"/>
                </a:solidFill>
              </a:rPr>
              <a:t>__ out of __ parts.</a:t>
            </a:r>
          </a:p>
        </p:txBody>
      </p:sp>
      <p:pic>
        <p:nvPicPr>
          <p:cNvPr id="17" name="Picture Placeholder 16" descr="Key words">
            <a:extLst>
              <a:ext uri="{FF2B5EF4-FFF2-40B4-BE49-F238E27FC236}">
                <a16:creationId xmlns:a16="http://schemas.microsoft.com/office/drawing/2014/main" id="{484506E0-6314-1C04-72A2-C7A1908E6F4F}"/>
              </a:ext>
            </a:extLst>
          </p:cNvPr>
          <p:cNvPicPr>
            <a:picLocks noGrp="1" noChangeAspect="1"/>
          </p:cNvPicPr>
          <p:nvPr>
            <p:ph type="pic" sz="quarter" idx="16"/>
          </p:nvPr>
        </p:nvPicPr>
        <p:blipFill>
          <a:blip r:embed="rId10">
            <a:extLst>
              <a:ext uri="{96DAC541-7B7A-43D3-8B79-37D633B846F1}">
                <asvg:svgBlip xmlns:asvg="http://schemas.microsoft.com/office/drawing/2016/SVG/main" r:embed="rId11"/>
              </a:ext>
            </a:extLst>
          </a:blip>
          <a:srcRect/>
          <a:stretch>
            <a:fillRect/>
          </a:stretch>
        </p:blipFill>
        <p:spPr/>
      </p:pic>
      <p:sp>
        <p:nvSpPr>
          <p:cNvPr id="13" name="Text Placeholder 12">
            <a:extLst>
              <a:ext uri="{FF2B5EF4-FFF2-40B4-BE49-F238E27FC236}">
                <a16:creationId xmlns:a16="http://schemas.microsoft.com/office/drawing/2014/main" id="{A0B509AD-3D9F-9075-B909-B10B32BD9EC7}"/>
              </a:ext>
            </a:extLst>
          </p:cNvPr>
          <p:cNvSpPr>
            <a:spLocks noGrp="1"/>
          </p:cNvSpPr>
          <p:nvPr>
            <p:ph type="body" sz="quarter" idx="17"/>
          </p:nvPr>
        </p:nvSpPr>
        <p:spPr/>
        <p:txBody>
          <a:bodyPr/>
          <a:lstStyle/>
          <a:p>
            <a:r>
              <a:rPr lang="en-GB" dirty="0"/>
              <a:t>Key words</a:t>
            </a:r>
          </a:p>
        </p:txBody>
      </p:sp>
      <p:sp>
        <p:nvSpPr>
          <p:cNvPr id="14" name="Text Placeholder 13">
            <a:extLst>
              <a:ext uri="{FF2B5EF4-FFF2-40B4-BE49-F238E27FC236}">
                <a16:creationId xmlns:a16="http://schemas.microsoft.com/office/drawing/2014/main" id="{01462829-F362-670E-70E1-FAD09635FE09}"/>
              </a:ext>
            </a:extLst>
          </p:cNvPr>
          <p:cNvSpPr>
            <a:spLocks noGrp="1"/>
          </p:cNvSpPr>
          <p:nvPr>
            <p:ph type="body" sz="quarter" idx="13"/>
          </p:nvPr>
        </p:nvSpPr>
        <p:spPr/>
        <p:txBody>
          <a:bodyPr/>
          <a:lstStyle/>
          <a:p>
            <a:r>
              <a:rPr lang="en-GB" dirty="0"/>
              <a:t>fraction</a:t>
            </a:r>
          </a:p>
          <a:p>
            <a:r>
              <a:rPr lang="en-GB" dirty="0"/>
              <a:t>unit fraction</a:t>
            </a:r>
          </a:p>
          <a:p>
            <a:r>
              <a:rPr lang="en-GB" dirty="0"/>
              <a:t>part</a:t>
            </a:r>
          </a:p>
          <a:p>
            <a:r>
              <a:rPr lang="en-GB" dirty="0"/>
              <a:t>whole</a:t>
            </a:r>
          </a:p>
          <a:p>
            <a:r>
              <a:rPr lang="en-GB" dirty="0"/>
              <a:t>same</a:t>
            </a:r>
          </a:p>
          <a:p>
            <a:r>
              <a:rPr lang="en-GB" dirty="0"/>
              <a:t>different</a:t>
            </a:r>
          </a:p>
          <a:p>
            <a:endParaRPr lang="en-GB" dirty="0"/>
          </a:p>
        </p:txBody>
      </p:sp>
    </p:spTree>
    <p:extLst>
      <p:ext uri="{BB962C8B-B14F-4D97-AF65-F5344CB8AC3E}">
        <p14:creationId xmlns:p14="http://schemas.microsoft.com/office/powerpoint/2010/main" val="304754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67482-0F1B-439B-A799-4BC8FC5405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2BF330-E276-9EDE-C350-41D00A9D849D}"/>
              </a:ext>
            </a:extLst>
          </p:cNvPr>
          <p:cNvSpPr>
            <a:spLocks noGrp="1"/>
          </p:cNvSpPr>
          <p:nvPr>
            <p:ph type="title"/>
          </p:nvPr>
        </p:nvSpPr>
        <p:spPr>
          <a:xfrm>
            <a:off x="891373" y="307050"/>
            <a:ext cx="4680000" cy="415498"/>
          </a:xfrm>
        </p:spPr>
        <p:txBody>
          <a:bodyPr/>
          <a:lstStyle/>
          <a:p>
            <a:r>
              <a:rPr lang="en-GB" dirty="0">
                <a:latin typeface="Calibri"/>
                <a:ea typeface="Calibri"/>
                <a:cs typeface="Calibri"/>
              </a:rPr>
              <a:t>Talk task (2)</a:t>
            </a:r>
            <a:endParaRPr lang="en-GB" dirty="0"/>
          </a:p>
        </p:txBody>
      </p:sp>
      <p:pic>
        <p:nvPicPr>
          <p:cNvPr id="27" name="Picture 26" descr="Oracy groupings: pairs">
            <a:extLst>
              <a:ext uri="{FF2B5EF4-FFF2-40B4-BE49-F238E27FC236}">
                <a16:creationId xmlns:a16="http://schemas.microsoft.com/office/drawing/2014/main" id="{584207CE-FA34-D86D-1015-4FF54D4C85A3}"/>
              </a:ext>
            </a:extLst>
          </p:cNvPr>
          <p:cNvPicPr>
            <a:picLocks noChangeAspect="1"/>
          </p:cNvPicPr>
          <p:nvPr/>
        </p:nvPicPr>
        <p:blipFill>
          <a:blip r:embed="rId3"/>
          <a:stretch>
            <a:fillRect/>
          </a:stretch>
        </p:blipFill>
        <p:spPr>
          <a:xfrm>
            <a:off x="8442000" y="201600"/>
            <a:ext cx="1080000" cy="1080000"/>
          </a:xfrm>
          <a:prstGeom prst="rect">
            <a:avLst/>
          </a:prstGeom>
        </p:spPr>
      </p:pic>
      <p:sp>
        <p:nvSpPr>
          <p:cNvPr id="3" name="Text Placeholder 2">
            <a:extLst>
              <a:ext uri="{FF2B5EF4-FFF2-40B4-BE49-F238E27FC236}">
                <a16:creationId xmlns:a16="http://schemas.microsoft.com/office/drawing/2014/main" id="{F307CAD7-B851-F82F-E5E6-6DC0F34610C2}"/>
              </a:ext>
            </a:extLst>
          </p:cNvPr>
          <p:cNvSpPr>
            <a:spLocks noGrp="1"/>
          </p:cNvSpPr>
          <p:nvPr>
            <p:ph type="body" sz="quarter" idx="11"/>
          </p:nvPr>
        </p:nvSpPr>
        <p:spPr>
          <a:xfrm>
            <a:off x="263521" y="1052513"/>
            <a:ext cx="4320000" cy="1118255"/>
          </a:xfrm>
        </p:spPr>
        <p:txBody>
          <a:bodyPr/>
          <a:lstStyle/>
          <a:p>
            <a:r>
              <a:rPr lang="en-GB" dirty="0"/>
              <a:t>What is the same? What is different?</a:t>
            </a:r>
          </a:p>
          <a:p>
            <a:endParaRPr lang="en-GB" dirty="0"/>
          </a:p>
        </p:txBody>
      </p:sp>
      <p:pic>
        <p:nvPicPr>
          <p:cNvPr id="22" name="Picture Placeholder 21" descr="Numicon 4-piece with one peg">
            <a:extLst>
              <a:ext uri="{FF2B5EF4-FFF2-40B4-BE49-F238E27FC236}">
                <a16:creationId xmlns:a16="http://schemas.microsoft.com/office/drawing/2014/main" id="{8E065EC0-D1B5-3897-4C0D-3769F40343F8}"/>
              </a:ext>
            </a:extLst>
          </p:cNvPr>
          <p:cNvPicPr>
            <a:picLocks noGrp="1" noChangeAspect="1"/>
          </p:cNvPicPr>
          <p:nvPr>
            <p:ph type="pic" sz="quarter" idx="12"/>
          </p:nvPr>
        </p:nvPicPr>
        <p:blipFill>
          <a:blip r:embed="rId4">
            <a:extLst>
              <a:ext uri="{96DAC541-7B7A-43D3-8B79-37D633B846F1}">
                <asvg:svgBlip xmlns:asvg="http://schemas.microsoft.com/office/drawing/2016/SVG/main" r:embed="rId5"/>
              </a:ext>
            </a:extLst>
          </a:blip>
          <a:stretch>
            <a:fillRect/>
          </a:stretch>
        </p:blipFill>
        <p:spPr>
          <a:xfrm>
            <a:off x="851266" y="2705013"/>
            <a:ext cx="1855787" cy="1855787"/>
          </a:xfrm>
          <a:prstGeom prst="rect">
            <a:avLst/>
          </a:prstGeom>
        </p:spPr>
      </p:pic>
      <p:pic>
        <p:nvPicPr>
          <p:cNvPr id="19" name="Graphic 18">
            <a:extLst>
              <a:ext uri="{FF2B5EF4-FFF2-40B4-BE49-F238E27FC236}">
                <a16:creationId xmlns:a16="http://schemas.microsoft.com/office/drawing/2014/main" id="{B9E7A1DD-A3B3-BF11-D173-A1F4534BD0A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3096" y="2769785"/>
            <a:ext cx="817944" cy="811761"/>
          </a:xfrm>
          <a:prstGeom prst="rect">
            <a:avLst/>
          </a:prstGeom>
        </p:spPr>
      </p:pic>
      <p:pic>
        <p:nvPicPr>
          <p:cNvPr id="9" name="Picture Placeholder 21" descr="Numicon 4-piece with two pegs">
            <a:extLst>
              <a:ext uri="{FF2B5EF4-FFF2-40B4-BE49-F238E27FC236}">
                <a16:creationId xmlns:a16="http://schemas.microsoft.com/office/drawing/2014/main" id="{A2CDCC01-539F-A114-646E-243272BCD4CD}"/>
              </a:ext>
            </a:extLst>
          </p:cNvPr>
          <p:cNvPicPr>
            <a:picLocks noGrp="1" noChangeAspect="1"/>
          </p:cNvPicPr>
          <p:nvPr>
            <p:ph type="pic" sz="quarter" idx="23"/>
          </p:nvPr>
        </p:nvPicPr>
        <p:blipFill>
          <a:blip r:embed="rId4">
            <a:extLst>
              <a:ext uri="{96DAC541-7B7A-43D3-8B79-37D633B846F1}">
                <asvg:svgBlip xmlns:asvg="http://schemas.microsoft.com/office/drawing/2016/SVG/main" r:embed="rId5"/>
              </a:ext>
            </a:extLst>
          </a:blip>
          <a:stretch>
            <a:fillRect/>
          </a:stretch>
        </p:blipFill>
        <p:spPr>
          <a:xfrm>
            <a:off x="3814818" y="2705013"/>
            <a:ext cx="1855787" cy="1855787"/>
          </a:xfrm>
          <a:prstGeom prst="rect">
            <a:avLst/>
          </a:prstGeom>
        </p:spPr>
      </p:pic>
      <p:pic>
        <p:nvPicPr>
          <p:cNvPr id="10" name="Graphic 9">
            <a:extLst>
              <a:ext uri="{FF2B5EF4-FFF2-40B4-BE49-F238E27FC236}">
                <a16:creationId xmlns:a16="http://schemas.microsoft.com/office/drawing/2014/main" id="{97285AD0-0032-A1FB-3AB1-FCE458A663C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66535" y="2760820"/>
            <a:ext cx="817944" cy="811761"/>
          </a:xfrm>
          <a:prstGeom prst="rect">
            <a:avLst/>
          </a:prstGeom>
        </p:spPr>
      </p:pic>
      <p:pic>
        <p:nvPicPr>
          <p:cNvPr id="11" name="Graphic 10">
            <a:extLst>
              <a:ext uri="{FF2B5EF4-FFF2-40B4-BE49-F238E27FC236}">
                <a16:creationId xmlns:a16="http://schemas.microsoft.com/office/drawing/2014/main" id="{FD9D4A4D-6C4E-4313-735F-ABE78E62D65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09899" y="2760820"/>
            <a:ext cx="817944" cy="811761"/>
          </a:xfrm>
          <a:prstGeom prst="rect">
            <a:avLst/>
          </a:prstGeom>
        </p:spPr>
      </p:pic>
      <p:pic>
        <p:nvPicPr>
          <p:cNvPr id="8" name="Picture Placeholder 21" descr="Numicon 4-piece with three pegs">
            <a:extLst>
              <a:ext uri="{FF2B5EF4-FFF2-40B4-BE49-F238E27FC236}">
                <a16:creationId xmlns:a16="http://schemas.microsoft.com/office/drawing/2014/main" id="{4BE5D493-3AEF-231A-66DB-030F6C43FAA9}"/>
              </a:ext>
            </a:extLst>
          </p:cNvPr>
          <p:cNvPicPr>
            <a:picLocks noGrp="1" noChangeAspect="1"/>
          </p:cNvPicPr>
          <p:nvPr>
            <p:ph type="pic" sz="quarter" idx="22"/>
          </p:nvPr>
        </p:nvPicPr>
        <p:blipFill>
          <a:blip r:embed="rId4">
            <a:extLst>
              <a:ext uri="{96DAC541-7B7A-43D3-8B79-37D633B846F1}">
                <asvg:svgBlip xmlns:asvg="http://schemas.microsoft.com/office/drawing/2016/SVG/main" r:embed="rId5"/>
              </a:ext>
            </a:extLst>
          </a:blip>
          <a:stretch>
            <a:fillRect/>
          </a:stretch>
        </p:blipFill>
        <p:spPr>
          <a:xfrm>
            <a:off x="6778370" y="2705013"/>
            <a:ext cx="1855787" cy="1855787"/>
          </a:xfrm>
          <a:prstGeom prst="rect">
            <a:avLst/>
          </a:prstGeom>
        </p:spPr>
      </p:pic>
      <p:pic>
        <p:nvPicPr>
          <p:cNvPr id="20" name="Graphic 19">
            <a:extLst>
              <a:ext uri="{FF2B5EF4-FFF2-40B4-BE49-F238E27FC236}">
                <a16:creationId xmlns:a16="http://schemas.microsoft.com/office/drawing/2014/main" id="{5A5C7B97-D990-5F80-C32C-ABCFC1D3AD9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33136" y="2760820"/>
            <a:ext cx="817944" cy="811761"/>
          </a:xfrm>
          <a:prstGeom prst="rect">
            <a:avLst/>
          </a:prstGeom>
        </p:spPr>
      </p:pic>
      <p:pic>
        <p:nvPicPr>
          <p:cNvPr id="16" name="Graphic 15">
            <a:extLst>
              <a:ext uri="{FF2B5EF4-FFF2-40B4-BE49-F238E27FC236}">
                <a16:creationId xmlns:a16="http://schemas.microsoft.com/office/drawing/2014/main" id="{38AA6A31-72E7-52C5-B6B4-B270A340B16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85465" y="3688065"/>
            <a:ext cx="817944" cy="811761"/>
          </a:xfrm>
          <a:prstGeom prst="rect">
            <a:avLst/>
          </a:prstGeom>
        </p:spPr>
      </p:pic>
      <p:pic>
        <p:nvPicPr>
          <p:cNvPr id="21" name="Graphic 20">
            <a:extLst>
              <a:ext uri="{FF2B5EF4-FFF2-40B4-BE49-F238E27FC236}">
                <a16:creationId xmlns:a16="http://schemas.microsoft.com/office/drawing/2014/main" id="{8E1E011D-7DE1-2BB6-7800-9A51A817077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76500" y="2760820"/>
            <a:ext cx="817944" cy="811761"/>
          </a:xfrm>
          <a:prstGeom prst="rect">
            <a:avLst/>
          </a:prstGeom>
        </p:spPr>
      </p:pic>
      <p:sp>
        <p:nvSpPr>
          <p:cNvPr id="18" name="Rounded Rectangle 12">
            <a:extLst>
              <a:ext uri="{FF2B5EF4-FFF2-40B4-BE49-F238E27FC236}">
                <a16:creationId xmlns:a16="http://schemas.microsoft.com/office/drawing/2014/main" id="{EB172E77-5D43-57E5-5DB9-200092FF6FEE}"/>
              </a:ext>
            </a:extLst>
          </p:cNvPr>
          <p:cNvSpPr/>
          <p:nvPr/>
        </p:nvSpPr>
        <p:spPr>
          <a:xfrm>
            <a:off x="263521" y="5950800"/>
            <a:ext cx="2520001" cy="476726"/>
          </a:xfrm>
          <a:prstGeom prst="roundRect">
            <a:avLst/>
          </a:prstGeom>
          <a:solidFill>
            <a:srgbClr val="674997">
              <a:alpha val="1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spAutoFit/>
          </a:bodyPr>
          <a:lstStyle/>
          <a:p>
            <a:r>
              <a:rPr lang="en-US" sz="2200" dirty="0">
                <a:solidFill>
                  <a:schemeClr val="tx1"/>
                </a:solidFill>
              </a:rPr>
              <a:t>__ out of __ parts.</a:t>
            </a:r>
          </a:p>
        </p:txBody>
      </p:sp>
      <p:pic>
        <p:nvPicPr>
          <p:cNvPr id="17" name="Picture Placeholder 16" descr="Key words">
            <a:extLst>
              <a:ext uri="{FF2B5EF4-FFF2-40B4-BE49-F238E27FC236}">
                <a16:creationId xmlns:a16="http://schemas.microsoft.com/office/drawing/2014/main" id="{6C75E8B3-3E45-0294-C65F-27420BE72C28}"/>
              </a:ext>
            </a:extLst>
          </p:cNvPr>
          <p:cNvPicPr>
            <a:picLocks noGrp="1" noChangeAspect="1"/>
          </p:cNvPicPr>
          <p:nvPr>
            <p:ph type="pic" sz="quarter" idx="16"/>
          </p:nvPr>
        </p:nvPicPr>
        <p:blipFill>
          <a:blip r:embed="rId8">
            <a:extLst>
              <a:ext uri="{96DAC541-7B7A-43D3-8B79-37D633B846F1}">
                <asvg:svgBlip xmlns:asvg="http://schemas.microsoft.com/office/drawing/2016/SVG/main" r:embed="rId9"/>
              </a:ext>
            </a:extLst>
          </a:blip>
          <a:srcRect/>
          <a:stretch>
            <a:fillRect/>
          </a:stretch>
        </p:blipFill>
        <p:spPr/>
      </p:pic>
      <p:sp>
        <p:nvSpPr>
          <p:cNvPr id="13" name="Text Placeholder 12">
            <a:extLst>
              <a:ext uri="{FF2B5EF4-FFF2-40B4-BE49-F238E27FC236}">
                <a16:creationId xmlns:a16="http://schemas.microsoft.com/office/drawing/2014/main" id="{61971C0F-1850-1F2C-E78E-E6EB0A1A125D}"/>
              </a:ext>
            </a:extLst>
          </p:cNvPr>
          <p:cNvSpPr>
            <a:spLocks noGrp="1"/>
          </p:cNvSpPr>
          <p:nvPr>
            <p:ph type="body" sz="quarter" idx="17"/>
          </p:nvPr>
        </p:nvSpPr>
        <p:spPr/>
        <p:txBody>
          <a:bodyPr/>
          <a:lstStyle/>
          <a:p>
            <a:r>
              <a:rPr lang="en-GB" dirty="0"/>
              <a:t>Key words</a:t>
            </a:r>
          </a:p>
        </p:txBody>
      </p:sp>
      <p:sp>
        <p:nvSpPr>
          <p:cNvPr id="14" name="Text Placeholder 13">
            <a:extLst>
              <a:ext uri="{FF2B5EF4-FFF2-40B4-BE49-F238E27FC236}">
                <a16:creationId xmlns:a16="http://schemas.microsoft.com/office/drawing/2014/main" id="{8E95B42A-BA35-6996-FB18-0BE234D4160D}"/>
              </a:ext>
            </a:extLst>
          </p:cNvPr>
          <p:cNvSpPr>
            <a:spLocks noGrp="1"/>
          </p:cNvSpPr>
          <p:nvPr>
            <p:ph type="body" sz="quarter" idx="13"/>
          </p:nvPr>
        </p:nvSpPr>
        <p:spPr/>
        <p:txBody>
          <a:bodyPr/>
          <a:lstStyle/>
          <a:p>
            <a:r>
              <a:rPr lang="en-GB" dirty="0"/>
              <a:t>fraction</a:t>
            </a:r>
          </a:p>
          <a:p>
            <a:r>
              <a:rPr lang="en-GB" dirty="0"/>
              <a:t>non-unit fraction</a:t>
            </a:r>
          </a:p>
          <a:p>
            <a:r>
              <a:rPr lang="en-GB" dirty="0"/>
              <a:t>part</a:t>
            </a:r>
          </a:p>
          <a:p>
            <a:r>
              <a:rPr lang="en-GB" dirty="0"/>
              <a:t>whole</a:t>
            </a:r>
          </a:p>
          <a:p>
            <a:r>
              <a:rPr lang="en-GB" dirty="0"/>
              <a:t>same</a:t>
            </a:r>
          </a:p>
          <a:p>
            <a:r>
              <a:rPr lang="en-GB" dirty="0"/>
              <a:t>different</a:t>
            </a:r>
          </a:p>
          <a:p>
            <a:endParaRPr lang="en-GB" dirty="0"/>
          </a:p>
        </p:txBody>
      </p:sp>
    </p:spTree>
    <p:extLst>
      <p:ext uri="{BB962C8B-B14F-4D97-AF65-F5344CB8AC3E}">
        <p14:creationId xmlns:p14="http://schemas.microsoft.com/office/powerpoint/2010/main" val="158138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797D3-3B18-77B8-F96B-AAE9FC469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E76E82-4576-166C-4BCB-20424F42C09F}"/>
              </a:ext>
            </a:extLst>
          </p:cNvPr>
          <p:cNvSpPr>
            <a:spLocks noGrp="1"/>
          </p:cNvSpPr>
          <p:nvPr>
            <p:ph type="title"/>
          </p:nvPr>
        </p:nvSpPr>
        <p:spPr>
          <a:xfrm>
            <a:off x="891373" y="307050"/>
            <a:ext cx="4680000" cy="415498"/>
          </a:xfrm>
        </p:spPr>
        <p:txBody>
          <a:bodyPr/>
          <a:lstStyle/>
          <a:p>
            <a:r>
              <a:rPr lang="en-GB" dirty="0">
                <a:latin typeface="Calibri"/>
                <a:ea typeface="Calibri"/>
                <a:cs typeface="Calibri"/>
              </a:rPr>
              <a:t>Talk task (3)</a:t>
            </a:r>
            <a:endParaRPr lang="en-GB" dirty="0"/>
          </a:p>
        </p:txBody>
      </p:sp>
      <p:pic>
        <p:nvPicPr>
          <p:cNvPr id="27" name="Picture 26" descr="Oracy groupings: pairs">
            <a:extLst>
              <a:ext uri="{FF2B5EF4-FFF2-40B4-BE49-F238E27FC236}">
                <a16:creationId xmlns:a16="http://schemas.microsoft.com/office/drawing/2014/main" id="{BA29B123-6D12-DB3E-D743-D0B998A63DA8}"/>
              </a:ext>
            </a:extLst>
          </p:cNvPr>
          <p:cNvPicPr>
            <a:picLocks noChangeAspect="1"/>
          </p:cNvPicPr>
          <p:nvPr/>
        </p:nvPicPr>
        <p:blipFill>
          <a:blip r:embed="rId3"/>
          <a:stretch>
            <a:fillRect/>
          </a:stretch>
        </p:blipFill>
        <p:spPr>
          <a:xfrm>
            <a:off x="8442000" y="201600"/>
            <a:ext cx="1080000" cy="1080000"/>
          </a:xfrm>
          <a:prstGeom prst="rect">
            <a:avLst/>
          </a:prstGeom>
        </p:spPr>
      </p:pic>
      <p:sp>
        <p:nvSpPr>
          <p:cNvPr id="3" name="Text Placeholder 2">
            <a:extLst>
              <a:ext uri="{FF2B5EF4-FFF2-40B4-BE49-F238E27FC236}">
                <a16:creationId xmlns:a16="http://schemas.microsoft.com/office/drawing/2014/main" id="{D57EEBC0-C8E8-E490-470F-8F994A99F530}"/>
              </a:ext>
            </a:extLst>
          </p:cNvPr>
          <p:cNvSpPr>
            <a:spLocks noGrp="1"/>
          </p:cNvSpPr>
          <p:nvPr>
            <p:ph type="body" sz="quarter" idx="11"/>
          </p:nvPr>
        </p:nvSpPr>
        <p:spPr>
          <a:xfrm>
            <a:off x="263521" y="1052513"/>
            <a:ext cx="4320000" cy="1118255"/>
          </a:xfrm>
        </p:spPr>
        <p:txBody>
          <a:bodyPr/>
          <a:lstStyle/>
          <a:p>
            <a:r>
              <a:rPr lang="en-GB" dirty="0"/>
              <a:t>What is the same? What is different?</a:t>
            </a:r>
          </a:p>
          <a:p>
            <a:endParaRPr lang="en-GB" dirty="0"/>
          </a:p>
        </p:txBody>
      </p:sp>
      <p:pic>
        <p:nvPicPr>
          <p:cNvPr id="9" name="Picture Placeholder 21" descr="Numicon 4-piece with four pegs">
            <a:extLst>
              <a:ext uri="{FF2B5EF4-FFF2-40B4-BE49-F238E27FC236}">
                <a16:creationId xmlns:a16="http://schemas.microsoft.com/office/drawing/2014/main" id="{4261F029-436E-E65A-AD6B-EBDA2DF07308}"/>
              </a:ext>
            </a:extLst>
          </p:cNvPr>
          <p:cNvPicPr>
            <a:picLocks noGrp="1" noChangeAspect="1"/>
          </p:cNvPicPr>
          <p:nvPr>
            <p:ph type="pic" sz="quarter" idx="23"/>
          </p:nvPr>
        </p:nvPicPr>
        <p:blipFill>
          <a:blip r:embed="rId4">
            <a:extLst>
              <a:ext uri="{96DAC541-7B7A-43D3-8B79-37D633B846F1}">
                <asvg:svgBlip xmlns:asvg="http://schemas.microsoft.com/office/drawing/2016/SVG/main" r:embed="rId5"/>
              </a:ext>
            </a:extLst>
          </a:blip>
          <a:stretch>
            <a:fillRect/>
          </a:stretch>
        </p:blipFill>
        <p:spPr>
          <a:xfrm>
            <a:off x="891373" y="2843018"/>
            <a:ext cx="1915200" cy="1915200"/>
          </a:xfrm>
          <a:prstGeom prst="rect">
            <a:avLst/>
          </a:prstGeom>
        </p:spPr>
      </p:pic>
      <p:pic>
        <p:nvPicPr>
          <p:cNvPr id="10" name="Graphic 9">
            <a:extLst>
              <a:ext uri="{FF2B5EF4-FFF2-40B4-BE49-F238E27FC236}">
                <a16:creationId xmlns:a16="http://schemas.microsoft.com/office/drawing/2014/main" id="{A429DB07-927C-16D4-F60A-930F532127E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2836" y="2911346"/>
            <a:ext cx="917737" cy="910800"/>
          </a:xfrm>
          <a:prstGeom prst="rect">
            <a:avLst/>
          </a:prstGeom>
        </p:spPr>
      </p:pic>
      <p:pic>
        <p:nvPicPr>
          <p:cNvPr id="11" name="Graphic 10">
            <a:extLst>
              <a:ext uri="{FF2B5EF4-FFF2-40B4-BE49-F238E27FC236}">
                <a16:creationId xmlns:a16="http://schemas.microsoft.com/office/drawing/2014/main" id="{08A08CB4-D938-AFD3-689F-D20A8E640AA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57235" y="2911346"/>
            <a:ext cx="917737" cy="910800"/>
          </a:xfrm>
          <a:prstGeom prst="rect">
            <a:avLst/>
          </a:prstGeom>
        </p:spPr>
      </p:pic>
      <p:pic>
        <p:nvPicPr>
          <p:cNvPr id="23" name="Graphic 22">
            <a:extLst>
              <a:ext uri="{FF2B5EF4-FFF2-40B4-BE49-F238E27FC236}">
                <a16:creationId xmlns:a16="http://schemas.microsoft.com/office/drawing/2014/main" id="{571F2C5B-0574-47E9-2703-A139FE00824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6932" y="3797888"/>
            <a:ext cx="917737" cy="910800"/>
          </a:xfrm>
          <a:prstGeom prst="rect">
            <a:avLst/>
          </a:prstGeom>
        </p:spPr>
      </p:pic>
      <p:pic>
        <p:nvPicPr>
          <p:cNvPr id="24" name="Graphic 23">
            <a:extLst>
              <a:ext uri="{FF2B5EF4-FFF2-40B4-BE49-F238E27FC236}">
                <a16:creationId xmlns:a16="http://schemas.microsoft.com/office/drawing/2014/main" id="{E0A134A1-BF24-F1CB-E617-C999D552F46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61331" y="3797888"/>
            <a:ext cx="917737" cy="910800"/>
          </a:xfrm>
          <a:prstGeom prst="rect">
            <a:avLst/>
          </a:prstGeom>
        </p:spPr>
      </p:pic>
      <p:pic>
        <p:nvPicPr>
          <p:cNvPr id="25" name="Picture Placeholder 12" descr="Numicon 2-piece with two pegs">
            <a:extLst>
              <a:ext uri="{FF2B5EF4-FFF2-40B4-BE49-F238E27FC236}">
                <a16:creationId xmlns:a16="http://schemas.microsoft.com/office/drawing/2014/main" id="{F131CF23-5AAA-F8D5-132F-C219087CDE23}"/>
              </a:ext>
            </a:extLst>
          </p:cNvPr>
          <p:cNvPicPr>
            <a:picLocks noGrp="1" noChangeAspect="1"/>
          </p:cNvPicPr>
          <p:nvPr>
            <p:ph type="pic" sz="quarter" idx="12"/>
          </p:nvPr>
        </p:nvPicPr>
        <p:blipFill>
          <a:blip r:embed="rId8">
            <a:extLst>
              <a:ext uri="{96DAC541-7B7A-43D3-8B79-37D633B846F1}">
                <asvg:svgBlip xmlns:asvg="http://schemas.microsoft.com/office/drawing/2016/SVG/main" r:embed="rId9"/>
              </a:ext>
            </a:extLst>
          </a:blip>
          <a:stretch>
            <a:fillRect/>
          </a:stretch>
        </p:blipFill>
        <p:spPr>
          <a:xfrm>
            <a:off x="3862404" y="3301187"/>
            <a:ext cx="1915200" cy="957600"/>
          </a:xfrm>
          <a:prstGeom prst="rect">
            <a:avLst/>
          </a:prstGeom>
        </p:spPr>
      </p:pic>
      <p:pic>
        <p:nvPicPr>
          <p:cNvPr id="31" name="Graphic 30">
            <a:extLst>
              <a:ext uri="{FF2B5EF4-FFF2-40B4-BE49-F238E27FC236}">
                <a16:creationId xmlns:a16="http://schemas.microsoft.com/office/drawing/2014/main" id="{57EDEDE2-2124-258A-FD3F-4E4E497759A4}"/>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93800" y="3317758"/>
            <a:ext cx="910800" cy="910800"/>
          </a:xfrm>
          <a:prstGeom prst="rect">
            <a:avLst/>
          </a:prstGeom>
        </p:spPr>
      </p:pic>
      <p:pic>
        <p:nvPicPr>
          <p:cNvPr id="32" name="Graphic 31">
            <a:extLst>
              <a:ext uri="{FF2B5EF4-FFF2-40B4-BE49-F238E27FC236}">
                <a16:creationId xmlns:a16="http://schemas.microsoft.com/office/drawing/2014/main" id="{7D35E426-7D79-F692-C689-5CF3B3D935BE}"/>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48143" y="3317758"/>
            <a:ext cx="910800" cy="910800"/>
          </a:xfrm>
          <a:prstGeom prst="rect">
            <a:avLst/>
          </a:prstGeom>
        </p:spPr>
      </p:pic>
      <p:pic>
        <p:nvPicPr>
          <p:cNvPr id="26" name="Picture Placeholder 14" descr="Numicon 3-piece with three pegs">
            <a:extLst>
              <a:ext uri="{FF2B5EF4-FFF2-40B4-BE49-F238E27FC236}">
                <a16:creationId xmlns:a16="http://schemas.microsoft.com/office/drawing/2014/main" id="{FD81F8A1-D290-0033-7A08-C805A9981EEE}"/>
              </a:ext>
            </a:extLst>
          </p:cNvPr>
          <p:cNvPicPr>
            <a:picLocks noGrp="1" noChangeAspect="1"/>
          </p:cNvPicPr>
          <p:nvPr>
            <p:ph type="pic" sz="quarter" idx="22"/>
          </p:nvPr>
        </p:nvPicPr>
        <p:blipFill>
          <a:blip r:embed="rId12">
            <a:extLst>
              <a:ext uri="{96DAC541-7B7A-43D3-8B79-37D633B846F1}">
                <asvg:svgBlip xmlns:asvg="http://schemas.microsoft.com/office/drawing/2016/SVG/main" r:embed="rId13"/>
              </a:ext>
            </a:extLst>
          </a:blip>
          <a:stretch>
            <a:fillRect/>
          </a:stretch>
        </p:blipFill>
        <p:spPr>
          <a:xfrm>
            <a:off x="6979042" y="2794030"/>
            <a:ext cx="1915200" cy="1915200"/>
          </a:xfrm>
          <a:prstGeom prst="rect">
            <a:avLst/>
          </a:prstGeom>
        </p:spPr>
      </p:pic>
      <p:pic>
        <p:nvPicPr>
          <p:cNvPr id="28" name="Graphic 27">
            <a:extLst>
              <a:ext uri="{FF2B5EF4-FFF2-40B4-BE49-F238E27FC236}">
                <a16:creationId xmlns:a16="http://schemas.microsoft.com/office/drawing/2014/main" id="{0CCE2896-D4B2-35F0-BD75-1D4D1059AA27}"/>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028166" y="3773240"/>
            <a:ext cx="912393" cy="912393"/>
          </a:xfrm>
          <a:prstGeom prst="rect">
            <a:avLst/>
          </a:prstGeom>
        </p:spPr>
      </p:pic>
      <p:pic>
        <p:nvPicPr>
          <p:cNvPr id="29" name="Graphic 28">
            <a:extLst>
              <a:ext uri="{FF2B5EF4-FFF2-40B4-BE49-F238E27FC236}">
                <a16:creationId xmlns:a16="http://schemas.microsoft.com/office/drawing/2014/main" id="{AE02BBB1-B86F-E658-B709-CB433D61079E}"/>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63188" y="3773240"/>
            <a:ext cx="912393" cy="912393"/>
          </a:xfrm>
          <a:prstGeom prst="rect">
            <a:avLst/>
          </a:prstGeom>
        </p:spPr>
      </p:pic>
      <p:pic>
        <p:nvPicPr>
          <p:cNvPr id="30" name="Graphic 29">
            <a:extLst>
              <a:ext uri="{FF2B5EF4-FFF2-40B4-BE49-F238E27FC236}">
                <a16:creationId xmlns:a16="http://schemas.microsoft.com/office/drawing/2014/main" id="{91BADAA6-AA9E-77B9-DA7B-CEE733790458}"/>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63188" y="2861561"/>
            <a:ext cx="912393" cy="912393"/>
          </a:xfrm>
          <a:prstGeom prst="rect">
            <a:avLst/>
          </a:prstGeom>
        </p:spPr>
      </p:pic>
      <p:sp>
        <p:nvSpPr>
          <p:cNvPr id="18" name="Rounded Rectangle 12">
            <a:extLst>
              <a:ext uri="{FF2B5EF4-FFF2-40B4-BE49-F238E27FC236}">
                <a16:creationId xmlns:a16="http://schemas.microsoft.com/office/drawing/2014/main" id="{48D384D3-E8AE-205E-A13F-912F656BBA9A}"/>
              </a:ext>
            </a:extLst>
          </p:cNvPr>
          <p:cNvSpPr/>
          <p:nvPr/>
        </p:nvSpPr>
        <p:spPr>
          <a:xfrm>
            <a:off x="262800" y="5950800"/>
            <a:ext cx="2520000" cy="476726"/>
          </a:xfrm>
          <a:prstGeom prst="roundRect">
            <a:avLst/>
          </a:prstGeom>
          <a:solidFill>
            <a:srgbClr val="674997">
              <a:alpha val="1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chorCtr="0">
            <a:spAutoFit/>
          </a:bodyPr>
          <a:lstStyle/>
          <a:p>
            <a:r>
              <a:rPr lang="en-US" sz="2200" dirty="0">
                <a:solidFill>
                  <a:schemeClr val="tx1"/>
                </a:solidFill>
              </a:rPr>
              <a:t>__ out of __ parts.</a:t>
            </a:r>
          </a:p>
        </p:txBody>
      </p:sp>
      <p:pic>
        <p:nvPicPr>
          <p:cNvPr id="17" name="Picture Placeholder 16" descr="Key words">
            <a:extLst>
              <a:ext uri="{FF2B5EF4-FFF2-40B4-BE49-F238E27FC236}">
                <a16:creationId xmlns:a16="http://schemas.microsoft.com/office/drawing/2014/main" id="{082CA9E9-508C-7422-7671-A8FF87A22BD7}"/>
              </a:ext>
            </a:extLst>
          </p:cNvPr>
          <p:cNvPicPr>
            <a:picLocks noGrp="1" noChangeAspect="1"/>
          </p:cNvPicPr>
          <p:nvPr>
            <p:ph type="pic" sz="quarter" idx="16"/>
          </p:nvPr>
        </p:nvPicPr>
        <p:blipFill>
          <a:blip r:embed="rId16">
            <a:extLst>
              <a:ext uri="{96DAC541-7B7A-43D3-8B79-37D633B846F1}">
                <asvg:svgBlip xmlns:asvg="http://schemas.microsoft.com/office/drawing/2016/SVG/main" r:embed="rId17"/>
              </a:ext>
            </a:extLst>
          </a:blip>
          <a:srcRect/>
          <a:stretch>
            <a:fillRect/>
          </a:stretch>
        </p:blipFill>
        <p:spPr/>
      </p:pic>
      <p:sp>
        <p:nvSpPr>
          <p:cNvPr id="13" name="Text Placeholder 12">
            <a:extLst>
              <a:ext uri="{FF2B5EF4-FFF2-40B4-BE49-F238E27FC236}">
                <a16:creationId xmlns:a16="http://schemas.microsoft.com/office/drawing/2014/main" id="{8FAF5050-CB78-B18B-38AA-2C1C83540F4D}"/>
              </a:ext>
            </a:extLst>
          </p:cNvPr>
          <p:cNvSpPr>
            <a:spLocks noGrp="1"/>
          </p:cNvSpPr>
          <p:nvPr>
            <p:ph type="body" sz="quarter" idx="17"/>
          </p:nvPr>
        </p:nvSpPr>
        <p:spPr/>
        <p:txBody>
          <a:bodyPr/>
          <a:lstStyle/>
          <a:p>
            <a:r>
              <a:rPr lang="en-GB" dirty="0"/>
              <a:t>Key words</a:t>
            </a:r>
          </a:p>
        </p:txBody>
      </p:sp>
      <p:sp>
        <p:nvSpPr>
          <p:cNvPr id="14" name="Text Placeholder 13">
            <a:extLst>
              <a:ext uri="{FF2B5EF4-FFF2-40B4-BE49-F238E27FC236}">
                <a16:creationId xmlns:a16="http://schemas.microsoft.com/office/drawing/2014/main" id="{6561D3C3-B673-AA37-DC05-50137307530C}"/>
              </a:ext>
            </a:extLst>
          </p:cNvPr>
          <p:cNvSpPr>
            <a:spLocks noGrp="1"/>
          </p:cNvSpPr>
          <p:nvPr>
            <p:ph type="body" sz="quarter" idx="13"/>
          </p:nvPr>
        </p:nvSpPr>
        <p:spPr/>
        <p:txBody>
          <a:bodyPr/>
          <a:lstStyle/>
          <a:p>
            <a:r>
              <a:rPr lang="en-GB" dirty="0"/>
              <a:t>fraction</a:t>
            </a:r>
          </a:p>
          <a:p>
            <a:r>
              <a:rPr lang="en-GB" dirty="0"/>
              <a:t>non-unit fraction</a:t>
            </a:r>
          </a:p>
          <a:p>
            <a:r>
              <a:rPr lang="en-GB" dirty="0"/>
              <a:t>part</a:t>
            </a:r>
          </a:p>
          <a:p>
            <a:r>
              <a:rPr lang="en-GB" dirty="0"/>
              <a:t>whole</a:t>
            </a:r>
          </a:p>
          <a:p>
            <a:r>
              <a:rPr lang="en-GB" dirty="0"/>
              <a:t>same</a:t>
            </a:r>
          </a:p>
          <a:p>
            <a:r>
              <a:rPr lang="en-GB" dirty="0"/>
              <a:t>different</a:t>
            </a:r>
          </a:p>
          <a:p>
            <a:endParaRPr lang="en-GB" dirty="0"/>
          </a:p>
        </p:txBody>
      </p:sp>
    </p:spTree>
    <p:extLst>
      <p:ext uri="{BB962C8B-B14F-4D97-AF65-F5344CB8AC3E}">
        <p14:creationId xmlns:p14="http://schemas.microsoft.com/office/powerpoint/2010/main" val="335044955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70CBE624BE464E805A9D200C3D8711" ma:contentTypeVersion="15" ma:contentTypeDescription="Create a new document." ma:contentTypeScope="" ma:versionID="6e25f1814fbcfd8d98441d12d7570a92">
  <xsd:schema xmlns:xsd="http://www.w3.org/2001/XMLSchema" xmlns:xs="http://www.w3.org/2001/XMLSchema" xmlns:p="http://schemas.microsoft.com/office/2006/metadata/properties" xmlns:ns2="db09dd5a-af81-4e22-99d4-a0b859530ae8" xmlns:ns3="a41d15b2-86b3-4ddb-a800-fd57a746e3d3" targetNamespace="http://schemas.microsoft.com/office/2006/metadata/properties" ma:root="true" ma:fieldsID="7012d3747cf91483219557db1397322a" ns2:_="" ns3:_="">
    <xsd:import namespace="db09dd5a-af81-4e22-99d4-a0b859530ae8"/>
    <xsd:import namespace="a41d15b2-86b3-4ddb-a800-fd57a746e3d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09dd5a-af81-4e22-99d4-a0b859530a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f217fd5-6bb5-4de3-bf71-ef5eb62cb52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1d15b2-86b3-4ddb-a800-fd57a746e3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54ae564-0714-4c47-aab1-32e27a0ef881}" ma:internalName="TaxCatchAll" ma:showField="CatchAllData" ma:web="a41d15b2-86b3-4ddb-a800-fd57a746e3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09dd5a-af81-4e22-99d4-a0b859530ae8">
      <Terms xmlns="http://schemas.microsoft.com/office/infopath/2007/PartnerControls"/>
    </lcf76f155ced4ddcb4097134ff3c332f>
    <TaxCatchAll xmlns="a41d15b2-86b3-4ddb-a800-fd57a746e3d3" xsi:nil="true"/>
  </documentManagement>
</p:properties>
</file>

<file path=customXml/itemProps1.xml><?xml version="1.0" encoding="utf-8"?>
<ds:datastoreItem xmlns:ds="http://schemas.openxmlformats.org/officeDocument/2006/customXml" ds:itemID="{9A7EEBE4-A090-42A1-AC9D-5E7C8B49D383}">
  <ds:schemaRefs>
    <ds:schemaRef ds:uri="http://schemas.microsoft.com/sharepoint/v3/contenttype/forms"/>
  </ds:schemaRefs>
</ds:datastoreItem>
</file>

<file path=customXml/itemProps2.xml><?xml version="1.0" encoding="utf-8"?>
<ds:datastoreItem xmlns:ds="http://schemas.openxmlformats.org/officeDocument/2006/customXml" ds:itemID="{ADC34DE1-8D9C-4797-ADE5-DD8E368806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09dd5a-af81-4e22-99d4-a0b859530ae8"/>
    <ds:schemaRef ds:uri="a41d15b2-86b3-4ddb-a800-fd57a746e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7703AB-A394-4F1A-A8A8-61ABEEE1D9DC}">
  <ds:schemaRefs>
    <ds:schemaRef ds:uri="http://schemas.microsoft.com/office/2006/documentManagement/types"/>
    <ds:schemaRef ds:uri="http://purl.org/dc/dcmitype/"/>
    <ds:schemaRef ds:uri="http://purl.org/dc/elements/1.1/"/>
    <ds:schemaRef ds:uri="http://schemas.openxmlformats.org/package/2006/metadata/core-properties"/>
    <ds:schemaRef ds:uri="db09dd5a-af81-4e22-99d4-a0b859530ae8"/>
    <ds:schemaRef ds:uri="http://schemas.microsoft.com/office/infopath/2007/PartnerControls"/>
    <ds:schemaRef ds:uri="http://purl.org/dc/terms/"/>
    <ds:schemaRef ds:uri="a41d15b2-86b3-4ddb-a800-fd57a746e3d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21</TotalTime>
  <Words>5083</Words>
  <Application>Microsoft Office PowerPoint</Application>
  <PresentationFormat>Widescreen</PresentationFormat>
  <Paragraphs>447</Paragraphs>
  <Slides>20</Slides>
  <Notes>20</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20</vt:i4>
      </vt:variant>
    </vt:vector>
  </HeadingPairs>
  <TitlesOfParts>
    <vt:vector size="38" baseType="lpstr">
      <vt:lpstr>Arial</vt:lpstr>
      <vt:lpstr>Arial,Sans-Serif</vt:lpstr>
      <vt:lpstr>Calibri</vt:lpstr>
      <vt:lpstr>Cambria Math</vt:lpstr>
      <vt:lpstr>Wingdings</vt:lpstr>
      <vt:lpstr>1_Custom Design</vt:lpstr>
      <vt:lpstr>5_Custom Design</vt:lpstr>
      <vt:lpstr>2_Custom Design</vt:lpstr>
      <vt:lpstr>3_Custom Design</vt:lpstr>
      <vt:lpstr>4_Custom Design</vt:lpstr>
      <vt:lpstr>6_Custom Design</vt:lpstr>
      <vt:lpstr>7_Custom Design</vt:lpstr>
      <vt:lpstr>8_Custom Design</vt:lpstr>
      <vt:lpstr>9_Custom Design</vt:lpstr>
      <vt:lpstr>10_Custom Design</vt:lpstr>
      <vt:lpstr>11_Custom Design</vt:lpstr>
      <vt:lpstr>12_Custom Design</vt:lpstr>
      <vt:lpstr>13_Custom Design</vt:lpstr>
      <vt:lpstr>© Oxford University Press 2024</vt:lpstr>
      <vt:lpstr>Unit and non-unit fractions</vt:lpstr>
      <vt:lpstr>Learning outcomes</vt:lpstr>
      <vt:lpstr>Curriculum links</vt:lpstr>
      <vt:lpstr>Lesson essentials</vt:lpstr>
      <vt:lpstr>Unit and non-unit fractions</vt:lpstr>
      <vt:lpstr>Talk task (1)</vt:lpstr>
      <vt:lpstr>Talk task (2)</vt:lpstr>
      <vt:lpstr>Talk task (3)</vt:lpstr>
      <vt:lpstr>Switch on</vt:lpstr>
      <vt:lpstr>Teach: I do (1)</vt:lpstr>
      <vt:lpstr>Teach: We do (1)</vt:lpstr>
      <vt:lpstr>Teach: I do (2)</vt:lpstr>
      <vt:lpstr>Teach: We do (2)</vt:lpstr>
      <vt:lpstr>Hinge</vt:lpstr>
      <vt:lpstr>Teach: You do (1)</vt:lpstr>
      <vt:lpstr>Teach: You do (2)</vt:lpstr>
      <vt:lpstr>Exit</vt:lpstr>
      <vt:lpstr>Reflection</vt:lpstr>
      <vt:lpstr>Extend and explore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Sian Smith</dc:creator>
  <cp:keywords/>
  <dc:description/>
  <cp:lastModifiedBy>Grace Lowe</cp:lastModifiedBy>
  <cp:revision>63</cp:revision>
  <cp:lastPrinted>2023-10-02T15:02:45Z</cp:lastPrinted>
  <dcterms:created xsi:type="dcterms:W3CDTF">2022-08-30T13:30:10Z</dcterms:created>
  <dcterms:modified xsi:type="dcterms:W3CDTF">2025-03-04T13:21:05Z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2022-08-30T13:30:10Z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16ab8f0b-7b16-4949-b17f-24735a8fe66a</vt:lpwstr>
  </property>
  <property fmtid="{D5CDD505-2E9C-101B-9397-08002B2CF9AE}" pid="8" name="MSIP_Label_be5cb09a-2992-49d6-8ac9-5f63e7b1ad2f_ContentBits">
    <vt:lpwstr>0</vt:lpwstr>
  </property>
  <property fmtid="{D5CDD505-2E9C-101B-9397-08002B2CF9AE}" pid="9" name="ContentTypeId">
    <vt:lpwstr>0x010100B170CBE624BE464E805A9D200C3D8711</vt:lpwstr>
  </property>
  <property fmtid="{D5CDD505-2E9C-101B-9397-08002B2CF9AE}" pid="10" name="MediaServiceImageTags">
    <vt:lpwstr/>
  </property>
  <property fmtid="{D5CDD505-2E9C-101B-9397-08002B2CF9AE}" pid="11" name="Order">
    <vt:r8>25500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