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2.xml" ContentType="application/vnd.openxmlformats-officedocument.theme+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theme/theme14.xml" ContentType="application/vnd.openxmlformats-officedocument.theme+xml"/>
  <Override PartName="/ppt/slideLayouts/slideLayout53.xml" ContentType="application/vnd.openxmlformats-officedocument.presentationml.slideLayout+xml"/>
  <Override PartName="/ppt/theme/theme1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75" r:id="rId5"/>
    <p:sldMasterId id="2147483661" r:id="rId6"/>
    <p:sldMasterId id="2147483729" r:id="rId7"/>
    <p:sldMasterId id="2147483731" r:id="rId8"/>
    <p:sldMasterId id="2147483735" r:id="rId9"/>
    <p:sldMasterId id="2147483737" r:id="rId10"/>
    <p:sldMasterId id="2147483739" r:id="rId11"/>
    <p:sldMasterId id="2147483743" r:id="rId12"/>
    <p:sldMasterId id="2147483745" r:id="rId13"/>
    <p:sldMasterId id="2147483747" r:id="rId14"/>
    <p:sldMasterId id="2147483749" r:id="rId15"/>
    <p:sldMasterId id="2147483751" r:id="rId16"/>
    <p:sldMasterId id="2147483802" r:id="rId17"/>
    <p:sldMasterId id="2147483805" r:id="rId18"/>
    <p:sldMasterId id="2147483809" r:id="rId19"/>
    <p:sldMasterId id="2147483812" r:id="rId20"/>
  </p:sldMasterIdLst>
  <p:notesMasterIdLst>
    <p:notesMasterId r:id="rId40"/>
  </p:notesMasterIdLst>
  <p:sldIdLst>
    <p:sldId id="350" r:id="rId21"/>
    <p:sldId id="264" r:id="rId22"/>
    <p:sldId id="290" r:id="rId23"/>
    <p:sldId id="349" r:id="rId24"/>
    <p:sldId id="333" r:id="rId25"/>
    <p:sldId id="351" r:id="rId26"/>
    <p:sldId id="340" r:id="rId27"/>
    <p:sldId id="341" r:id="rId28"/>
    <p:sldId id="300" r:id="rId29"/>
    <p:sldId id="306" r:id="rId30"/>
    <p:sldId id="342" r:id="rId31"/>
    <p:sldId id="343" r:id="rId32"/>
    <p:sldId id="344" r:id="rId33"/>
    <p:sldId id="307" r:id="rId34"/>
    <p:sldId id="352" r:id="rId35"/>
    <p:sldId id="345" r:id="rId36"/>
    <p:sldId id="347" r:id="rId37"/>
    <p:sldId id="323" r:id="rId38"/>
    <p:sldId id="325"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Jy2jPxWp0YOyEDAAUgiALHZTz2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E58210-73F2-B746-F8F9-2A7B38CD9326}" name="Gemma Smith" initials="GS" userId="c5c09c7028d8bf09" providerId="Windows Live"/>
  <p188:author id="{10DE6E11-E257-DDCC-64F7-A3B0DC69DE3F}" name="Sian Smith" initials="SS" userId="S::sian.smith@oup.com::634c016c-ece2-4073-ace2-231e4e8f7561" providerId="AD"/>
  <p188:author id="{02DB8718-C579-EB34-19BB-4F050D500636}" name="Louise Wiskin" initials="LW" userId="S::louise.wiskin@oup.com::d418914d-ae8f-47ba-992c-d6b59928cabf" providerId="AD"/>
  <p188:author id="{71385082-3A52-0663-B22C-29958C5D4196}" name="Christopher Howson" initials="CH" userId="S::christopher.howson@oup.com::ea9da076-9619-40ab-a98c-6d1426e9a234" providerId="AD"/>
  <p188:author id="{B2253A92-D0A6-401A-BBF6-03CE5F1ACCDF}" name="Seb Burge" initials="SB" userId="S::seb.burge@oup.com::87cb29c9-b508-4023-a73f-f2a202546cf3" providerId="AD"/>
  <p188:author id="{D520ED9A-9579-6F62-5A4F-F7B0C2654B82}" name="gsmitheditorial" initials="gs" userId="S::gsmitheditorial_gmail.com#ext#@oxforduniversitypress.onmicrosoft.com::398a9194-81e8-4740-a3f5-c5ed15a86e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C" initials="SC" lastIdx="31" clrIdx="0">
    <p:extLst>
      <p:ext uri="{19B8F6BF-5375-455C-9EA6-DF929625EA0E}">
        <p15:presenceInfo xmlns:p15="http://schemas.microsoft.com/office/powerpoint/2012/main" userId="Sarah C" providerId="None"/>
      </p:ext>
    </p:extLst>
  </p:cmAuthor>
  <p:cmAuthor id="2" name="sarahchappeloweditorial" initials="sa" lastIdx="1" clrIdx="1">
    <p:extLst>
      <p:ext uri="{19B8F6BF-5375-455C-9EA6-DF929625EA0E}">
        <p15:presenceInfo xmlns:p15="http://schemas.microsoft.com/office/powerpoint/2012/main" userId="S::sarahchappeloweditorial_hotmail.co.uk#ext#@oxforduniversitypress.onmicrosoft.com::4e7709ca-7190-41ca-ba41-b1ee04718e66" providerId="AD"/>
      </p:ext>
    </p:extLst>
  </p:cmAuthor>
  <p:cmAuthor id="3" name="Sian Smith" initials="SS" lastIdx="10" clrIdx="2">
    <p:extLst>
      <p:ext uri="{19B8F6BF-5375-455C-9EA6-DF929625EA0E}">
        <p15:presenceInfo xmlns:p15="http://schemas.microsoft.com/office/powerpoint/2012/main" userId="S::sian.smith@oup.com::634c016c-ece2-4073-ace2-231e4e8f7561" providerId="AD"/>
      </p:ext>
    </p:extLst>
  </p:cmAuthor>
  <p:cmAuthor id="4" name="Sally Hillyer" initials="SH" lastIdx="9" clrIdx="3">
    <p:extLst>
      <p:ext uri="{19B8F6BF-5375-455C-9EA6-DF929625EA0E}">
        <p15:presenceInfo xmlns:p15="http://schemas.microsoft.com/office/powerpoint/2012/main" userId="a44ae7b25b893b67" providerId="Windows Live"/>
      </p:ext>
    </p:extLst>
  </p:cmAuthor>
  <p:cmAuthor id="5" name="Jayne Jarvis" initials="JJ" lastIdx="4" clrIdx="4">
    <p:extLst>
      <p:ext uri="{19B8F6BF-5375-455C-9EA6-DF929625EA0E}">
        <p15:presenceInfo xmlns:p15="http://schemas.microsoft.com/office/powerpoint/2012/main" userId="S::jayne.jarvis@oup.com::87a3fb8b-e581-4b8b-8f8b-3e631baa662a" providerId="AD"/>
      </p:ext>
    </p:extLst>
  </p:cmAuthor>
  <p:cmAuthor id="6" name="Joanne Kemp" initials="JK" lastIdx="18" clrIdx="5">
    <p:extLst>
      <p:ext uri="{19B8F6BF-5375-455C-9EA6-DF929625EA0E}">
        <p15:presenceInfo xmlns:p15="http://schemas.microsoft.com/office/powerpoint/2012/main" userId="2dc245b2f7b21f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6F0"/>
    <a:srgbClr val="D1EEE1"/>
    <a:srgbClr val="0070C0"/>
    <a:srgbClr val="FEF0DF"/>
    <a:srgbClr val="E4DFED"/>
    <a:srgbClr val="E9F3DD"/>
    <a:srgbClr val="B4D78E"/>
    <a:srgbClr val="FFFBC9"/>
    <a:srgbClr val="FFED00"/>
    <a:srgbClr val="B3E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039F14-6457-4E8C-A42E-BB79ECA8C64A}">
  <a:tblStyle styleId="{5D039F14-6457-4E8C-A42E-BB79ECA8C64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76"/>
    <p:restoredTop sz="84171" autoAdjust="0"/>
  </p:normalViewPr>
  <p:slideViewPr>
    <p:cSldViewPr snapToGrid="0">
      <p:cViewPr varScale="1">
        <p:scale>
          <a:sx n="53" d="100"/>
          <a:sy n="53" d="100"/>
        </p:scale>
        <p:origin x="1076" y="40"/>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72"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xml"/><Relationship Id="rId34"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9.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notesMaster" Target="notesMasters/notesMaster1.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6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301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Teach: I do (1) notes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kern="100" noProof="0" dirty="0">
                <a:solidFill>
                  <a:schemeClr val="tx1"/>
                </a:solidFill>
                <a:effectLst/>
                <a:ea typeface="Calibri" panose="020F0502020204030204" pitchFamily="34" charset="0"/>
              </a:rPr>
              <a:t>Before the lesson: </a:t>
            </a:r>
            <a:r>
              <a:rPr lang="en-GB" sz="1200" kern="100" noProof="0" dirty="0">
                <a:solidFill>
                  <a:schemeClr val="tx1"/>
                </a:solidFill>
                <a:effectLst/>
                <a:ea typeface="Calibri" panose="020F0502020204030204" pitchFamily="34" charset="0"/>
              </a:rPr>
              <a:t>Watch the video showing how to model the first and second 'I do' phases and use it to help prepare for your own modelling. It is </a:t>
            </a:r>
            <a:r>
              <a:rPr lang="en-GB" kern="100" noProof="0" dirty="0">
                <a:solidFill>
                  <a:schemeClr val="tx1"/>
                </a:solidFill>
                <a:ea typeface="Calibri" panose="020F0502020204030204" pitchFamily="34" charset="0"/>
              </a:rPr>
              <a:t>beneficial</a:t>
            </a:r>
            <a:r>
              <a:rPr lang="en-GB" sz="1200" kern="100" noProof="0" dirty="0">
                <a:solidFill>
                  <a:schemeClr val="tx1"/>
                </a:solidFill>
                <a:effectLst/>
                <a:ea typeface="Calibri" panose="020F0502020204030204" pitchFamily="34" charset="0"/>
              </a:rPr>
              <a:t> that this is done live by you with the children.</a:t>
            </a:r>
            <a:endParaRPr lang="en-GB" b="1" noProof="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Resources: plastic circles and squares (or interlocking cubes and Numicon pegs in two colours), </a:t>
            </a:r>
            <a:r>
              <a:rPr lang="en-GB" sz="1200" u="none" strike="noStrike" noProof="0" dirty="0">
                <a:solidFill>
                  <a:schemeClr val="tx1"/>
                </a:solidFill>
                <a:latin typeface="Calibri" panose="020F0502020204030204" pitchFamily="34" charset="0"/>
                <a:ea typeface="Arial"/>
                <a:cs typeface="Calibri" panose="020F0502020204030204" pitchFamily="34" charset="0"/>
                <a:sym typeface="Arial"/>
              </a:rPr>
              <a:t>Numicon pieces, Numicon pegs (optional), visualiser (optional), Numicon IWB Software (optional)</a:t>
            </a:r>
            <a:br>
              <a:rPr lang="en-GB" sz="1200" u="none" strike="noStrike" noProof="0" dirty="0">
                <a:solidFill>
                  <a:schemeClr val="tx1"/>
                </a:solidFill>
                <a:latin typeface="Calibri" panose="020F0502020204030204" pitchFamily="34" charset="0"/>
                <a:ea typeface="Arial"/>
                <a:cs typeface="Calibri" panose="020F0502020204030204" pitchFamily="34" charset="0"/>
                <a:sym typeface="Arial"/>
              </a:rPr>
            </a:br>
            <a:r>
              <a:rPr lang="en-GB" noProof="0" dirty="0">
                <a:solidFill>
                  <a:schemeClr val="tx1"/>
                </a:solidFill>
              </a:rPr>
              <a:t>You can choose to model your thinking and what to do physically with manipulatives or using the Numicon IWB Software. If possible, we recommend using manipulatives.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Lay out the 15 shapes as shown.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Ask children to look at the set of shapes.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Say: </a:t>
            </a:r>
            <a:r>
              <a:rPr lang="en-GB" i="1" noProof="0" dirty="0">
                <a:solidFill>
                  <a:schemeClr val="tx1"/>
                </a:solidFill>
              </a:rPr>
              <a:t>There are 15 shapes altogether, so the whole is 15.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noProof="0" dirty="0">
                <a:solidFill>
                  <a:schemeClr val="tx1"/>
                </a:solidFill>
              </a:rPr>
              <a:t>Ask:</a:t>
            </a:r>
            <a:r>
              <a:rPr lang="en-GB" i="0" noProof="0" dirty="0">
                <a:solidFill>
                  <a:schemeClr val="tx1"/>
                </a:solidFill>
              </a:rPr>
              <a:t> </a:t>
            </a:r>
            <a:r>
              <a:rPr lang="en-GB" i="1" noProof="0" dirty="0">
                <a:solidFill>
                  <a:schemeClr val="tx1"/>
                </a:solidFill>
              </a:rPr>
              <a:t>How could I split the whole into parts?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noProof="0" dirty="0">
                <a:solidFill>
                  <a:schemeClr val="tx1"/>
                </a:solidFill>
              </a:rPr>
              <a:t>Say that you will split the whole according to colour. Agree that you will have one part blue and one part yellow.</a:t>
            </a:r>
          </a:p>
          <a:p>
            <a:pPr marL="0" marR="0" lvl="0" indent="0" algn="l" defTabSz="914400" rtl="0" eaLnBrk="1" fontAlgn="auto" latinLnBrk="0" hangingPunct="1">
              <a:lnSpc>
                <a:spcPct val="100000"/>
              </a:lnSpc>
              <a:spcBef>
                <a:spcPts val="0"/>
              </a:spcBef>
              <a:spcAft>
                <a:spcPts val="0"/>
              </a:spcAft>
              <a:buClr>
                <a:schemeClr val="dk1"/>
              </a:buClr>
              <a:buSzPts val="1200"/>
              <a:buFont typeface="Wingdings" pitchFamily="2" charset="2"/>
              <a:buNone/>
              <a:tabLst/>
              <a:defRPr/>
            </a:pPr>
            <a:r>
              <a:rPr lang="en-GB" i="0" noProof="0" dirty="0">
                <a:solidFill>
                  <a:schemeClr val="tx1"/>
                </a:solidFill>
              </a:rPr>
              <a:t>Arrange the shapes by colour, keeping them set out in Numicon patterns.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i="0" noProof="0" dirty="0">
                <a:solidFill>
                  <a:schemeClr val="tx1"/>
                </a:solidFill>
              </a:rPr>
              <a:t>Click to reveal the sorted shapes on the slide if needed. </a:t>
            </a: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0" noProof="0" dirty="0">
                <a:solidFill>
                  <a:schemeClr val="tx1"/>
                </a:solidFill>
              </a:rPr>
              <a:t>You may choose to explain that arranging the shapes into Numicon patterns helps us to see how many there are more easily, without needing to count, once we know the patterns.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Ask: </a:t>
            </a:r>
            <a:r>
              <a:rPr lang="en-GB" i="1" noProof="0" dirty="0">
                <a:solidFill>
                  <a:schemeClr val="tx1"/>
                </a:solidFill>
              </a:rPr>
              <a:t>Are the two parts equal? How do you know? </a:t>
            </a:r>
            <a:br>
              <a:rPr lang="en-GB" i="1" noProof="0" dirty="0">
                <a:solidFill>
                  <a:schemeClr val="tx1"/>
                </a:solidFill>
              </a:rPr>
            </a:br>
            <a:r>
              <a:rPr lang="en-GB" i="0" noProof="0" dirty="0">
                <a:solidFill>
                  <a:schemeClr val="tx1"/>
                </a:solidFill>
              </a:rPr>
              <a:t>Agree that no, the two parts are not equal.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noProof="0" dirty="0">
                <a:solidFill>
                  <a:schemeClr val="tx1"/>
                </a:solidFill>
              </a:rPr>
              <a:t>Say:</a:t>
            </a:r>
            <a:r>
              <a:rPr lang="en-GB" i="1" noProof="0" dirty="0">
                <a:solidFill>
                  <a:schemeClr val="tx1"/>
                </a:solidFill>
              </a:rPr>
              <a:t> One part has 8 shapes. </a:t>
            </a:r>
            <a:r>
              <a:rPr lang="en-GB" i="0" noProof="0" dirty="0">
                <a:solidFill>
                  <a:schemeClr val="tx1"/>
                </a:solidFill>
              </a:rPr>
              <a:t>(</a:t>
            </a:r>
            <a:r>
              <a:rPr lang="en-GB" b="0" i="0" noProof="0" dirty="0">
                <a:solidFill>
                  <a:schemeClr val="tx1"/>
                </a:solidFill>
              </a:rPr>
              <a:t>Pl</a:t>
            </a:r>
            <a:r>
              <a:rPr lang="en-GB" noProof="0" dirty="0">
                <a:solidFill>
                  <a:schemeClr val="tx1"/>
                </a:solidFill>
              </a:rPr>
              <a:t>ace the Numicon 8-piece alongside the group of blue shapes.)</a:t>
            </a:r>
            <a:r>
              <a:rPr lang="en-GB" i="1" noProof="0" dirty="0">
                <a:solidFill>
                  <a:schemeClr val="tx1"/>
                </a:solidFill>
              </a:rPr>
              <a:t> </a:t>
            </a:r>
            <a:br>
              <a:rPr lang="en-GB" i="1" noProof="0" dirty="0">
                <a:solidFill>
                  <a:schemeClr val="tx1"/>
                </a:solidFill>
              </a:rPr>
            </a:br>
            <a:r>
              <a:rPr lang="en-GB" b="1" i="0" noProof="0" dirty="0">
                <a:solidFill>
                  <a:schemeClr val="tx1"/>
                </a:solidFill>
              </a:rPr>
              <a:t>Say: </a:t>
            </a:r>
            <a:r>
              <a:rPr lang="en-GB" i="1" noProof="0" dirty="0">
                <a:solidFill>
                  <a:schemeClr val="tx1"/>
                </a:solidFill>
              </a:rPr>
              <a:t>The other has 7. </a:t>
            </a:r>
            <a:r>
              <a:rPr lang="en-GB" noProof="0" dirty="0">
                <a:solidFill>
                  <a:schemeClr val="tx1"/>
                </a:solidFill>
              </a:rPr>
              <a:t>(Place the Numicon 7-piece alongside the group of yellow shapes.)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noProof="0" dirty="0">
                <a:solidFill>
                  <a:schemeClr val="tx1"/>
                </a:solidFill>
              </a:rPr>
              <a:t>Click to reveal the two Numicon pieces and the sentence stem on the slide if needed.</a:t>
            </a:r>
            <a:r>
              <a:rPr lang="en-GB" i="1" noProof="0" dirty="0">
                <a:solidFill>
                  <a:schemeClr val="tx1"/>
                </a:solidFill>
              </a:rPr>
              <a:t> </a:t>
            </a:r>
            <a:endParaRPr lang="en-GB" noProof="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Model the sentence stem: </a:t>
            </a:r>
            <a:r>
              <a:rPr lang="en-GB" i="1" noProof="0" dirty="0">
                <a:solidFill>
                  <a:schemeClr val="tx1"/>
                </a:solidFill>
              </a:rPr>
              <a:t>The whole has been split into 2 unequal parts of 8 and 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noProof="0" dirty="0">
                <a:solidFill>
                  <a:schemeClr val="tx1"/>
                </a:solidFill>
              </a:rPr>
              <a:t>Say:</a:t>
            </a:r>
            <a:r>
              <a:rPr lang="en-GB" i="1" noProof="0" dirty="0">
                <a:solidFill>
                  <a:schemeClr val="tx1"/>
                </a:solidFill>
              </a:rPr>
              <a:t> The two parts are unequal. 7 is less than 8. 8 is more than 7. There are fewer yellow shapes and more blue shapes.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If children need more reinforcement here, they could select Numicon pieces to match the two parts (an 8-piece and a 7-piece), and place Numicon pegs into the holes to help them to recognise the size of each part.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9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Teach: I do (2) notes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Resources: plastic circles and squares (or interlocking cubes and Numicon pegs in two colours), </a:t>
            </a:r>
            <a:r>
              <a:rPr lang="en-GB" sz="1200" u="none" strike="noStrike" noProof="0" dirty="0">
                <a:solidFill>
                  <a:schemeClr val="tx1"/>
                </a:solidFill>
                <a:latin typeface="Calibri" panose="020F0502020204030204" pitchFamily="34" charset="0"/>
                <a:ea typeface="Arial"/>
                <a:cs typeface="Calibri" panose="020F0502020204030204" pitchFamily="34" charset="0"/>
                <a:sym typeface="Arial"/>
              </a:rPr>
              <a:t>Numicon pieces, Numicon pegs (optional), visualiser (optional), Numicon IWB Software (optional)</a:t>
            </a:r>
            <a:br>
              <a:rPr lang="en-GB" sz="1200" u="none" strike="noStrike" noProof="0" dirty="0">
                <a:solidFill>
                  <a:schemeClr val="tx1"/>
                </a:solidFill>
                <a:latin typeface="Calibri" panose="020F0502020204030204" pitchFamily="34" charset="0"/>
                <a:ea typeface="Arial"/>
                <a:cs typeface="Calibri" panose="020F0502020204030204" pitchFamily="34" charset="0"/>
                <a:sym typeface="Arial"/>
              </a:rPr>
            </a:br>
            <a:r>
              <a:rPr lang="en-GB" noProof="0" dirty="0">
                <a:solidFill>
                  <a:schemeClr val="tx1"/>
                </a:solidFill>
              </a:rPr>
              <a:t>You can choose to model your thinking and what to do physically with manipulatives or using the Numicon IWB Software. If possible, we recommend using manipulatives.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Display the 15 shapes in the same arrangement as at the start of ‘I do (1)’, with the colours and shapes mixed up.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Say: </a:t>
            </a:r>
            <a:r>
              <a:rPr lang="en-GB" b="0" i="1" noProof="0" dirty="0">
                <a:solidFill>
                  <a:schemeClr val="tx1"/>
                </a:solidFill>
              </a:rPr>
              <a:t>This is the same set of 15 shapes as I had before. Last time, I split them by colour.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Ask: </a:t>
            </a:r>
            <a:r>
              <a:rPr lang="en-GB" b="0" i="1" noProof="0" dirty="0">
                <a:solidFill>
                  <a:schemeClr val="tx1"/>
                </a:solidFill>
              </a:rPr>
              <a:t>How else could I split the shapes into two parts?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noProof="0" dirty="0">
                <a:solidFill>
                  <a:schemeClr val="tx1"/>
                </a:solidFill>
              </a:rPr>
              <a:t>Agree that this time you could split the whole according to shape.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Say: </a:t>
            </a:r>
            <a:r>
              <a:rPr lang="en-GB" b="0" i="1" noProof="0" dirty="0">
                <a:solidFill>
                  <a:schemeClr val="tx1"/>
                </a:solidFill>
              </a:rPr>
              <a:t>So the whole can be split into two parts, one part circles and one part squares.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i="0" noProof="0" dirty="0">
                <a:solidFill>
                  <a:schemeClr val="tx1"/>
                </a:solidFill>
              </a:rPr>
              <a:t>Arrange the shapes into circles and squares or click to reveal this.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noProof="0" dirty="0">
                <a:solidFill>
                  <a:schemeClr val="tx1"/>
                </a:solidFill>
              </a:rPr>
              <a:t>Set these out in Numicon patterns. </a:t>
            </a:r>
            <a:br>
              <a:rPr lang="en-GB" i="0" noProof="0" dirty="0">
                <a:solidFill>
                  <a:schemeClr val="tx1"/>
                </a:solidFill>
              </a:rPr>
            </a:br>
            <a:r>
              <a:rPr lang="en-GB" b="1" noProof="0" dirty="0">
                <a:solidFill>
                  <a:schemeClr val="tx1"/>
                </a:solidFill>
              </a:rPr>
              <a:t>Ask: </a:t>
            </a:r>
            <a:r>
              <a:rPr lang="en-GB" i="1" noProof="0" dirty="0">
                <a:solidFill>
                  <a:schemeClr val="tx1"/>
                </a:solidFill>
              </a:rPr>
              <a:t>Are the two parts equal? How do you know?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noProof="0" dirty="0">
                <a:solidFill>
                  <a:schemeClr val="tx1"/>
                </a:solidFill>
              </a:rPr>
              <a:t>Agree that, no, the two parts are not equal.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noProof="0" dirty="0">
                <a:solidFill>
                  <a:schemeClr val="tx1"/>
                </a:solidFill>
              </a:rPr>
              <a:t>Say:</a:t>
            </a:r>
            <a:r>
              <a:rPr lang="en-GB" i="1" noProof="0" dirty="0">
                <a:solidFill>
                  <a:schemeClr val="tx1"/>
                </a:solidFill>
              </a:rPr>
              <a:t> One part has 6 shapes. </a:t>
            </a:r>
            <a:r>
              <a:rPr lang="en-GB" noProof="0" dirty="0">
                <a:solidFill>
                  <a:schemeClr val="tx1"/>
                </a:solidFill>
              </a:rPr>
              <a:t>(Place a Numicon 6-piece alongside the group of circles.)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noProof="0" dirty="0">
                <a:solidFill>
                  <a:schemeClr val="tx1"/>
                </a:solidFill>
              </a:rPr>
              <a:t>Say: </a:t>
            </a:r>
            <a:r>
              <a:rPr lang="en-GB" i="1" noProof="0" dirty="0">
                <a:solidFill>
                  <a:schemeClr val="tx1"/>
                </a:solidFill>
              </a:rPr>
              <a:t>The other part has 9. </a:t>
            </a:r>
            <a:r>
              <a:rPr lang="en-GB" noProof="0" dirty="0">
                <a:solidFill>
                  <a:schemeClr val="tx1"/>
                </a:solidFill>
              </a:rPr>
              <a:t>(Place a Numicon 9-piece alongside the group of squares.)</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noProof="0" dirty="0">
                <a:solidFill>
                  <a:schemeClr val="tx1"/>
                </a:solidFill>
              </a:rPr>
              <a:t>Click to reveal the two Numicon pieces and the sentence stem on the slide if needed.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noProof="0" dirty="0">
                <a:solidFill>
                  <a:schemeClr val="tx1"/>
                </a:solidFill>
              </a:rPr>
              <a:t>Say:</a:t>
            </a:r>
            <a:r>
              <a:rPr lang="en-GB" i="1" noProof="0" dirty="0">
                <a:solidFill>
                  <a:schemeClr val="tx1"/>
                </a:solidFill>
              </a:rPr>
              <a:t> The two parts are unequal. 6 is less than 9. 9 is more than 6. So there are fewer circles and more squares.</a:t>
            </a:r>
            <a:br>
              <a:rPr lang="en-GB" i="1" noProof="0" dirty="0">
                <a:solidFill>
                  <a:schemeClr val="tx1"/>
                </a:solidFill>
              </a:rPr>
            </a:br>
            <a:r>
              <a:rPr lang="en-GB" i="0" noProof="0" dirty="0">
                <a:solidFill>
                  <a:schemeClr val="tx1"/>
                </a:solidFill>
              </a:rPr>
              <a:t>Model the sentence stem: </a:t>
            </a:r>
            <a:r>
              <a:rPr lang="en-GB" i="1" noProof="0" dirty="0">
                <a:solidFill>
                  <a:schemeClr val="tx1"/>
                </a:solidFill>
              </a:rPr>
              <a:t>The whole has been split into 2 unequal parts of 6 and 9.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i="0" noProof="0" dirty="0">
                <a:solidFill>
                  <a:schemeClr val="tx1"/>
                </a:solidFill>
              </a:rPr>
              <a:t>Click to reveal the speech bubble.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Ask: </a:t>
            </a:r>
            <a:r>
              <a:rPr lang="en-GB" b="0" i="1" noProof="0" dirty="0">
                <a:solidFill>
                  <a:schemeClr val="tx1"/>
                </a:solidFill>
              </a:rPr>
              <a:t>What’s the same about the two parts?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noProof="0" dirty="0">
                <a:solidFill>
                  <a:schemeClr val="tx1"/>
                </a:solidFill>
              </a:rPr>
              <a:t>Agree that both parts have some yellow shapes and some blue shapes.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noProof="0" dirty="0">
                <a:solidFill>
                  <a:schemeClr val="tx1"/>
                </a:solidFill>
              </a:rPr>
              <a:t>Ask: </a:t>
            </a:r>
            <a:r>
              <a:rPr lang="en-GB" b="0" i="1" noProof="0" dirty="0">
                <a:solidFill>
                  <a:schemeClr val="tx1"/>
                </a:solidFill>
              </a:rPr>
              <a:t>What’s different about the two parts?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noProof="0" dirty="0">
                <a:solidFill>
                  <a:schemeClr val="tx1"/>
                </a:solidFill>
              </a:rPr>
              <a:t>Agree that each part has a different type of shape, pointing out the part which is just circles and the part which is just squares.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noProof="0" dirty="0">
                <a:solidFill>
                  <a:schemeClr val="tx1"/>
                </a:solidFill>
              </a:rPr>
              <a:t>Children may also say that each part has a different number of shapes.</a:t>
            </a:r>
            <a:br>
              <a:rPr lang="en-GB" b="0" i="0" noProof="0" dirty="0">
                <a:solidFill>
                  <a:schemeClr val="tx1"/>
                </a:solidFill>
              </a:rPr>
            </a:br>
            <a:r>
              <a:rPr lang="en-GB" noProof="0" dirty="0">
                <a:solidFill>
                  <a:schemeClr val="tx1"/>
                </a:solidFill>
              </a:rPr>
              <a:t>If children need more reinforcement here, they could select Numicon pieces to match the two parts (a 6-piece and a 9-piece), and place Numicon pegs into the holes to help them to recognise the size of each part.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Ensure all children recognise that there are not the same number of circles as squares, so the whole set of shapes has not been shared equally.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5910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solidFill>
                  <a:schemeClr val="tx1"/>
                </a:solidFill>
              </a:rPr>
              <a:t>Teach: I do (3) notes</a:t>
            </a:r>
          </a:p>
          <a:p>
            <a:pPr marL="0" indent="0">
              <a:buClr>
                <a:schemeClr val="dk1"/>
              </a:buClr>
              <a:buSzPts val="1200"/>
              <a:defRPr/>
            </a:pPr>
            <a:r>
              <a:rPr lang="en-GB" sz="1200" b="1" kern="100" dirty="0">
                <a:solidFill>
                  <a:schemeClr val="tx1"/>
                </a:solidFill>
                <a:effectLst/>
                <a:ea typeface="Calibri" panose="020F0502020204030204" pitchFamily="34" charset="0"/>
              </a:rPr>
              <a:t>Before the lesson: </a:t>
            </a:r>
            <a:r>
              <a:rPr lang="en-GB" sz="1200" b="0" kern="100" dirty="0">
                <a:solidFill>
                  <a:schemeClr val="tx1"/>
                </a:solidFill>
                <a:effectLst/>
              </a:rPr>
              <a:t>W</a:t>
            </a:r>
            <a:r>
              <a:rPr lang="en-GB" sz="1200" kern="100" dirty="0">
                <a:solidFill>
                  <a:schemeClr val="tx1"/>
                </a:solidFill>
                <a:effectLst/>
                <a:ea typeface="Calibri" panose="020F0502020204030204" pitchFamily="34" charset="0"/>
              </a:rPr>
              <a:t>atch the video showing how to model the third and fourth 'I do' phases and use it to help prepare for your own modelling. It is </a:t>
            </a:r>
            <a:r>
              <a:rPr lang="en-GB" kern="100" dirty="0">
                <a:solidFill>
                  <a:schemeClr val="tx1"/>
                </a:solidFill>
              </a:rPr>
              <a:t>beneficial </a:t>
            </a:r>
            <a:r>
              <a:rPr lang="en-GB" sz="1200" kern="100" dirty="0">
                <a:solidFill>
                  <a:schemeClr val="tx1"/>
                </a:solidFill>
                <a:effectLst/>
                <a:ea typeface="Calibri" panose="020F0502020204030204" pitchFamily="34" charset="0"/>
              </a:rPr>
              <a:t>that this is done live by you with the children.</a:t>
            </a:r>
            <a:r>
              <a:rPr lang="en-GB" sz="1200" b="1" kern="100" dirty="0">
                <a:solidFill>
                  <a:schemeClr val="tx1"/>
                </a:solidFill>
                <a:effectLst/>
                <a:ea typeface="Calibri" panose="020F0502020204030204" pitchFamily="34" charset="0"/>
              </a:rPr>
              <a:t> </a:t>
            </a:r>
            <a:endParaRPr lang="en-GB" b="1" kern="100" dirty="0">
              <a:solidFill>
                <a:schemeClr val="tx1"/>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solidFill>
                  <a:schemeClr val="tx1"/>
                </a:solidFill>
              </a:rPr>
              <a:t>Resources: </a:t>
            </a:r>
            <a:r>
              <a:rPr lang="en-GB" sz="1200" b="0" u="none" strike="noStrike" dirty="0">
                <a:solidFill>
                  <a:schemeClr val="tx1"/>
                </a:solidFill>
                <a:latin typeface="Calibri" panose="020F0502020204030204" pitchFamily="34" charset="0"/>
                <a:cs typeface="Calibri" panose="020F0502020204030204" pitchFamily="34" charset="0"/>
                <a:sym typeface="Arial"/>
              </a:rPr>
              <a:t>i</a:t>
            </a: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nterlocking cubes, Numicon pieces, visualiser (optional), Numicon IWB Software (optional)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You can choose to model your thinking and what to do physically with manipulatives or using the Numicon IWB Software. If possible, we recommend using manipulatives. </a:t>
            </a:r>
          </a:p>
          <a:p>
            <a:pPr marL="0" indent="0">
              <a:buSzPts val="1200"/>
              <a:defRPr/>
            </a:pPr>
            <a:r>
              <a:rPr lang="en-GB" sz="1200" b="0" kern="100" dirty="0">
                <a:solidFill>
                  <a:schemeClr val="tx1"/>
                </a:solidFill>
                <a:effectLst/>
                <a:ea typeface="Calibri" panose="020F0502020204030204" pitchFamily="34" charset="0"/>
              </a:rPr>
              <a:t>C</a:t>
            </a:r>
            <a:r>
              <a:rPr lang="en-GB" b="0" dirty="0">
                <a:solidFill>
                  <a:schemeClr val="tx1"/>
                </a:solidFill>
              </a:rPr>
              <a:t>reate a tower of 8 interlocking cubes (all the same colour).</a:t>
            </a:r>
            <a:r>
              <a:rPr lang="en-GB" dirty="0">
                <a:solidFill>
                  <a:schemeClr val="tx1"/>
                </a:solidFill>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solidFill>
                  <a:schemeClr val="tx1"/>
                </a:solidFill>
              </a:rPr>
              <a:t>Say: </a:t>
            </a:r>
            <a:r>
              <a:rPr lang="en-GB" i="1" dirty="0">
                <a:solidFill>
                  <a:schemeClr val="tx1"/>
                </a:solidFill>
              </a:rPr>
              <a:t>Here I have a tower of interlocking cubes. Let’s count them to find the size of the tower.</a:t>
            </a:r>
            <a:br>
              <a:rPr lang="en-GB" dirty="0">
                <a:solidFill>
                  <a:schemeClr val="tx1"/>
                </a:solidFill>
              </a:rPr>
            </a:br>
            <a:r>
              <a:rPr lang="en-GB" dirty="0">
                <a:solidFill>
                  <a:schemeClr val="tx1"/>
                </a:solidFill>
              </a:rPr>
              <a:t>Count the 8 cubes to establish the size of the tower.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solidFill>
                  <a:schemeClr val="tx1"/>
                </a:solidFill>
              </a:rPr>
              <a:t>Model using the sentence stem: </a:t>
            </a:r>
            <a:r>
              <a:rPr lang="en-GB" i="1" dirty="0">
                <a:solidFill>
                  <a:schemeClr val="tx1"/>
                </a:solidFill>
              </a:rPr>
              <a:t>The whole amount is 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Say: </a:t>
            </a:r>
            <a:r>
              <a:rPr lang="en-GB" i="1" dirty="0">
                <a:solidFill>
                  <a:schemeClr val="tx1"/>
                </a:solidFill>
              </a:rPr>
              <a:t>I am going to break the whole into two parts.</a:t>
            </a:r>
            <a:endParaRPr lang="en-GB" i="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Wingdings" pitchFamily="2" charset="2"/>
              <a:buNone/>
              <a:tabLst/>
              <a:defRPr/>
            </a:pPr>
            <a:r>
              <a:rPr lang="en-GB" i="0" dirty="0">
                <a:solidFill>
                  <a:schemeClr val="tx1"/>
                </a:solidFill>
              </a:rPr>
              <a:t>Break the tower into a tower of 6 and a tower of 2.</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i="0" dirty="0">
                <a:solidFill>
                  <a:schemeClr val="tx1"/>
                </a:solidFill>
              </a:rPr>
              <a:t>Click to reveal the towers of 6 and 2 on the slide if needed.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dirty="0">
                <a:solidFill>
                  <a:schemeClr val="tx1"/>
                </a:solidFill>
              </a:rPr>
              <a:t>Place the two parts side by side for comparison.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Ask: </a:t>
            </a:r>
            <a:r>
              <a:rPr lang="en-GB" i="1" dirty="0">
                <a:solidFill>
                  <a:schemeClr val="tx1"/>
                </a:solidFill>
              </a:rPr>
              <a:t>Are the parts equal or unequal? </a:t>
            </a:r>
            <a:br>
              <a:rPr lang="en-GB" i="0" dirty="0">
                <a:solidFill>
                  <a:schemeClr val="tx1"/>
                </a:solidFill>
              </a:rPr>
            </a:br>
            <a:r>
              <a:rPr lang="en-GB" i="0" dirty="0">
                <a:solidFill>
                  <a:schemeClr val="tx1"/>
                </a:solidFill>
              </a:rPr>
              <a:t>Agree that the parts are unequal.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Ask: </a:t>
            </a:r>
            <a:r>
              <a:rPr lang="en-GB" i="1" dirty="0">
                <a:solidFill>
                  <a:schemeClr val="tx1"/>
                </a:solidFill>
              </a:rPr>
              <a:t>Have they been shared fairly? </a:t>
            </a:r>
            <a:endParaRPr lang="en-GB" i="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dirty="0">
                <a:solidFill>
                  <a:schemeClr val="tx1"/>
                </a:solidFill>
              </a:rPr>
              <a:t>Agree that no, they have not. Draw out from children how they know and how you can check.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dirty="0">
                <a:solidFill>
                  <a:schemeClr val="tx1"/>
                </a:solidFill>
              </a:rPr>
              <a:t>Count the cubes in each part. Count the tower of 2 and place a Numicon 2-piece alongside. </a:t>
            </a:r>
          </a:p>
          <a:p>
            <a:pPr marL="0" marR="0" lvl="0" indent="0" algn="l" defTabSz="914400" rtl="0" eaLnBrk="1" fontAlgn="auto" latinLnBrk="0" hangingPunct="1">
              <a:lnSpc>
                <a:spcPct val="100000"/>
              </a:lnSpc>
              <a:spcBef>
                <a:spcPts val="0"/>
              </a:spcBef>
              <a:spcAft>
                <a:spcPts val="0"/>
              </a:spcAft>
              <a:buClr>
                <a:schemeClr val="dk1"/>
              </a:buClr>
              <a:buSzPts val="1200"/>
              <a:buFont typeface="Wingdings" pitchFamily="2" charset="2"/>
              <a:buNone/>
              <a:tabLst/>
              <a:defRPr/>
            </a:pPr>
            <a:r>
              <a:rPr lang="en-GB" i="0" dirty="0">
                <a:solidFill>
                  <a:schemeClr val="tx1"/>
                </a:solidFill>
              </a:rPr>
              <a:t>Count the tower of 6 and place a Numicon 6-piece alongside.</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itchFamily="2" charset="2"/>
              <a:buChar char="Ø"/>
              <a:tabLst/>
              <a:defRPr/>
            </a:pPr>
            <a:r>
              <a:rPr lang="en-GB" i="0" dirty="0">
                <a:solidFill>
                  <a:schemeClr val="tx1"/>
                </a:solidFill>
              </a:rPr>
              <a:t> Click to reveal the Numicon pieces and the second sentence stem on the slide if needed. </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i="0" dirty="0">
                <a:solidFill>
                  <a:schemeClr val="tx1"/>
                </a:solidFill>
              </a:rPr>
              <a:t>Model using the sentence stem: </a:t>
            </a:r>
            <a:r>
              <a:rPr lang="en-GB" i="1" dirty="0">
                <a:solidFill>
                  <a:schemeClr val="tx1"/>
                </a:solidFill>
              </a:rPr>
              <a:t>The whole has been split into 2 unequal parts of 6 and 2. </a:t>
            </a:r>
            <a:br>
              <a:rPr lang="en-GB" dirty="0">
                <a:solidFill>
                  <a:schemeClr val="tx1"/>
                </a:solidFill>
              </a:rPr>
            </a:br>
            <a:r>
              <a:rPr lang="en-GB" b="1" dirty="0">
                <a:solidFill>
                  <a:schemeClr val="tx1"/>
                </a:solidFill>
              </a:rPr>
              <a:t>Say: </a:t>
            </a:r>
            <a:r>
              <a:rPr lang="en-GB" i="1" dirty="0">
                <a:solidFill>
                  <a:schemeClr val="tx1"/>
                </a:solidFill>
              </a:rPr>
              <a:t>I am going to show how you would record this in a part-whole model. </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i="0" dirty="0">
                <a:solidFill>
                  <a:schemeClr val="tx1"/>
                </a:solidFill>
              </a:rPr>
              <a:t>Display or draw a blank part-whole model. </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b="1" i="0" dirty="0">
                <a:solidFill>
                  <a:schemeClr val="tx1"/>
                </a:solidFill>
              </a:rPr>
              <a:t>Say: </a:t>
            </a:r>
            <a:r>
              <a:rPr lang="en-GB" i="1" dirty="0">
                <a:solidFill>
                  <a:schemeClr val="tx1"/>
                </a:solidFill>
              </a:rPr>
              <a:t>So, we are going to write the total at the top. </a:t>
            </a:r>
            <a:br>
              <a:rPr lang="en-GB" i="1" dirty="0">
                <a:solidFill>
                  <a:schemeClr val="tx1"/>
                </a:solidFill>
              </a:rPr>
            </a:br>
            <a:r>
              <a:rPr lang="en-GB" dirty="0">
                <a:solidFill>
                  <a:schemeClr val="tx1"/>
                </a:solidFill>
              </a:rPr>
              <a:t>Ask children to confirm the total, then write ‘8’ in the ‘whole’ circle</a:t>
            </a:r>
            <a:r>
              <a:rPr lang="en-GB" i="0" dirty="0">
                <a:solidFill>
                  <a:schemeClr val="tx1"/>
                </a:solidFill>
              </a:rPr>
              <a:t>.</a:t>
            </a:r>
            <a:br>
              <a:rPr lang="en-GB" dirty="0">
                <a:solidFill>
                  <a:schemeClr val="tx1"/>
                </a:solidFill>
              </a:rPr>
            </a:br>
            <a:r>
              <a:rPr lang="en-GB" b="1" dirty="0">
                <a:solidFill>
                  <a:schemeClr val="tx1"/>
                </a:solidFill>
              </a:rPr>
              <a:t>Say: </a:t>
            </a:r>
            <a:r>
              <a:rPr lang="en-GB" i="1" dirty="0">
                <a:solidFill>
                  <a:schemeClr val="tx1"/>
                </a:solidFill>
              </a:rPr>
              <a:t>So the total of the whole is 8.</a:t>
            </a:r>
            <a:br>
              <a:rPr lang="en-GB" i="1" dirty="0">
                <a:solidFill>
                  <a:schemeClr val="tx1"/>
                </a:solidFill>
              </a:rPr>
            </a:br>
            <a:r>
              <a:rPr lang="en-GB" dirty="0">
                <a:solidFill>
                  <a:schemeClr val="tx1"/>
                </a:solidFill>
              </a:rPr>
              <a:t>In one part of the model, draw 6 squares (to represent 6 cubes) in the same arrangement as the Numicon 6-pattern.</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dirty="0">
                <a:solidFill>
                  <a:schemeClr val="tx1"/>
                </a:solidFill>
              </a:rPr>
              <a:t>In the other part, draw 2 squares in the same arrangement as the Numicon 2-pattern.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anose="05000000000000000000" pitchFamily="2" charset="2"/>
              <a:buChar char="Ø"/>
              <a:tabLst/>
              <a:defRPr/>
            </a:pPr>
            <a:r>
              <a:rPr lang="en-GB" i="0" dirty="0">
                <a:solidFill>
                  <a:schemeClr val="tx1"/>
                </a:solidFill>
              </a:rPr>
              <a:t>Click to reveal the completed part-whole model on the slide if needed.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solidFill>
                  <a:schemeClr val="tx1"/>
                </a:solidFill>
              </a:rPr>
              <a:t>Say: </a:t>
            </a:r>
            <a:r>
              <a:rPr lang="en-GB" b="0" i="1" dirty="0">
                <a:solidFill>
                  <a:schemeClr val="tx1"/>
                </a:solidFill>
              </a:rPr>
              <a:t>In this part we have 6 and in this part we have 2. </a:t>
            </a:r>
            <a:r>
              <a:rPr lang="en-GB" b="0" i="0" dirty="0">
                <a:solidFill>
                  <a:schemeClr val="tx1"/>
                </a:solidFill>
              </a:rPr>
              <a:t>(Indicating each part.)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83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solidFill>
                  <a:schemeClr val="tx1"/>
                </a:solidFill>
              </a:rPr>
              <a:t>Teach: I do (4) notes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solidFill>
                  <a:schemeClr val="tx1"/>
                </a:solidFill>
              </a:rPr>
              <a:t>Resources: </a:t>
            </a:r>
            <a:r>
              <a:rPr lang="en-GB" sz="1200" b="0" u="none" strike="noStrike" dirty="0">
                <a:solidFill>
                  <a:schemeClr val="tx1"/>
                </a:solidFill>
                <a:latin typeface="Calibri" panose="020F0502020204030204" pitchFamily="34" charset="0"/>
                <a:cs typeface="Calibri" panose="020F0502020204030204" pitchFamily="34" charset="0"/>
                <a:sym typeface="Arial"/>
              </a:rPr>
              <a:t>i</a:t>
            </a: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nterlocking cubes, Numicon pieces, visualiser (optional), Numicon IWB Software (optional)</a:t>
            </a:r>
            <a:endParaRPr lang="en-GB" b="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dirty="0">
                <a:solidFill>
                  <a:schemeClr val="tx1"/>
                </a:solidFill>
              </a:rPr>
              <a:t>You can choose to model your thinking and what to do physically with manipulatives or using the Numicon IWB Software. If possible, we recommend using manipulatives.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solidFill>
                  <a:schemeClr val="tx1"/>
                </a:solidFill>
              </a:rPr>
              <a:t>Put all 8 interlocking cubes back together to make a single tower.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solidFill>
                  <a:schemeClr val="tx1"/>
                </a:solidFill>
              </a:rPr>
              <a:t>Say: </a:t>
            </a:r>
            <a:r>
              <a:rPr lang="en-GB" i="1" dirty="0">
                <a:solidFill>
                  <a:schemeClr val="tx1"/>
                </a:solidFill>
              </a:rPr>
              <a:t>Let’s count to find the size of the whole.</a:t>
            </a:r>
            <a:br>
              <a:rPr lang="en-GB" dirty="0">
                <a:solidFill>
                  <a:schemeClr val="tx1"/>
                </a:solidFill>
              </a:rPr>
            </a:br>
            <a:r>
              <a:rPr lang="en-GB" dirty="0">
                <a:solidFill>
                  <a:schemeClr val="tx1"/>
                </a:solidFill>
              </a:rPr>
              <a:t>Some children may recall there were 8 cubes. Count the cubes again to check the size of the tower.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solidFill>
                  <a:schemeClr val="tx1"/>
                </a:solidFill>
              </a:rPr>
              <a:t>You may choose to re-model the sentence stem: </a:t>
            </a:r>
            <a:r>
              <a:rPr lang="en-GB" i="1" dirty="0">
                <a:solidFill>
                  <a:schemeClr val="tx1"/>
                </a:solidFill>
              </a:rPr>
              <a:t>The whole amount is 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Say: </a:t>
            </a:r>
            <a:r>
              <a:rPr lang="en-GB" b="0" i="1" dirty="0">
                <a:solidFill>
                  <a:schemeClr val="tx1"/>
                </a:solidFill>
              </a:rPr>
              <a:t>I </a:t>
            </a:r>
            <a:r>
              <a:rPr lang="en-GB" i="1" dirty="0">
                <a:solidFill>
                  <a:schemeClr val="tx1"/>
                </a:solidFill>
              </a:rPr>
              <a:t>am going to break the whole into two parts.</a:t>
            </a:r>
          </a:p>
          <a:p>
            <a:pPr marL="0" marR="0" lvl="0" indent="0" algn="l" defTabSz="914400" rtl="0" eaLnBrk="1" fontAlgn="auto" latinLnBrk="0" hangingPunct="1">
              <a:lnSpc>
                <a:spcPct val="100000"/>
              </a:lnSpc>
              <a:spcBef>
                <a:spcPts val="0"/>
              </a:spcBef>
              <a:spcAft>
                <a:spcPts val="0"/>
              </a:spcAft>
              <a:buClr>
                <a:schemeClr val="dk1"/>
              </a:buClr>
              <a:buSzPts val="1200"/>
              <a:buFont typeface="Wingdings" pitchFamily="2" charset="2"/>
              <a:buNone/>
              <a:tabLst/>
              <a:defRPr/>
            </a:pPr>
            <a:r>
              <a:rPr lang="en-GB" dirty="0">
                <a:solidFill>
                  <a:schemeClr val="tx1"/>
                </a:solidFill>
              </a:rPr>
              <a:t>Now break the tower into two equal towers of 4 cubes.</a:t>
            </a:r>
          </a:p>
          <a:p>
            <a:pPr marL="0" marR="0" lvl="0" indent="0" algn="l" defTabSz="914400" rtl="0" eaLnBrk="1" fontAlgn="auto" latinLnBrk="0" hangingPunct="1">
              <a:lnSpc>
                <a:spcPct val="100000"/>
              </a:lnSpc>
              <a:spcBef>
                <a:spcPts val="0"/>
              </a:spcBef>
              <a:spcAft>
                <a:spcPts val="0"/>
              </a:spcAft>
              <a:buClr>
                <a:schemeClr val="dk1"/>
              </a:buClr>
              <a:buSzPts val="1200"/>
              <a:buFont typeface="Wingdings" pitchFamily="2" charset="2"/>
              <a:buNone/>
              <a:tabLst/>
              <a:defRPr/>
            </a:pPr>
            <a:r>
              <a:rPr lang="en-GB" dirty="0">
                <a:solidFill>
                  <a:schemeClr val="tx1"/>
                </a:solidFill>
              </a:rPr>
              <a:t>Place them </a:t>
            </a:r>
            <a:r>
              <a:rPr lang="en-GB" i="0" dirty="0">
                <a:solidFill>
                  <a:schemeClr val="tx1"/>
                </a:solidFill>
              </a:rPr>
              <a:t>side by side for comparison. </a:t>
            </a:r>
            <a:endParaRPr lang="en-GB" dirty="0">
              <a:solidFill>
                <a:schemeClr val="tx1"/>
              </a:solidFill>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anose="05000000000000000000" pitchFamily="2" charset="2"/>
              <a:buChar char="Ø"/>
              <a:tabLst/>
              <a:defRPr/>
            </a:pPr>
            <a:r>
              <a:rPr lang="en-GB" dirty="0">
                <a:solidFill>
                  <a:schemeClr val="tx1"/>
                </a:solidFill>
              </a:rPr>
              <a:t>Click to reveal the two towers of 4 on the slide if needed.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Ask: </a:t>
            </a:r>
            <a:r>
              <a:rPr lang="en-GB" i="1" dirty="0">
                <a:solidFill>
                  <a:schemeClr val="tx1"/>
                </a:solidFill>
              </a:rPr>
              <a:t>Are the parts equal or unequal? </a:t>
            </a:r>
            <a:r>
              <a:rPr lang="en-GB" i="0" dirty="0">
                <a:solidFill>
                  <a:schemeClr val="tx1"/>
                </a:solidFill>
              </a:rPr>
              <a:t>(Equal.) </a:t>
            </a:r>
            <a:r>
              <a:rPr lang="en-GB" i="1" dirty="0">
                <a:solidFill>
                  <a:schemeClr val="tx1"/>
                </a:solidFill>
              </a:rPr>
              <a:t>How do you know?</a:t>
            </a:r>
            <a:br>
              <a:rPr lang="en-GB" i="0" dirty="0">
                <a:solidFill>
                  <a:schemeClr val="tx1"/>
                </a:solidFill>
              </a:rPr>
            </a:br>
            <a:r>
              <a:rPr lang="en-GB" i="0" dirty="0">
                <a:solidFill>
                  <a:schemeClr val="tx1"/>
                </a:solidFill>
              </a:rPr>
              <a:t>Agree that each part is the same size, so the parts are equal.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Ask: </a:t>
            </a:r>
            <a:r>
              <a:rPr lang="en-GB" i="1" dirty="0">
                <a:solidFill>
                  <a:schemeClr val="tx1"/>
                </a:solidFill>
              </a:rPr>
              <a:t>Have they been shared fairly? </a:t>
            </a:r>
            <a:br>
              <a:rPr lang="en-GB" i="0" dirty="0">
                <a:solidFill>
                  <a:schemeClr val="tx1"/>
                </a:solidFill>
              </a:rPr>
            </a:br>
            <a:r>
              <a:rPr lang="en-GB" i="0" dirty="0">
                <a:solidFill>
                  <a:schemeClr val="tx1"/>
                </a:solidFill>
              </a:rPr>
              <a:t>Agree that yes, they have. Draw out from the children how they know and how you can check.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dirty="0">
                <a:solidFill>
                  <a:schemeClr val="tx1"/>
                </a:solidFill>
              </a:rPr>
              <a:t>Count the cubes to find out how many are in each part. </a:t>
            </a:r>
          </a:p>
          <a:p>
            <a:pPr marL="0" marR="0" lvl="0" indent="0" algn="l" defTabSz="914400" rtl="0" eaLnBrk="1" fontAlgn="auto" latinLnBrk="0" hangingPunct="1">
              <a:lnSpc>
                <a:spcPct val="100000"/>
              </a:lnSpc>
              <a:spcBef>
                <a:spcPts val="0"/>
              </a:spcBef>
              <a:spcAft>
                <a:spcPts val="0"/>
              </a:spcAft>
              <a:buClr>
                <a:schemeClr val="dk1"/>
              </a:buClr>
              <a:buSzPts val="1200"/>
              <a:buFont typeface="Wingdings" pitchFamily="2" charset="2"/>
              <a:buNone/>
              <a:tabLst/>
              <a:defRPr/>
            </a:pPr>
            <a:r>
              <a:rPr lang="en-GB" i="0" dirty="0">
                <a:solidFill>
                  <a:schemeClr val="tx1"/>
                </a:solidFill>
              </a:rPr>
              <a:t>Place a Numicon 4-piece alongside each part.</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anose="05000000000000000000" pitchFamily="2" charset="2"/>
              <a:buChar char="Ø"/>
              <a:tabLst/>
              <a:defRPr/>
            </a:pPr>
            <a:r>
              <a:rPr lang="en-GB" i="0" dirty="0">
                <a:solidFill>
                  <a:schemeClr val="tx1"/>
                </a:solidFill>
              </a:rPr>
              <a:t>Click to reveal the two Numicon pieces and the sentence stem on the slide if needed.</a:t>
            </a:r>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i="0" dirty="0">
                <a:solidFill>
                  <a:schemeClr val="tx1"/>
                </a:solidFill>
              </a:rPr>
              <a:t>M</a:t>
            </a:r>
            <a:r>
              <a:rPr lang="en-GB" dirty="0">
                <a:solidFill>
                  <a:schemeClr val="tx1"/>
                </a:solidFill>
              </a:rPr>
              <a:t>odel the sentence stem: </a:t>
            </a:r>
            <a:r>
              <a:rPr lang="en-GB" i="1" dirty="0">
                <a:solidFill>
                  <a:schemeClr val="tx1"/>
                </a:solidFill>
              </a:rPr>
              <a:t>The whole has been split into 2 equal parts of 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dirty="0">
                <a:solidFill>
                  <a:schemeClr val="tx1"/>
                </a:solidFill>
              </a:rPr>
              <a:t>Display or draw a blank part-whole model.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i="0" dirty="0">
                <a:solidFill>
                  <a:schemeClr val="tx1"/>
                </a:solidFill>
              </a:rPr>
              <a:t>Say: </a:t>
            </a:r>
            <a:r>
              <a:rPr lang="en-GB" i="1" dirty="0">
                <a:solidFill>
                  <a:schemeClr val="tx1"/>
                </a:solidFill>
              </a:rPr>
              <a:t>I am going to write 8 to represent the size of the whole</a:t>
            </a:r>
            <a:r>
              <a:rPr lang="en-GB" i="0" dirty="0">
                <a:solidFill>
                  <a:schemeClr val="tx1"/>
                </a:solidFill>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0" dirty="0">
                <a:solidFill>
                  <a:schemeClr val="tx1"/>
                </a:solidFill>
              </a:rPr>
              <a:t>Write the numeral ‘8’ in the ‘whole’ circle.</a:t>
            </a: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GB" dirty="0">
                <a:solidFill>
                  <a:schemeClr val="tx1"/>
                </a:solidFill>
              </a:rPr>
              <a:t>In each part of the model, draw 4 squares in the same arrangement as the Numicon 4-pattern. </a:t>
            </a:r>
            <a:endParaRPr lang="en-GB" i="1" dirty="0">
              <a:solidFill>
                <a:schemeClr val="tx1"/>
              </a:solidFill>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Wingdings" panose="05000000000000000000" pitchFamily="2" charset="2"/>
              <a:buChar char="Ø"/>
              <a:tabLst/>
              <a:defRPr/>
            </a:pPr>
            <a:r>
              <a:rPr lang="en-GB" b="0" i="0" dirty="0">
                <a:solidFill>
                  <a:schemeClr val="tx1"/>
                </a:solidFill>
              </a:rPr>
              <a:t>Click to reveal the completed part-whole model on the slide if needed.</a:t>
            </a:r>
            <a:endParaRPr lang="en-GB" i="0" dirty="0">
              <a:solidFill>
                <a:schemeClr val="tx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solidFill>
                  <a:schemeClr val="tx1"/>
                </a:solidFill>
              </a:rPr>
              <a:t>Say: </a:t>
            </a:r>
            <a:r>
              <a:rPr lang="en-GB" b="0" i="1" dirty="0">
                <a:solidFill>
                  <a:schemeClr val="tx1"/>
                </a:solidFill>
              </a:rPr>
              <a:t>On this side we have 4 squares to represent the size of one of the parts. On the other side we have 4 squares to represent the size of the other part. Each part is worth 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11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tx1"/>
                </a:solidFill>
              </a:rPr>
              <a:t>Teach: We do notes</a:t>
            </a:r>
          </a:p>
          <a:p>
            <a:pPr marL="0" lvl="0" indent="0" algn="l" rtl="0">
              <a:spcBef>
                <a:spcPts val="0"/>
              </a:spcBef>
              <a:spcAft>
                <a:spcPts val="0"/>
              </a:spcAft>
              <a:buNone/>
            </a:pPr>
            <a:r>
              <a:rPr lang="en-GB" dirty="0">
                <a:solidFill>
                  <a:schemeClr val="tx1"/>
                </a:solidFill>
              </a:rPr>
              <a:t>Resources: Part-whole models (photocopy master), Blank part-whole models (photocopy master, printed on A3), concrete apparatus to make models (Numicon pieces, Numicon pegs or interlocking cubes)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chemeClr val="tx1"/>
                </a:solidFill>
              </a:rPr>
              <a:t>Oracy groupings: Pairs</a:t>
            </a:r>
          </a:p>
          <a:p>
            <a:pPr marL="0" lvl="0" indent="0" algn="l" rtl="0">
              <a:spcBef>
                <a:spcPts val="0"/>
              </a:spcBef>
              <a:spcAft>
                <a:spcPts val="0"/>
              </a:spcAft>
              <a:buNone/>
            </a:pPr>
            <a:r>
              <a:rPr lang="en-GB" dirty="0">
                <a:solidFill>
                  <a:schemeClr val="tx1"/>
                </a:solidFill>
              </a:rPr>
              <a:t>Provide each child with a copy of Part-whole models (photocopy master) and provide each pair with an A3 copy of Blank part-whole models (photocopy master). </a:t>
            </a:r>
          </a:p>
          <a:p>
            <a:pPr marL="0" lvl="0" indent="0" algn="l" rtl="0">
              <a:spcBef>
                <a:spcPts val="0"/>
              </a:spcBef>
              <a:spcAft>
                <a:spcPts val="0"/>
              </a:spcAft>
              <a:buNone/>
            </a:pPr>
            <a:r>
              <a:rPr lang="en-GB" sz="1200" dirty="0">
                <a:solidFill>
                  <a:schemeClr val="tx1"/>
                </a:solidFill>
              </a:rPr>
              <a:t>Ask children to look at part-whole model 1.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chemeClr val="tx1"/>
                </a:solidFill>
              </a:rPr>
              <a:t>Ask: </a:t>
            </a:r>
            <a:r>
              <a:rPr lang="en-GB" sz="1200" i="1" dirty="0">
                <a:solidFill>
                  <a:schemeClr val="tx1"/>
                </a:solidFill>
              </a:rPr>
              <a:t>How could we make a model of the parts?</a:t>
            </a:r>
            <a:r>
              <a:rPr lang="en-GB" sz="1200" dirty="0">
                <a:solidFill>
                  <a:schemeClr val="tx1"/>
                </a:solidFill>
              </a:rPr>
              <a:t> (E.g. ‘We could use Numicon pieces.’)</a:t>
            </a:r>
          </a:p>
          <a:p>
            <a:pPr marL="0" lvl="0" indent="0" algn="l" rtl="0">
              <a:spcBef>
                <a:spcPts val="0"/>
              </a:spcBef>
              <a:spcAft>
                <a:spcPts val="0"/>
              </a:spcAft>
              <a:buNone/>
            </a:pPr>
            <a:r>
              <a:rPr lang="en-GB" sz="1200" dirty="0">
                <a:solidFill>
                  <a:schemeClr val="tx1"/>
                </a:solidFill>
              </a:rPr>
              <a:t>Ask children to work in pairs to make a model of the two parts, on their blank part-whole model. </a:t>
            </a:r>
          </a:p>
          <a:p>
            <a:pPr marL="0" lvl="0" indent="0" algn="l" rtl="0">
              <a:spcBef>
                <a:spcPts val="0"/>
              </a:spcBef>
              <a:spcAft>
                <a:spcPts val="0"/>
              </a:spcAft>
              <a:buNone/>
            </a:pPr>
            <a:r>
              <a:rPr lang="en-GB" sz="1200" dirty="0">
                <a:solidFill>
                  <a:schemeClr val="tx1"/>
                </a:solidFill>
              </a:rPr>
              <a:t>They could use Numicon pieces (a 7-piece and a 3-piece), Numicon pegs or interlocking cubes (all one colour).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tx1"/>
                </a:solidFill>
              </a:rPr>
              <a:t>You could then challenge children to replicate the model they have made using different apparatus to illustrate their understanding of the same concept being represented with different manipulatives.</a:t>
            </a:r>
          </a:p>
          <a:p>
            <a:pPr marL="0" lvl="0" indent="0" algn="l" rtl="0">
              <a:spcBef>
                <a:spcPts val="0"/>
              </a:spcBef>
              <a:spcAft>
                <a:spcPts val="0"/>
              </a:spcAft>
              <a:buNone/>
            </a:pPr>
            <a:r>
              <a:rPr lang="en-GB" sz="1200" dirty="0">
                <a:solidFill>
                  <a:schemeClr val="tx1"/>
                </a:solidFill>
              </a:rPr>
              <a:t>Demonstrate how to model the parts, e.g. by holding a Numicon 7-piece and a 3-piece next to the numbers. </a:t>
            </a:r>
          </a:p>
          <a:p>
            <a:pPr marL="0" lvl="0" indent="0" algn="l" rtl="0">
              <a:spcBef>
                <a:spcPts val="0"/>
              </a:spcBef>
              <a:spcAft>
                <a:spcPts val="0"/>
              </a:spcAft>
              <a:buNone/>
            </a:pPr>
            <a:r>
              <a:rPr lang="en-GB" sz="1200" b="1" dirty="0">
                <a:solidFill>
                  <a:schemeClr val="tx1"/>
                </a:solidFill>
              </a:rPr>
              <a:t>Ask: </a:t>
            </a:r>
            <a:r>
              <a:rPr lang="en-GB" sz="1200" i="1" dirty="0">
                <a:solidFill>
                  <a:schemeClr val="tx1"/>
                </a:solidFill>
              </a:rPr>
              <a:t>How many parts has the whole been split into?</a:t>
            </a:r>
            <a:r>
              <a:rPr lang="en-GB" sz="1200" i="0" dirty="0">
                <a:solidFill>
                  <a:schemeClr val="tx1"/>
                </a:solidFill>
              </a:rPr>
              <a:t> (two) </a:t>
            </a:r>
          </a:p>
          <a:p>
            <a:pPr marL="0" lvl="0" indent="0" algn="l" rtl="0">
              <a:spcBef>
                <a:spcPts val="0"/>
              </a:spcBef>
              <a:spcAft>
                <a:spcPts val="0"/>
              </a:spcAft>
              <a:buFont typeface="Arial" panose="020B0604020202020204" pitchFamily="34" charset="0"/>
              <a:buNone/>
            </a:pPr>
            <a:r>
              <a:rPr lang="en-GB" sz="1200" i="1" dirty="0">
                <a:solidFill>
                  <a:schemeClr val="tx1"/>
                </a:solidFill>
              </a:rPr>
              <a:t>Are the parts equal or unequal? How do we know? </a:t>
            </a:r>
            <a:r>
              <a:rPr lang="en-GB" sz="1200" i="0" dirty="0">
                <a:solidFill>
                  <a:schemeClr val="tx1"/>
                </a:solidFill>
              </a:rPr>
              <a:t>(E.g. ‘They are unequal because they are not the same. 7 is more than 3.’</a:t>
            </a:r>
            <a:endParaRPr lang="en-GB" sz="1200" b="1" dirty="0">
              <a:solidFill>
                <a:schemeClr val="tx1"/>
              </a:solidFill>
            </a:endParaRPr>
          </a:p>
          <a:p>
            <a:pPr marL="0" lvl="0" indent="0" algn="l" rtl="0">
              <a:spcBef>
                <a:spcPts val="0"/>
              </a:spcBef>
              <a:spcAft>
                <a:spcPts val="0"/>
              </a:spcAft>
              <a:buFont typeface="Arial" panose="020B0604020202020204" pitchFamily="34" charset="0"/>
              <a:buNone/>
            </a:pPr>
            <a:r>
              <a:rPr lang="en-GB" sz="1200" i="1" dirty="0">
                <a:solidFill>
                  <a:schemeClr val="tx1"/>
                </a:solidFill>
              </a:rPr>
              <a:t>What is the whole? How do we know? </a:t>
            </a:r>
            <a:r>
              <a:rPr lang="en-GB" sz="1200" i="0" dirty="0">
                <a:solidFill>
                  <a:schemeClr val="tx1"/>
                </a:solidFill>
              </a:rPr>
              <a:t>(E.g. ‘The whole is 10, because 3 more than 7 is 10.’) </a:t>
            </a:r>
          </a:p>
          <a:p>
            <a:pPr marL="0" lvl="0" indent="0" algn="l" rtl="0">
              <a:spcBef>
                <a:spcPts val="0"/>
              </a:spcBef>
              <a:spcAft>
                <a:spcPts val="0"/>
              </a:spcAft>
              <a:buFont typeface="Wingdings" panose="05000000000000000000" pitchFamily="2" charset="2"/>
              <a:buNone/>
            </a:pPr>
            <a:r>
              <a:rPr lang="en-GB" sz="1200" dirty="0">
                <a:solidFill>
                  <a:schemeClr val="tx1"/>
                </a:solidFill>
              </a:rPr>
              <a:t>Write ’10’ in the whole. </a:t>
            </a:r>
          </a:p>
          <a:p>
            <a:pPr marL="0" lvl="0" indent="0" algn="l" rtl="0">
              <a:spcBef>
                <a:spcPts val="0"/>
              </a:spcBef>
              <a:spcAft>
                <a:spcPts val="0"/>
              </a:spcAft>
              <a:buNone/>
            </a:pPr>
            <a:r>
              <a:rPr lang="en-GB" sz="1200" dirty="0">
                <a:solidFill>
                  <a:schemeClr val="tx1"/>
                </a:solidFill>
              </a:rPr>
              <a:t>Encourage children to rehearse the sentence stems: ‘The whole amount is 10. It has been split into 2 unequal parts of 7 and 3.’</a:t>
            </a:r>
          </a:p>
          <a:p>
            <a:pPr marL="0" indent="0"/>
            <a:r>
              <a:rPr lang="en-GB" dirty="0">
                <a:solidFill>
                  <a:schemeClr val="tx1"/>
                </a:solidFill>
              </a:rPr>
              <a:t>Ask children to write the whole in the part-whole model on their sheet and decide whether the parts are equal or unequal.</a:t>
            </a:r>
          </a:p>
          <a:p>
            <a:pPr marL="0" lvl="0" indent="0" algn="l" rtl="0">
              <a:spcBef>
                <a:spcPts val="0"/>
              </a:spcBef>
              <a:spcAft>
                <a:spcPts val="0"/>
              </a:spcAft>
              <a:buNone/>
            </a:pPr>
            <a:r>
              <a:rPr lang="en-GB" sz="1200" dirty="0">
                <a:solidFill>
                  <a:schemeClr val="tx1"/>
                </a:solidFill>
              </a:rPr>
              <a:t>Repeat for each of the other five part-whole models. Work through the answers as a class.</a:t>
            </a:r>
          </a:p>
          <a:p>
            <a:pPr marL="0" lvl="0" indent="0" algn="l" rtl="0">
              <a:spcBef>
                <a:spcPts val="0"/>
              </a:spcBef>
              <a:spcAft>
                <a:spcPts val="0"/>
              </a:spcAft>
              <a:buNone/>
            </a:pPr>
            <a:endParaRPr lang="en-GB" sz="12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57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noProof="0" dirty="0">
                <a:solidFill>
                  <a:schemeClr val="tx1"/>
                </a:solidFill>
              </a:rPr>
              <a:t>Hinge notes</a:t>
            </a:r>
          </a:p>
          <a:p>
            <a:pPr marL="0" lvl="0" indent="0" algn="l" rtl="0">
              <a:spcBef>
                <a:spcPts val="0"/>
              </a:spcBef>
              <a:spcAft>
                <a:spcPts val="0"/>
              </a:spcAft>
              <a:buNone/>
            </a:pPr>
            <a:r>
              <a:rPr lang="en-GB" b="0" noProof="0" dirty="0">
                <a:solidFill>
                  <a:schemeClr val="tx1"/>
                </a:solidFill>
              </a:rPr>
              <a:t>Resources: c</a:t>
            </a:r>
            <a:r>
              <a:rPr lang="en-GB" noProof="0" dirty="0">
                <a:solidFill>
                  <a:schemeClr val="tx1"/>
                </a:solidFill>
              </a:rPr>
              <a:t>oncrete apparatus to make models (Numicon pieces, Numicon pegs or interlocking cubes) </a:t>
            </a:r>
            <a:endParaRPr lang="en-GB" b="0" noProof="0" dirty="0">
              <a:solidFill>
                <a:schemeClr val="tx1"/>
              </a:solidFill>
            </a:endParaRPr>
          </a:p>
          <a:p>
            <a:pPr marL="0" lvl="0" indent="0" algn="l" rtl="0">
              <a:spcBef>
                <a:spcPts val="0"/>
              </a:spcBef>
              <a:spcAft>
                <a:spcPts val="0"/>
              </a:spcAft>
              <a:buNone/>
            </a:pPr>
            <a:r>
              <a:rPr lang="en-GB" sz="1200" noProof="0" dirty="0">
                <a:solidFill>
                  <a:schemeClr val="tx1"/>
                </a:solidFill>
                <a:effectLst/>
              </a:rPr>
              <a:t>Use this to assess children's understanding of </a:t>
            </a:r>
            <a:r>
              <a:rPr lang="en-GB" noProof="0" dirty="0">
                <a:solidFill>
                  <a:schemeClr val="tx1"/>
                </a:solidFill>
              </a:rPr>
              <a:t>the concept of fair sharing and equal and unequal groups.</a:t>
            </a:r>
          </a:p>
          <a:p>
            <a:pPr marL="0" lvl="0" indent="0" algn="l" rtl="0">
              <a:spcBef>
                <a:spcPts val="0"/>
              </a:spcBef>
              <a:spcAft>
                <a:spcPts val="0"/>
              </a:spcAft>
              <a:buNone/>
            </a:pPr>
            <a:r>
              <a:rPr lang="en-GB" noProof="0" dirty="0">
                <a:solidFill>
                  <a:schemeClr val="tx1"/>
                </a:solidFill>
              </a:rPr>
              <a:t>Ask children to look at the images on the slide: Molly with 10 raspberries and Ravi with 2. </a:t>
            </a:r>
          </a:p>
          <a:p>
            <a:pPr marL="0" lvl="0" indent="0" algn="l" rtl="0">
              <a:spcBef>
                <a:spcPts val="0"/>
              </a:spcBef>
              <a:spcAft>
                <a:spcPts val="0"/>
              </a:spcAft>
              <a:buNone/>
            </a:pPr>
            <a:r>
              <a:rPr lang="en-GB" b="1" noProof="0" dirty="0">
                <a:solidFill>
                  <a:schemeClr val="tx1"/>
                </a:solidFill>
              </a:rPr>
              <a:t>Ask: </a:t>
            </a:r>
            <a:r>
              <a:rPr lang="en-GB" i="1" noProof="0" dirty="0">
                <a:solidFill>
                  <a:schemeClr val="tx1"/>
                </a:solidFill>
              </a:rPr>
              <a:t>Has the whole been split into equal parts? </a:t>
            </a:r>
            <a:endParaRPr lang="en-GB" noProof="0" dirty="0">
              <a:solidFill>
                <a:schemeClr val="tx1"/>
              </a:solidFill>
            </a:endParaRPr>
          </a:p>
          <a:p>
            <a:pPr marL="0" lvl="0" indent="0" algn="l" rtl="0">
              <a:spcBef>
                <a:spcPts val="0"/>
              </a:spcBef>
              <a:spcAft>
                <a:spcPts val="0"/>
              </a:spcAft>
              <a:buNone/>
            </a:pPr>
            <a:r>
              <a:rPr lang="en-GB" noProof="0" dirty="0">
                <a:solidFill>
                  <a:schemeClr val="tx1"/>
                </a:solidFill>
              </a:rPr>
              <a:t>Give children the opportunity to think independently about this question, then ask them to indicate yes or no (e.g. by showing thumbs up or down). </a:t>
            </a:r>
          </a:p>
          <a:p>
            <a:pPr marL="0" lvl="0" indent="0" algn="l" rtl="0">
              <a:spcBef>
                <a:spcPts val="0"/>
              </a:spcBef>
              <a:spcAft>
                <a:spcPts val="0"/>
              </a:spcAft>
              <a:buNone/>
            </a:pPr>
            <a:r>
              <a:rPr lang="en-GB" b="1" i="0" noProof="0" dirty="0">
                <a:solidFill>
                  <a:schemeClr val="tx1"/>
                </a:solidFill>
                <a:effectLst/>
                <a:latin typeface="Calibri" panose="020F0502020204030204" pitchFamily="34" charset="0"/>
              </a:rPr>
              <a:t>Assessment opportunities: </a:t>
            </a:r>
          </a:p>
          <a:p>
            <a:pPr marL="0" lvl="0" indent="0" algn="l" rtl="0">
              <a:spcBef>
                <a:spcPts val="0"/>
              </a:spcBef>
              <a:spcAft>
                <a:spcPts val="0"/>
              </a:spcAft>
              <a:buNone/>
            </a:pPr>
            <a:r>
              <a:rPr lang="en-GB" b="0" i="0" noProof="0" dirty="0">
                <a:solidFill>
                  <a:schemeClr val="tx1"/>
                </a:solidFill>
                <a:effectLst/>
                <a:latin typeface="Calibri" panose="020F0502020204030204" pitchFamily="34" charset="0"/>
              </a:rPr>
              <a:t>If a significant number of children answer incorrectly, pause the lesson here to revisit/consolidate the key concepts before moving onto the ‘You do’ phase.</a:t>
            </a:r>
          </a:p>
          <a:p>
            <a:pPr marL="0" lvl="0" indent="0" algn="l" rtl="0">
              <a:spcBef>
                <a:spcPts val="0"/>
              </a:spcBef>
              <a:spcAft>
                <a:spcPts val="0"/>
              </a:spcAft>
              <a:buNone/>
            </a:pPr>
            <a:r>
              <a:rPr lang="en-GB" b="1" noProof="0" dirty="0">
                <a:solidFill>
                  <a:schemeClr val="tx1"/>
                </a:solidFill>
              </a:rPr>
              <a:t>Ask: </a:t>
            </a:r>
            <a:r>
              <a:rPr lang="en-GB" i="1" noProof="0" dirty="0">
                <a:solidFill>
                  <a:schemeClr val="tx1"/>
                </a:solidFill>
              </a:rPr>
              <a:t>Can you explain your answer? How can you convince me that you are right? </a:t>
            </a:r>
          </a:p>
          <a:p>
            <a:pPr marL="0" lvl="0" indent="0" algn="l" rtl="0">
              <a:spcBef>
                <a:spcPts val="0"/>
              </a:spcBef>
              <a:spcAft>
                <a:spcPts val="0"/>
              </a:spcAft>
              <a:buNone/>
            </a:pPr>
            <a:r>
              <a:rPr lang="en-GB" b="1" noProof="0" dirty="0">
                <a:solidFill>
                  <a:schemeClr val="tx1"/>
                </a:solidFill>
              </a:rPr>
              <a:t>Look and listen for children who: </a:t>
            </a:r>
          </a:p>
          <a:p>
            <a:pPr marL="171450" lvl="0" indent="-171450" algn="l" rtl="0">
              <a:spcBef>
                <a:spcPts val="0"/>
              </a:spcBef>
              <a:spcAft>
                <a:spcPts val="0"/>
              </a:spcAft>
              <a:buFont typeface="Arial" panose="020B0604020202020204" pitchFamily="34" charset="0"/>
              <a:buChar char="•"/>
            </a:pPr>
            <a:r>
              <a:rPr lang="en-GB" noProof="0" dirty="0">
                <a:solidFill>
                  <a:schemeClr val="tx1"/>
                </a:solidFill>
              </a:rPr>
              <a:t>realise that fair sharing means creating parts of equal size</a:t>
            </a:r>
          </a:p>
          <a:p>
            <a:pPr marL="171450" lvl="0" indent="-171450" algn="l" rtl="0">
              <a:spcBef>
                <a:spcPts val="0"/>
              </a:spcBef>
              <a:spcAft>
                <a:spcPts val="0"/>
              </a:spcAft>
              <a:buFont typeface="Arial" panose="020B0604020202020204" pitchFamily="34" charset="0"/>
              <a:buChar char="•"/>
            </a:pPr>
            <a:r>
              <a:rPr lang="en-GB" noProof="0" dirty="0">
                <a:solidFill>
                  <a:schemeClr val="tx1"/>
                </a:solidFill>
              </a:rPr>
              <a:t>explain their reasoning using the key vocabulary accurately </a:t>
            </a:r>
          </a:p>
          <a:p>
            <a:pPr marL="171450" lvl="0" indent="-171450" algn="l" rtl="0">
              <a:spcBef>
                <a:spcPts val="0"/>
              </a:spcBef>
              <a:spcAft>
                <a:spcPts val="0"/>
              </a:spcAft>
              <a:buFont typeface="Arial" panose="020B0604020202020204" pitchFamily="34" charset="0"/>
              <a:buChar char="•"/>
            </a:pPr>
            <a:r>
              <a:rPr lang="en-GB" noProof="0" dirty="0">
                <a:solidFill>
                  <a:schemeClr val="tx1"/>
                </a:solidFill>
              </a:rPr>
              <a:t>use a model to support their reasoning. </a:t>
            </a:r>
          </a:p>
          <a:p>
            <a:pPr marL="0" lvl="0" indent="0" algn="l" rtl="0">
              <a:spcBef>
                <a:spcPts val="0"/>
              </a:spcBef>
              <a:spcAft>
                <a:spcPts val="0"/>
              </a:spcAft>
              <a:buNone/>
            </a:pPr>
            <a:r>
              <a:rPr lang="en-GB" b="1" noProof="0" dirty="0">
                <a:solidFill>
                  <a:schemeClr val="tx1"/>
                </a:solidFill>
              </a:rPr>
              <a:t>Watch out for children who: </a:t>
            </a:r>
          </a:p>
          <a:p>
            <a:pPr marL="171450" lvl="0" indent="-171450" algn="l" rtl="0">
              <a:spcBef>
                <a:spcPts val="0"/>
              </a:spcBef>
              <a:spcAft>
                <a:spcPts val="0"/>
              </a:spcAft>
              <a:buFont typeface="Arial" panose="020B0604020202020204" pitchFamily="34" charset="0"/>
              <a:buChar char="•"/>
            </a:pPr>
            <a:r>
              <a:rPr lang="en-GB" noProof="0" dirty="0">
                <a:solidFill>
                  <a:schemeClr val="tx1"/>
                </a:solidFill>
              </a:rPr>
              <a:t>confuse the idea of ‘equal’ in a mathematical sense with the concept of ‘fair’ in a social sense (e.g. ‘If Molly is older, it is fair for her to get more’).</a:t>
            </a:r>
          </a:p>
          <a:p>
            <a:pPr marL="0" lvl="0" indent="0" algn="l" rtl="0">
              <a:spcBef>
                <a:spcPts val="0"/>
              </a:spcBef>
              <a:spcAft>
                <a:spcPts val="0"/>
              </a:spcAft>
              <a:buNone/>
            </a:pPr>
            <a:r>
              <a:rPr lang="en-GB" noProof="0" dirty="0">
                <a:solidFill>
                  <a:schemeClr val="tx1"/>
                </a:solidFill>
              </a:rPr>
              <a:t>If no children have used Numicon pieces to model the problem, hold up a Numicon 10-piece and a Numicon 2-piece to represent the two parts. </a:t>
            </a:r>
          </a:p>
          <a:p>
            <a:pPr marL="0" lvl="0" indent="0" algn="l" rtl="0">
              <a:spcBef>
                <a:spcPts val="0"/>
              </a:spcBef>
              <a:spcAft>
                <a:spcPts val="0"/>
              </a:spcAft>
              <a:buNone/>
            </a:pPr>
            <a:r>
              <a:rPr lang="en-GB" noProof="0" dirty="0">
                <a:solidFill>
                  <a:schemeClr val="tx1"/>
                </a:solidFill>
              </a:rPr>
              <a:t>Ask children to confirm that the two parts are unequal, because 10 is greater than 2. </a:t>
            </a:r>
          </a:p>
          <a:p>
            <a:pPr marL="0" lvl="0" indent="0" algn="l" rtl="0">
              <a:spcBef>
                <a:spcPts val="0"/>
              </a:spcBef>
              <a:spcAft>
                <a:spcPts val="0"/>
              </a:spcAft>
              <a:buNone/>
            </a:pPr>
            <a:r>
              <a:rPr lang="en-GB" b="1" noProof="0" dirty="0">
                <a:solidFill>
                  <a:schemeClr val="tx1"/>
                </a:solidFill>
              </a:rPr>
              <a:t>Ask: </a:t>
            </a:r>
            <a:r>
              <a:rPr lang="en-GB" i="1" noProof="0" dirty="0">
                <a:solidFill>
                  <a:schemeClr val="tx1"/>
                </a:solidFill>
              </a:rPr>
              <a:t>How could we split this whole into two equal groups? </a:t>
            </a:r>
          </a:p>
          <a:p>
            <a:pPr marL="0" lvl="0" indent="0" algn="l" rtl="0">
              <a:spcBef>
                <a:spcPts val="0"/>
              </a:spcBef>
              <a:spcAft>
                <a:spcPts val="0"/>
              </a:spcAft>
              <a:buNone/>
            </a:pPr>
            <a:r>
              <a:rPr lang="en-GB" b="1" noProof="0" dirty="0">
                <a:solidFill>
                  <a:schemeClr val="tx1"/>
                </a:solidFill>
              </a:rPr>
              <a:t>Look and listen for children who: </a:t>
            </a:r>
          </a:p>
          <a:p>
            <a:pPr marL="171450" lvl="0" indent="-171450" algn="l" rtl="0">
              <a:spcBef>
                <a:spcPts val="0"/>
              </a:spcBef>
              <a:spcAft>
                <a:spcPts val="0"/>
              </a:spcAft>
              <a:buFont typeface="Arial" panose="020B0604020202020204" pitchFamily="34" charset="0"/>
              <a:buChar char="•"/>
            </a:pPr>
            <a:r>
              <a:rPr lang="en-GB" noProof="0" dirty="0">
                <a:solidFill>
                  <a:schemeClr val="tx1"/>
                </a:solidFill>
              </a:rPr>
              <a:t>use a model to find the answer, e.g. counting out 12 Numicon pegs to represent the whole, then sharing them equally into two groups</a:t>
            </a:r>
          </a:p>
          <a:p>
            <a:pPr marL="171450" lvl="0" indent="-171450" algn="l" rtl="0">
              <a:spcBef>
                <a:spcPts val="0"/>
              </a:spcBef>
              <a:spcAft>
                <a:spcPts val="0"/>
              </a:spcAft>
              <a:buFont typeface="Arial" panose="020B0604020202020204" pitchFamily="34" charset="0"/>
              <a:buChar char="•"/>
            </a:pPr>
            <a:r>
              <a:rPr lang="en-GB" noProof="0" dirty="0">
                <a:solidFill>
                  <a:schemeClr val="tx1"/>
                </a:solidFill>
              </a:rPr>
              <a:t>realise that sharing 12 equally into 2 parts means each part will be 6.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756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solidFill>
                  <a:schemeClr val="tx1"/>
                </a:solidFill>
              </a:rPr>
              <a:t>Teach: You do 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tx1"/>
                </a:solidFill>
              </a:rPr>
              <a:t>Resources: </a:t>
            </a:r>
            <a:r>
              <a:rPr lang="en-GB" dirty="0">
                <a:solidFill>
                  <a:schemeClr val="tx1"/>
                </a:solidFill>
              </a:rPr>
              <a:t>Blank part-whole models (photocopy master, printed on A3), Equal or unequal (photocopy master), concrete apparatus to make models (Numicon pieces, Numicon pegs or interlocking cubes) </a:t>
            </a:r>
            <a:endParaRPr lang="en-GB" sz="1200" dirty="0">
              <a:solidFill>
                <a:schemeClr val="tx1"/>
              </a:solidFill>
            </a:endParaRPr>
          </a:p>
          <a:p>
            <a:pPr marL="0" lvl="0" indent="0" algn="l" rtl="0">
              <a:spcBef>
                <a:spcPts val="0"/>
              </a:spcBef>
              <a:spcAft>
                <a:spcPts val="0"/>
              </a:spcAft>
              <a:buNone/>
            </a:pPr>
            <a:r>
              <a:rPr lang="en-GB" sz="1200" dirty="0">
                <a:solidFill>
                  <a:schemeClr val="tx1"/>
                </a:solidFill>
              </a:rPr>
              <a:t>Oracy groupings: Pairs</a:t>
            </a:r>
          </a:p>
          <a:p>
            <a:pPr marL="0" lvl="0" indent="0" algn="l" rtl="0">
              <a:spcBef>
                <a:spcPts val="0"/>
              </a:spcBef>
              <a:spcAft>
                <a:spcPts val="0"/>
              </a:spcAft>
              <a:buNone/>
            </a:pPr>
            <a:r>
              <a:rPr lang="en-GB" dirty="0">
                <a:solidFill>
                  <a:schemeClr val="tx1"/>
                </a:solidFill>
              </a:rPr>
              <a:t>Provide each child with a copy of Equal or unequal? (photocopy master), and provide each pair with an A3 copy of Blank part-whole models (photocopy master).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tx1"/>
                </a:solidFill>
              </a:rPr>
              <a:t>Ask children to work in pairs. </a:t>
            </a:r>
          </a:p>
          <a:p>
            <a:pPr marL="0" lvl="0" indent="0" algn="l" rtl="0">
              <a:spcBef>
                <a:spcPts val="0"/>
              </a:spcBef>
              <a:spcAft>
                <a:spcPts val="0"/>
              </a:spcAft>
              <a:buNone/>
            </a:pPr>
            <a:r>
              <a:rPr lang="en-GB" dirty="0">
                <a:solidFill>
                  <a:schemeClr val="tx1"/>
                </a:solidFill>
              </a:rPr>
              <a:t>Child A chooses a problem and reads it out.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chemeClr val="tx1"/>
                </a:solidFill>
              </a:rPr>
              <a:t>Child B makes a model of the parts, on the blank part-whole model. </a:t>
            </a:r>
            <a:r>
              <a:rPr lang="en-GB" sz="1200" dirty="0">
                <a:solidFill>
                  <a:schemeClr val="tx1"/>
                </a:solidFill>
              </a:rPr>
              <a:t>They could use Numicon pieces, Numicon pegs or interlocking cubes.</a:t>
            </a:r>
            <a:endParaRPr lang="en-GB" dirty="0">
              <a:solidFill>
                <a:schemeClr val="tx1"/>
              </a:solidFill>
            </a:endParaRPr>
          </a:p>
          <a:p>
            <a:pPr marL="0" lvl="0" indent="0" algn="l" rtl="0">
              <a:spcBef>
                <a:spcPts val="0"/>
              </a:spcBef>
              <a:spcAft>
                <a:spcPts val="0"/>
              </a:spcAft>
              <a:buNone/>
            </a:pPr>
            <a:r>
              <a:rPr lang="en-GB" dirty="0">
                <a:solidFill>
                  <a:schemeClr val="tx1"/>
                </a:solidFill>
              </a:rPr>
              <a:t>Children decide together whether the model matches the problem. </a:t>
            </a:r>
          </a:p>
          <a:p>
            <a:pPr marL="0" lvl="0" indent="0" algn="l" rtl="0">
              <a:spcBef>
                <a:spcPts val="0"/>
              </a:spcBef>
              <a:spcAft>
                <a:spcPts val="0"/>
              </a:spcAft>
              <a:buNone/>
            </a:pPr>
            <a:r>
              <a:rPr lang="en-GB" dirty="0">
                <a:solidFill>
                  <a:schemeClr val="tx1"/>
                </a:solidFill>
              </a:rPr>
              <a:t>They agree whether the parts they have created are equal or unequal. </a:t>
            </a:r>
          </a:p>
          <a:p>
            <a:pPr marL="0" indent="0"/>
            <a:r>
              <a:rPr lang="en-GB" dirty="0">
                <a:solidFill>
                  <a:schemeClr val="tx1"/>
                </a:solidFill>
              </a:rPr>
              <a:t>Children then swap roles. They answer the rest of the questions, taking it in turns to read the problem and model the parts.</a:t>
            </a:r>
          </a:p>
          <a:p>
            <a:pPr marL="0" lvl="0" indent="0" algn="l" rtl="0">
              <a:spcBef>
                <a:spcPts val="0"/>
              </a:spcBef>
              <a:spcAft>
                <a:spcPts val="0"/>
              </a:spcAft>
              <a:buNone/>
            </a:pPr>
            <a:r>
              <a:rPr lang="en-GB" dirty="0">
                <a:solidFill>
                  <a:schemeClr val="tx1"/>
                </a:solidFill>
              </a:rPr>
              <a:t>Use problem 1. as an example on the slide. Show children that, in this example, they would write ‘equal’ and ‘10’ in the gaps. </a:t>
            </a:r>
          </a:p>
          <a:p>
            <a:pPr marL="0" lvl="0" indent="0" algn="l" rtl="0">
              <a:spcBef>
                <a:spcPts val="0"/>
              </a:spcBef>
              <a:spcAft>
                <a:spcPts val="0"/>
              </a:spcAft>
              <a:buNone/>
            </a:pPr>
            <a:r>
              <a:rPr lang="en-GB" b="1" dirty="0">
                <a:solidFill>
                  <a:schemeClr val="tx1"/>
                </a:solidFill>
              </a:rPr>
              <a:t>Assessment opportunities: </a:t>
            </a:r>
          </a:p>
          <a:p>
            <a:pPr marL="0" lvl="0" indent="0" algn="l" rtl="0">
              <a:spcBef>
                <a:spcPts val="0"/>
              </a:spcBef>
              <a:spcAft>
                <a:spcPts val="0"/>
              </a:spcAft>
              <a:buNone/>
            </a:pPr>
            <a:r>
              <a:rPr lang="en-GB" dirty="0">
                <a:solidFill>
                  <a:schemeClr val="tx1"/>
                </a:solidFill>
              </a:rPr>
              <a:t>Strategy: verbal, marking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331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noProof="0" dirty="0">
                <a:solidFill>
                  <a:schemeClr val="tx1"/>
                </a:solidFill>
              </a:rPr>
              <a:t>Exit 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dirty="0">
                <a:solidFill>
                  <a:schemeClr val="tx1"/>
                </a:solidFill>
              </a:rPr>
              <a:t>Resources: concrete apparatus to make models (Numicon pieces, Numicon pegs or interlocking cubes) </a:t>
            </a:r>
            <a:endParaRPr lang="en-GB" sz="1200" noProof="0" dirty="0">
              <a:solidFill>
                <a:schemeClr val="tx1"/>
              </a:solidFill>
            </a:endParaRPr>
          </a:p>
          <a:p>
            <a:pPr marL="0" lvl="0" indent="0" algn="l" rtl="0">
              <a:spcBef>
                <a:spcPts val="0"/>
              </a:spcBef>
              <a:spcAft>
                <a:spcPts val="0"/>
              </a:spcAft>
              <a:buNone/>
            </a:pPr>
            <a:r>
              <a:rPr lang="en-GB" sz="1200" noProof="0" dirty="0">
                <a:solidFill>
                  <a:schemeClr val="tx1"/>
                </a:solidFill>
              </a:rPr>
              <a:t>Oracy groupings: Pairs</a:t>
            </a:r>
            <a:endParaRPr lang="en-GB" noProof="0" dirty="0">
              <a:solidFill>
                <a:schemeClr val="tx1"/>
              </a:solidFill>
            </a:endParaRPr>
          </a:p>
          <a:p>
            <a:pPr marL="0" lvl="0" indent="0" algn="l" rtl="0">
              <a:spcBef>
                <a:spcPts val="0"/>
              </a:spcBef>
              <a:spcAft>
                <a:spcPts val="0"/>
              </a:spcAft>
              <a:buNone/>
            </a:pPr>
            <a:r>
              <a:rPr lang="en-GB" sz="12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end of this lesson, children should be able to:</a:t>
            </a:r>
          </a:p>
          <a:p>
            <a:pPr marL="171450" lvl="1" indent="-171450">
              <a:buFont typeface="Arial" panose="020B0604020202020204" pitchFamily="34" charset="0"/>
              <a:buChar char="•"/>
            </a:pPr>
            <a:r>
              <a:rPr lang="en-GB" noProof="0" dirty="0">
                <a:solidFill>
                  <a:schemeClr val="tx1"/>
                </a:solidFill>
              </a:rPr>
              <a:t>identify the whole</a:t>
            </a:r>
          </a:p>
          <a:p>
            <a:pPr marL="171450" lvl="1" indent="-171450">
              <a:buFont typeface="Arial" panose="020B0604020202020204" pitchFamily="34" charset="0"/>
              <a:buChar char="•"/>
            </a:pPr>
            <a:r>
              <a:rPr lang="en-GB" noProof="0" dirty="0">
                <a:solidFill>
                  <a:schemeClr val="tx1"/>
                </a:solidFill>
              </a:rPr>
              <a:t>identify the parts</a:t>
            </a:r>
          </a:p>
          <a:p>
            <a:pPr marL="171450" lvl="1" indent="-171450">
              <a:buFont typeface="Arial" panose="020B0604020202020204" pitchFamily="34" charset="0"/>
              <a:buChar char="•"/>
            </a:pPr>
            <a:r>
              <a:rPr lang="en-GB" noProof="0" dirty="0">
                <a:solidFill>
                  <a:schemeClr val="tx1"/>
                </a:solidFill>
              </a:rPr>
              <a:t>recognise when the whole is spilt into equal and unequal parts</a:t>
            </a:r>
          </a:p>
          <a:p>
            <a:pPr marL="171450" lvl="1" indent="-171450">
              <a:buFont typeface="Arial" panose="020B0604020202020204" pitchFamily="34" charset="0"/>
              <a:buChar char="•"/>
            </a:pPr>
            <a:r>
              <a:rPr lang="en-GB" noProof="0" dirty="0">
                <a:solidFill>
                  <a:schemeClr val="tx1"/>
                </a:solidFill>
              </a:rPr>
              <a:t>explain that fair sharing means splitting the whole into equal parts.</a:t>
            </a:r>
          </a:p>
          <a:p>
            <a:pPr marL="0" lvl="0" indent="0" algn="l" rtl="0">
              <a:spcBef>
                <a:spcPts val="0"/>
              </a:spcBef>
              <a:spcAft>
                <a:spcPts val="0"/>
              </a:spcAft>
              <a:buClr>
                <a:srgbClr val="000000"/>
              </a:buClr>
              <a:buSzPts val="1200"/>
              <a:buFont typeface="Arial"/>
              <a:buNone/>
            </a:pPr>
            <a:r>
              <a:rPr lang="en-GB" sz="1200" noProof="0" dirty="0">
                <a:solidFill>
                  <a:schemeClr val="tx1"/>
                </a:solidFill>
                <a:latin typeface="Calibri" panose="020F0502020204030204" pitchFamily="34" charset="0"/>
                <a:ea typeface="Century Gothic"/>
                <a:cs typeface="Calibri" panose="020F0502020204030204" pitchFamily="34" charset="0"/>
                <a:sym typeface="Century Gothic"/>
              </a:rPr>
              <a:t>Ask children to look at the two part-whole models on the slide. </a:t>
            </a:r>
          </a:p>
          <a:p>
            <a:pPr marL="0" lvl="0" indent="0" algn="l" rtl="0">
              <a:spcBef>
                <a:spcPts val="0"/>
              </a:spcBef>
              <a:spcAft>
                <a:spcPts val="0"/>
              </a:spcAft>
              <a:buClr>
                <a:srgbClr val="000000"/>
              </a:buClr>
              <a:buSzPts val="1200"/>
              <a:buFont typeface="Arial"/>
              <a:buNone/>
            </a:pPr>
            <a:r>
              <a:rPr lang="en-GB" sz="1200" b="1" noProof="0" dirty="0">
                <a:solidFill>
                  <a:schemeClr val="tx1"/>
                </a:solidFill>
                <a:latin typeface="Calibri" panose="020F0502020204030204" pitchFamily="34" charset="0"/>
                <a:ea typeface="Century Gothic"/>
                <a:cs typeface="Calibri" panose="020F0502020204030204" pitchFamily="34" charset="0"/>
                <a:sym typeface="Century Gothic"/>
              </a:rPr>
              <a:t>Ask: </a:t>
            </a:r>
            <a:r>
              <a:rPr lang="en-GB" sz="1200" i="1" noProof="0" dirty="0">
                <a:solidFill>
                  <a:schemeClr val="tx1"/>
                </a:solidFill>
                <a:latin typeface="Calibri" panose="020F0502020204030204" pitchFamily="34" charset="0"/>
                <a:ea typeface="Century Gothic"/>
                <a:cs typeface="Calibri" panose="020F0502020204030204" pitchFamily="34" charset="0"/>
                <a:sym typeface="Century Gothic"/>
              </a:rPr>
              <a:t>What is the same? </a:t>
            </a:r>
            <a:r>
              <a:rPr lang="en-GB" sz="1200" noProof="0" dirty="0">
                <a:solidFill>
                  <a:schemeClr val="tx1"/>
                </a:solidFill>
                <a:latin typeface="Calibri" panose="020F0502020204030204" pitchFamily="34" charset="0"/>
                <a:ea typeface="Century Gothic"/>
                <a:cs typeface="Calibri" panose="020F0502020204030204" pitchFamily="34" charset="0"/>
                <a:sym typeface="Century Gothic"/>
              </a:rPr>
              <a:t>(the number of parts and the size of the whole)</a:t>
            </a:r>
          </a:p>
          <a:p>
            <a:pPr marL="0" lvl="0" indent="0" algn="l" rtl="0">
              <a:spcBef>
                <a:spcPts val="0"/>
              </a:spcBef>
              <a:spcAft>
                <a:spcPts val="0"/>
              </a:spcAft>
              <a:buClr>
                <a:srgbClr val="000000"/>
              </a:buClr>
              <a:buSzPts val="1200"/>
              <a:buFont typeface="Arial"/>
              <a:buNone/>
            </a:pPr>
            <a:r>
              <a:rPr lang="en-GB" sz="1200" i="1" noProof="0" dirty="0">
                <a:solidFill>
                  <a:schemeClr val="tx1"/>
                </a:solidFill>
                <a:latin typeface="Calibri" panose="020F0502020204030204" pitchFamily="34" charset="0"/>
                <a:ea typeface="Century Gothic"/>
                <a:cs typeface="Calibri" panose="020F0502020204030204" pitchFamily="34" charset="0"/>
                <a:sym typeface="Century Gothic"/>
              </a:rPr>
              <a:t>What is different? </a:t>
            </a:r>
            <a:r>
              <a:rPr lang="en-GB" sz="1200" noProof="0" dirty="0">
                <a:solidFill>
                  <a:schemeClr val="tx1"/>
                </a:solidFill>
                <a:latin typeface="Calibri" panose="020F0502020204030204" pitchFamily="34" charset="0"/>
                <a:ea typeface="Century Gothic"/>
                <a:cs typeface="Calibri" panose="020F0502020204030204" pitchFamily="34" charset="0"/>
                <a:sym typeface="Century Gothic"/>
              </a:rPr>
              <a:t>(the size of the parts)</a:t>
            </a:r>
          </a:p>
          <a:p>
            <a:pPr marL="0" lvl="0" indent="0" algn="l" rtl="0">
              <a:spcBef>
                <a:spcPts val="0"/>
              </a:spcBef>
              <a:spcAft>
                <a:spcPts val="0"/>
              </a:spcAft>
              <a:buClr>
                <a:srgbClr val="000000"/>
              </a:buClr>
              <a:buSzPts val="1200"/>
              <a:buFont typeface="Arial"/>
              <a:buNone/>
            </a:pPr>
            <a:r>
              <a:rPr lang="en-GB" sz="1200" noProof="0" dirty="0">
                <a:solidFill>
                  <a:schemeClr val="tx1"/>
                </a:solidFill>
                <a:latin typeface="Calibri" panose="020F0502020204030204" pitchFamily="34" charset="0"/>
                <a:ea typeface="Century Gothic"/>
                <a:cs typeface="Calibri" panose="020F0502020204030204" pitchFamily="34" charset="0"/>
                <a:sym typeface="Century Gothic"/>
              </a:rPr>
              <a:t>Ask children to discuss in pairs, using concrete apparatus such as Numicon pieces to support their reasoning. </a:t>
            </a:r>
          </a:p>
          <a:p>
            <a:pPr marL="0" lvl="0" indent="0" algn="l" rtl="0">
              <a:spcBef>
                <a:spcPts val="0"/>
              </a:spcBef>
              <a:spcAft>
                <a:spcPts val="0"/>
              </a:spcAft>
              <a:buNone/>
            </a:pPr>
            <a:r>
              <a:rPr lang="en-GB" b="1" noProof="0" dirty="0">
                <a:solidFill>
                  <a:schemeClr val="tx1"/>
                </a:solidFill>
              </a:rPr>
              <a:t>Assessment opportunities: </a:t>
            </a:r>
          </a:p>
          <a:p>
            <a:pPr marL="0" lvl="0" indent="0" algn="l" rtl="0">
              <a:spcBef>
                <a:spcPts val="0"/>
              </a:spcBef>
              <a:spcAft>
                <a:spcPts val="0"/>
              </a:spcAft>
              <a:buNone/>
            </a:pPr>
            <a:r>
              <a:rPr lang="en-GB" noProof="0" dirty="0">
                <a:solidFill>
                  <a:schemeClr val="tx1"/>
                </a:solidFill>
              </a:rPr>
              <a:t>Strategy: verbal </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71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noProof="0" dirty="0">
                <a:solidFill>
                  <a:schemeClr val="tx1"/>
                </a:solidFill>
              </a:rPr>
              <a:t>Reflection notes</a:t>
            </a:r>
          </a:p>
          <a:p>
            <a:pPr marL="0" lvl="0" indent="0" algn="l" rtl="0">
              <a:spcBef>
                <a:spcPts val="0"/>
              </a:spcBef>
              <a:spcAft>
                <a:spcPts val="0"/>
              </a:spcAft>
              <a:buNone/>
            </a:pPr>
            <a:r>
              <a:rPr lang="en-GB" noProof="0" dirty="0">
                <a:solidFill>
                  <a:schemeClr val="tx1"/>
                </a:solidFill>
              </a:rPr>
              <a:t>Resources: Numicon pieces </a:t>
            </a:r>
          </a:p>
          <a:p>
            <a:pPr marL="0" lvl="0" indent="0" algn="l" rtl="0">
              <a:spcBef>
                <a:spcPts val="0"/>
              </a:spcBef>
              <a:spcAft>
                <a:spcPts val="0"/>
              </a:spcAft>
              <a:buFont typeface="Arial" panose="020B0604020202020204" pitchFamily="34" charset="0"/>
              <a:buNone/>
            </a:pPr>
            <a:r>
              <a:rPr lang="en-GB" noProof="0" dirty="0">
                <a:solidFill>
                  <a:schemeClr val="tx1"/>
                </a:solidFill>
              </a:rPr>
              <a:t>Ask children to hold up a Numicon piece to show how they feel about finding a whole and equal or unequal parts.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0" cap="none" spc="0" normalizeH="0" baseline="0" noProof="0" dirty="0">
                <a:ln>
                  <a:noFill/>
                </a:ln>
                <a:solidFill>
                  <a:schemeClr val="tx1"/>
                </a:solidFill>
                <a:effectLst/>
                <a:uLnTx/>
                <a:uFillTx/>
                <a:latin typeface="Calibri"/>
                <a:cs typeface="Calibri"/>
                <a:sym typeface="Calibri"/>
              </a:rPr>
              <a:t>Encourage children to choose a higher number if they feel more confident about their learning.</a:t>
            </a:r>
            <a:endParaRPr kumimoji="0" lang="en-GB" sz="1200" b="1" i="0" u="none" strike="noStrike" kern="0" cap="none" spc="0" normalizeH="0" baseline="0" noProof="0" dirty="0">
              <a:ln>
                <a:noFill/>
              </a:ln>
              <a:solidFill>
                <a:schemeClr val="tx1"/>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0" cap="none" spc="0" normalizeH="0" baseline="0" noProof="0" dirty="0">
                <a:ln>
                  <a:noFill/>
                </a:ln>
                <a:solidFill>
                  <a:schemeClr val="tx1"/>
                </a:solidFill>
                <a:effectLst/>
                <a:uLnTx/>
                <a:uFillTx/>
                <a:latin typeface="Calibri"/>
                <a:cs typeface="Calibri"/>
                <a:sym typeface="Calibri"/>
              </a:rPr>
              <a:t>Assessment opportunities: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0" cap="none" spc="0" normalizeH="0" baseline="0" noProof="0" dirty="0">
                <a:ln>
                  <a:noFill/>
                </a:ln>
                <a:solidFill>
                  <a:schemeClr val="tx1"/>
                </a:solidFill>
                <a:effectLst/>
                <a:uLnTx/>
                <a:uFillTx/>
                <a:latin typeface="Calibri"/>
                <a:cs typeface="Calibri"/>
                <a:sym typeface="Calibri"/>
              </a:rPr>
              <a:t>Strategy: visual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0" cap="none" spc="0" normalizeH="0" baseline="0" noProof="0" dirty="0">
                <a:ln>
                  <a:noFill/>
                </a:ln>
                <a:solidFill>
                  <a:schemeClr val="tx1"/>
                </a:solidFill>
                <a:effectLst/>
                <a:uLnTx/>
                <a:uFillTx/>
                <a:latin typeface="Calibri"/>
                <a:cs typeface="Calibri"/>
                <a:sym typeface="Calibri"/>
              </a:rPr>
              <a:t>Make a note of any children who show a lower number.</a:t>
            </a:r>
            <a:endParaRPr lang="en-GB" b="0" noProof="0" dirty="0">
              <a:solidFill>
                <a:schemeClr val="tx1"/>
              </a:solidFil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1513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tx1"/>
                </a:solidFill>
              </a:rPr>
              <a:t>Extend and explore notes</a:t>
            </a:r>
          </a:p>
          <a:p>
            <a:pPr marL="0" lvl="0" indent="0" algn="l" rtl="0">
              <a:spcBef>
                <a:spcPts val="0"/>
              </a:spcBef>
              <a:spcAft>
                <a:spcPts val="0"/>
              </a:spcAft>
              <a:buNone/>
            </a:pPr>
            <a:r>
              <a:rPr lang="en-GB" dirty="0">
                <a:solidFill>
                  <a:schemeClr val="tx1"/>
                </a:solidFill>
              </a:rPr>
              <a:t>Resources: print-outs of this slide, Numicon pieces (alternative options are Numicon pegs or interlocking cubes)</a:t>
            </a:r>
          </a:p>
          <a:p>
            <a:pPr marL="0" lvl="0" indent="0" algn="l" rtl="0">
              <a:spcBef>
                <a:spcPts val="0"/>
              </a:spcBef>
              <a:spcAft>
                <a:spcPts val="0"/>
              </a:spcAft>
              <a:buNone/>
            </a:pPr>
            <a:r>
              <a:rPr lang="en-GB" dirty="0">
                <a:solidFill>
                  <a:schemeClr val="tx1"/>
                </a:solidFill>
              </a:rPr>
              <a:t>This has been provided as an extra resource you can use as a follow-up to the lesson, for retrieval practice, or as an activity you can print out and give to children who need meaningful extension during the lesson.</a:t>
            </a:r>
          </a:p>
          <a:p>
            <a:pPr marL="0" lvl="0" indent="0" algn="l" rtl="0">
              <a:spcBef>
                <a:spcPts val="0"/>
              </a:spcBef>
              <a:spcAft>
                <a:spcPts val="0"/>
              </a:spcAft>
              <a:buNone/>
            </a:pPr>
            <a:r>
              <a:rPr lang="en-GB" dirty="0">
                <a:solidFill>
                  <a:schemeClr val="tx1"/>
                </a:solidFill>
              </a:rPr>
              <a:t>Ask children to use manipulatives (Numicon pieces) to explore the two problems. </a:t>
            </a:r>
          </a:p>
          <a:p>
            <a:pPr marL="0" lvl="0" indent="0" algn="l" rtl="0">
              <a:spcBef>
                <a:spcPts val="0"/>
              </a:spcBef>
              <a:spcAft>
                <a:spcPts val="0"/>
              </a:spcAft>
              <a:buNone/>
            </a:pPr>
            <a:r>
              <a:rPr lang="en-GB" dirty="0">
                <a:solidFill>
                  <a:schemeClr val="tx1"/>
                </a:solidFill>
              </a:rPr>
              <a:t>Alternatively, if children are struggling, they could use objects such as Numicon pegs or interlocking cubes to build the whole and split it in different ways.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chemeClr val="tx1"/>
                </a:solidFill>
              </a:rPr>
              <a:t>The use of manipulatives should alleviate some of the cognitive load and allow children to consider the structure of the problem.</a:t>
            </a:r>
          </a:p>
          <a:p>
            <a:pPr marL="0" lvl="0" indent="0" algn="l" rtl="0">
              <a:spcBef>
                <a:spcPts val="0"/>
              </a:spcBef>
              <a:spcAft>
                <a:spcPts val="0"/>
              </a:spcAft>
              <a:buNone/>
            </a:pPr>
            <a:r>
              <a:rPr lang="en-GB" b="1" dirty="0">
                <a:solidFill>
                  <a:schemeClr val="tx1"/>
                </a:solidFill>
              </a:rPr>
              <a:t>Look and listen for children who: </a:t>
            </a:r>
          </a:p>
          <a:p>
            <a:pPr marL="171450" lvl="0" indent="-171450" algn="l" rtl="0">
              <a:spcBef>
                <a:spcPts val="0"/>
              </a:spcBef>
              <a:spcAft>
                <a:spcPts val="0"/>
              </a:spcAft>
              <a:buFont typeface="Arial" panose="020B0604020202020204" pitchFamily="34" charset="0"/>
              <a:buChar char="•"/>
            </a:pPr>
            <a:r>
              <a:rPr lang="en-GB" dirty="0">
                <a:solidFill>
                  <a:schemeClr val="tx1"/>
                </a:solidFill>
              </a:rPr>
              <a:t>focus on making equal parts, and recognise when they have made parts that are unequal </a:t>
            </a:r>
          </a:p>
          <a:p>
            <a:pPr marL="171450" lvl="0" indent="-171450" algn="l" rtl="0">
              <a:spcBef>
                <a:spcPts val="0"/>
              </a:spcBef>
              <a:spcAft>
                <a:spcPts val="0"/>
              </a:spcAft>
              <a:buFont typeface="Arial" panose="020B0604020202020204" pitchFamily="34" charset="0"/>
              <a:buChar char="•"/>
            </a:pPr>
            <a:r>
              <a:rPr lang="en-GB" dirty="0">
                <a:solidFill>
                  <a:schemeClr val="tx1"/>
                </a:solidFill>
              </a:rPr>
              <a:t>check to make sure their whole is 12 (or 20 for the second problem) </a:t>
            </a:r>
          </a:p>
          <a:p>
            <a:pPr marL="171450" lvl="0" indent="-171450" algn="l" rtl="0">
              <a:spcBef>
                <a:spcPts val="0"/>
              </a:spcBef>
              <a:spcAft>
                <a:spcPts val="0"/>
              </a:spcAft>
              <a:buFont typeface="Arial" panose="020B0604020202020204" pitchFamily="34" charset="0"/>
              <a:buChar char="•"/>
            </a:pPr>
            <a:r>
              <a:rPr lang="en-GB" dirty="0">
                <a:solidFill>
                  <a:schemeClr val="tx1"/>
                </a:solidFill>
              </a:rPr>
              <a:t>find multiple ways to split 12 into equal parts: 2 parts of 6, 3 parts of 4, 4 parts of 3 and 6 parts of 2</a:t>
            </a:r>
          </a:p>
          <a:p>
            <a:pPr marL="171450" lvl="0" indent="-171450" algn="l" rtl="0">
              <a:spcBef>
                <a:spcPts val="0"/>
              </a:spcBef>
              <a:spcAft>
                <a:spcPts val="0"/>
              </a:spcAft>
              <a:buFont typeface="Arial" panose="020B0604020202020204" pitchFamily="34" charset="0"/>
              <a:buChar char="•"/>
            </a:pPr>
            <a:r>
              <a:rPr lang="en-GB" dirty="0">
                <a:solidFill>
                  <a:schemeClr val="tx1"/>
                </a:solidFill>
              </a:rPr>
              <a:t>find multiple ways to split 20 into equal parts: 2 parts of 10, 4 parts of 5, 5 parts of 4 and 10 parts of 2.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98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Teacher information slide</a:t>
            </a:r>
          </a:p>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360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Teacher information slide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495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Teacher information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41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Teacher information slide</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05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Title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540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tx1"/>
                </a:solidFill>
              </a:rPr>
              <a:t>Talk task (1) notes</a:t>
            </a:r>
          </a:p>
          <a:p>
            <a:pPr marL="0" lvl="0" indent="0" algn="l" rtl="0">
              <a:spcBef>
                <a:spcPts val="0"/>
              </a:spcBef>
              <a:spcAft>
                <a:spcPts val="0"/>
              </a:spcAft>
              <a:buNone/>
            </a:pPr>
            <a:r>
              <a:rPr lang="en-GB" dirty="0">
                <a:solidFill>
                  <a:schemeClr val="tx1"/>
                </a:solidFill>
              </a:rPr>
              <a:t>Resources: concrete apparatus to make models, e.g. interlocking cubes (optional)</a:t>
            </a:r>
          </a:p>
          <a:p>
            <a:pPr marL="0" lvl="0" indent="0" algn="l" rtl="0">
              <a:spcBef>
                <a:spcPts val="0"/>
              </a:spcBef>
              <a:spcAft>
                <a:spcPts val="0"/>
              </a:spcAft>
              <a:buNone/>
            </a:pPr>
            <a:r>
              <a:rPr lang="en-GB" dirty="0">
                <a:solidFill>
                  <a:schemeClr val="tx1"/>
                </a:solidFill>
              </a:rPr>
              <a:t>Oracy groupings: Pairs</a:t>
            </a:r>
          </a:p>
          <a:p>
            <a:pPr marL="0" indent="0"/>
            <a:r>
              <a:rPr lang="en-GB" dirty="0">
                <a:solidFill>
                  <a:schemeClr val="tx1"/>
                </a:solidFill>
              </a:rPr>
              <a:t>This is an opportunity to rehearse the vocabulary of ‘whole’ and ‘part’. </a:t>
            </a:r>
          </a:p>
          <a:p>
            <a:pPr marL="0" indent="0"/>
            <a:r>
              <a:rPr lang="en-GB" dirty="0">
                <a:solidFill>
                  <a:schemeClr val="tx1"/>
                </a:solidFill>
              </a:rPr>
              <a:t>Ask children to discuss in pairs the images on the slide. </a:t>
            </a:r>
          </a:p>
          <a:p>
            <a:pPr marL="0" indent="0"/>
            <a:r>
              <a:rPr lang="en-GB" dirty="0">
                <a:solidFill>
                  <a:schemeClr val="tx1"/>
                </a:solidFill>
              </a:rPr>
              <a:t>Model and encourage children to use the sentence stems shown on the slide, e.g. ‘The petal is the part. The flower is the whole.’</a:t>
            </a:r>
          </a:p>
          <a:p>
            <a:pPr marL="0" lvl="0" indent="0" algn="l" rtl="0">
              <a:spcBef>
                <a:spcPts val="0"/>
              </a:spcBef>
              <a:spcAft>
                <a:spcPts val="0"/>
              </a:spcAft>
              <a:buNone/>
            </a:pPr>
            <a:r>
              <a:rPr lang="en-GB" dirty="0">
                <a:solidFill>
                  <a:schemeClr val="tx1"/>
                </a:solidFill>
              </a:rPr>
              <a:t>You may also choose to create models using concrete apparatus and ask children to match the part to the whole, e.g. a tower of 5 interlocking cubes, and a single interlocking cube. </a:t>
            </a:r>
          </a:p>
          <a:p>
            <a:pPr marL="0" lvl="0" indent="0" algn="l" rtl="0">
              <a:spcBef>
                <a:spcPts val="0"/>
              </a:spcBef>
              <a:spcAft>
                <a:spcPts val="0"/>
              </a:spcAft>
              <a:buNone/>
            </a:pPr>
            <a:r>
              <a:rPr lang="en-GB" dirty="0">
                <a:solidFill>
                  <a:schemeClr val="tx1"/>
                </a:solidFill>
              </a:rPr>
              <a:t>Encourage children to look around the classroom for any parts and wholes they can identify in their environment, e.g. a pencil pot (the whole) containing individual pencils (the parts); a tray cupboard (the whole) containing individual trays (the parts); a stack of chairs (the whole) made up of individual chairs (the parts).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473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tx1"/>
                </a:solidFill>
              </a:rPr>
              <a:t>Talk task (2) notes</a:t>
            </a:r>
          </a:p>
          <a:p>
            <a:pPr marL="0" lvl="0" indent="0" algn="l" rtl="0">
              <a:spcBef>
                <a:spcPts val="0"/>
              </a:spcBef>
              <a:spcAft>
                <a:spcPts val="0"/>
              </a:spcAft>
              <a:buNone/>
            </a:pPr>
            <a:r>
              <a:rPr lang="en-GB" dirty="0">
                <a:solidFill>
                  <a:schemeClr val="tx1"/>
                </a:solidFill>
              </a:rPr>
              <a:t>Oracy groupings: Pairs</a:t>
            </a:r>
          </a:p>
          <a:p>
            <a:pPr marL="0" lvl="0" indent="0" algn="l" rtl="0">
              <a:spcBef>
                <a:spcPts val="0"/>
              </a:spcBef>
              <a:spcAft>
                <a:spcPts val="0"/>
              </a:spcAft>
              <a:buNone/>
            </a:pPr>
            <a:r>
              <a:rPr lang="en-GB" b="1" dirty="0">
                <a:solidFill>
                  <a:schemeClr val="tx1"/>
                </a:solidFill>
              </a:rPr>
              <a:t>Ask: </a:t>
            </a:r>
            <a:r>
              <a:rPr lang="en-GB" i="1" dirty="0">
                <a:solidFill>
                  <a:schemeClr val="tx1"/>
                </a:solidFill>
              </a:rPr>
              <a:t>What do you think ‘the whole’ means?</a:t>
            </a:r>
          </a:p>
          <a:p>
            <a:pPr marL="0" lvl="0" indent="0" algn="l" rtl="0">
              <a:spcBef>
                <a:spcPts val="0"/>
              </a:spcBef>
              <a:spcAft>
                <a:spcPts val="0"/>
              </a:spcAft>
              <a:buNone/>
            </a:pPr>
            <a:r>
              <a:rPr lang="en-GB" dirty="0">
                <a:solidFill>
                  <a:schemeClr val="tx1"/>
                </a:solidFill>
              </a:rPr>
              <a:t>Give children a minute to discuss in pairs. </a:t>
            </a:r>
          </a:p>
          <a:p>
            <a:pPr marL="0" lvl="0" indent="0" algn="l" rtl="0">
              <a:spcBef>
                <a:spcPts val="0"/>
              </a:spcBef>
              <a:spcAft>
                <a:spcPts val="0"/>
              </a:spcAft>
              <a:buNone/>
            </a:pPr>
            <a:r>
              <a:rPr lang="en-GB" b="1" dirty="0">
                <a:solidFill>
                  <a:schemeClr val="tx1"/>
                </a:solidFill>
              </a:rPr>
              <a:t>Say: </a:t>
            </a:r>
            <a:r>
              <a:rPr lang="en-GB" i="1" dirty="0">
                <a:solidFill>
                  <a:schemeClr val="tx1"/>
                </a:solidFill>
              </a:rPr>
              <a:t>Tia has a whole banana. She thinks that means that the whole is 1. </a:t>
            </a:r>
          </a:p>
          <a:p>
            <a:pPr marL="0" lvl="0" indent="0" algn="l" rtl="0">
              <a:spcBef>
                <a:spcPts val="0"/>
              </a:spcBef>
              <a:spcAft>
                <a:spcPts val="0"/>
              </a:spcAft>
              <a:buNone/>
            </a:pPr>
            <a:r>
              <a:rPr lang="en-GB" b="1" dirty="0">
                <a:solidFill>
                  <a:schemeClr val="tx1"/>
                </a:solidFill>
              </a:rPr>
              <a:t>Say: </a:t>
            </a:r>
            <a:r>
              <a:rPr lang="en-GB" i="1" dirty="0">
                <a:solidFill>
                  <a:schemeClr val="tx1"/>
                </a:solidFill>
              </a:rPr>
              <a:t>Ben has a whole bowl of 5 strawberries. He thinks that means that the whole is 5. </a:t>
            </a:r>
          </a:p>
          <a:p>
            <a:pPr marL="0" lvl="0" indent="0" algn="l" rtl="0">
              <a:spcBef>
                <a:spcPts val="0"/>
              </a:spcBef>
              <a:spcAft>
                <a:spcPts val="0"/>
              </a:spcAft>
              <a:buNone/>
            </a:pPr>
            <a:r>
              <a:rPr lang="en-GB" b="1" dirty="0">
                <a:solidFill>
                  <a:schemeClr val="tx1"/>
                </a:solidFill>
              </a:rPr>
              <a:t>Ask: </a:t>
            </a:r>
            <a:r>
              <a:rPr lang="en-GB" i="1" dirty="0">
                <a:solidFill>
                  <a:schemeClr val="tx1"/>
                </a:solidFill>
              </a:rPr>
              <a:t>Who do you agree with? Why? </a:t>
            </a:r>
          </a:p>
          <a:p>
            <a:pPr marL="0" lvl="0" indent="0" algn="l" rtl="0">
              <a:spcBef>
                <a:spcPts val="0"/>
              </a:spcBef>
              <a:spcAft>
                <a:spcPts val="0"/>
              </a:spcAft>
              <a:buNone/>
            </a:pPr>
            <a:r>
              <a:rPr lang="en-GB" dirty="0">
                <a:solidFill>
                  <a:schemeClr val="tx1"/>
                </a:solidFill>
              </a:rPr>
              <a:t>Ask children to discuss in their pairs. </a:t>
            </a:r>
          </a:p>
          <a:p>
            <a:pPr marL="0" lvl="0" indent="0" algn="l" rtl="0">
              <a:spcBef>
                <a:spcPts val="0"/>
              </a:spcBef>
              <a:spcAft>
                <a:spcPts val="0"/>
              </a:spcAft>
              <a:buNone/>
            </a:pPr>
            <a:r>
              <a:rPr lang="en-GB" b="1" dirty="0">
                <a:solidFill>
                  <a:schemeClr val="tx1"/>
                </a:solidFill>
              </a:rPr>
              <a:t>Look and listen for children who: </a:t>
            </a:r>
          </a:p>
          <a:p>
            <a:pPr marL="171450" lvl="0" indent="-171450" algn="l" rtl="0">
              <a:spcBef>
                <a:spcPts val="0"/>
              </a:spcBef>
              <a:spcAft>
                <a:spcPts val="0"/>
              </a:spcAft>
              <a:buFont typeface="Arial" panose="020B0604020202020204" pitchFamily="34" charset="0"/>
              <a:buChar char="•"/>
            </a:pPr>
            <a:r>
              <a:rPr lang="en-GB" dirty="0">
                <a:solidFill>
                  <a:schemeClr val="tx1"/>
                </a:solidFill>
              </a:rPr>
              <a:t>recognise that both Tia and Ben are right, but not always: Tia’s whole is 1, and Ben’s whole is 5. </a:t>
            </a:r>
          </a:p>
          <a:p>
            <a:pPr marL="0" lvl="0" indent="0" algn="l" rtl="0">
              <a:spcBef>
                <a:spcPts val="0"/>
              </a:spcBef>
              <a:spcAft>
                <a:spcPts val="0"/>
              </a:spcAft>
              <a:buNone/>
            </a:pPr>
            <a:r>
              <a:rPr lang="en-GB" b="1" dirty="0">
                <a:solidFill>
                  <a:schemeClr val="tx1"/>
                </a:solidFill>
              </a:rPr>
              <a:t>Watch out for children who: </a:t>
            </a:r>
          </a:p>
          <a:p>
            <a:pPr marL="171450" lvl="0" indent="-171450" algn="l" rtl="0">
              <a:spcBef>
                <a:spcPts val="0"/>
              </a:spcBef>
              <a:spcAft>
                <a:spcPts val="0"/>
              </a:spcAft>
              <a:buFont typeface="Arial" panose="020B0604020202020204" pitchFamily="34" charset="0"/>
              <a:buChar char="•"/>
            </a:pPr>
            <a:r>
              <a:rPr lang="en-GB" dirty="0">
                <a:solidFill>
                  <a:schemeClr val="tx1"/>
                </a:solidFill>
              </a:rPr>
              <a:t>say that the whole is always 1.</a:t>
            </a:r>
          </a:p>
          <a:p>
            <a:pPr marL="0" lvl="0" indent="0" algn="l" rtl="0">
              <a:spcBef>
                <a:spcPts val="0"/>
              </a:spcBef>
              <a:spcAft>
                <a:spcPts val="0"/>
              </a:spcAft>
              <a:buNone/>
            </a:pPr>
            <a:r>
              <a:rPr lang="en-GB" dirty="0">
                <a:solidFill>
                  <a:schemeClr val="tx1"/>
                </a:solidFill>
              </a:rPr>
              <a:t>Draw out that the whole always describes how many there are in the entire group altogether (the total). </a:t>
            </a:r>
          </a:p>
          <a:p>
            <a:pPr marL="0" lvl="0" indent="0" algn="l" rtl="0">
              <a:spcBef>
                <a:spcPts val="0"/>
              </a:spcBef>
              <a:spcAft>
                <a:spcPts val="0"/>
              </a:spcAft>
              <a:buNone/>
            </a:pPr>
            <a:r>
              <a:rPr lang="en-GB" b="1" dirty="0">
                <a:solidFill>
                  <a:schemeClr val="tx1"/>
                </a:solidFill>
              </a:rPr>
              <a:t>Say: </a:t>
            </a:r>
            <a:r>
              <a:rPr lang="en-GB" i="1" dirty="0">
                <a:solidFill>
                  <a:schemeClr val="tx1"/>
                </a:solidFill>
              </a:rPr>
              <a:t>The whole might be 1, but the whole is not always 1. The whole can be any amount.</a:t>
            </a:r>
          </a:p>
          <a:p>
            <a:pPr marL="0" lvl="0" indent="0" algn="l" rtl="0">
              <a:spcBef>
                <a:spcPts val="0"/>
              </a:spcBef>
              <a:spcAft>
                <a:spcPts val="0"/>
              </a:spcAft>
              <a:buNone/>
            </a:pPr>
            <a:endParaRPr lang="en-GB"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664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u="none" strike="noStrike" dirty="0">
                <a:solidFill>
                  <a:schemeClr val="tx1"/>
                </a:solidFill>
                <a:latin typeface="Calibri" panose="020F0502020204030204" pitchFamily="34" charset="0"/>
                <a:ea typeface="Arial"/>
                <a:cs typeface="Calibri" panose="020F0502020204030204" pitchFamily="34" charset="0"/>
                <a:sym typeface="Arial"/>
              </a:rPr>
              <a:t>Switch on notes</a:t>
            </a:r>
          </a:p>
          <a:p>
            <a:pPr marL="0" lvl="0" indent="0" algn="l" rtl="0">
              <a:spcBef>
                <a:spcPts val="0"/>
              </a:spcBef>
              <a:spcAft>
                <a:spcPts val="0"/>
              </a:spcAft>
              <a:buNone/>
            </a:pPr>
            <a:r>
              <a:rPr lang="en-GB" sz="1200" b="1" u="none" strike="noStrike" dirty="0">
                <a:solidFill>
                  <a:schemeClr val="tx1"/>
                </a:solidFill>
                <a:latin typeface="Calibri" panose="020F0502020204030204" pitchFamily="34" charset="0"/>
                <a:ea typeface="Arial"/>
                <a:cs typeface="Calibri" panose="020F0502020204030204" pitchFamily="34" charset="0"/>
                <a:sym typeface="Arial"/>
              </a:rPr>
              <a:t>Before the lesson: </a:t>
            </a:r>
            <a:r>
              <a:rPr lang="en-GB" sz="1200" b="0" u="none" strike="noStrike" dirty="0">
                <a:solidFill>
                  <a:schemeClr val="tx1"/>
                </a:solidFill>
                <a:latin typeface="Calibri" panose="020F0502020204030204" pitchFamily="34" charset="0"/>
                <a:ea typeface="Arial"/>
                <a:cs typeface="Calibri" panose="020F0502020204030204" pitchFamily="34" charset="0"/>
                <a:sym typeface="Arial"/>
              </a:rPr>
              <a:t>P</a:t>
            </a: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lace 12 Numicon pegs into a small pot. Prepare one pot per pair/group of children, each containing up to 20 Numicon pegs (some quantities should be less than 12, some should be greater). Provide a Numicon dot pattern photocopy master for each pair/group.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solidFill>
                  <a:schemeClr val="tx1"/>
                </a:solidFill>
              </a:rPr>
              <a:t>Oracy groupings: Trios</a:t>
            </a:r>
            <a:endParaRPr lang="en-GB" sz="1200" u="none" strike="noStrike"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Resources: Numicon dot patterns</a:t>
            </a:r>
            <a:r>
              <a:rPr lang="en-GB" dirty="0">
                <a:solidFill>
                  <a:schemeClr val="tx1"/>
                </a:solidFill>
              </a:rPr>
              <a:t> (photocopy master), </a:t>
            </a: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Numicon pegs, small pots, Numicon baseboards, Numicon pieces (optional)</a:t>
            </a:r>
          </a:p>
          <a:p>
            <a:pPr marL="0" lvl="0" indent="0" algn="l" rtl="0">
              <a:spcBef>
                <a:spcPts val="0"/>
              </a:spcBef>
              <a:spcAft>
                <a:spcPts val="0"/>
              </a:spcAft>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Show children the pot containing 12 pegs. </a:t>
            </a:r>
          </a:p>
          <a:p>
            <a:pPr marL="0" lvl="0" indent="0" algn="l" rtl="0">
              <a:spcBef>
                <a:spcPts val="0"/>
              </a:spcBef>
              <a:spcAft>
                <a:spcPts val="0"/>
              </a:spcAft>
              <a:buNone/>
            </a:pPr>
            <a:r>
              <a:rPr lang="en-GB" sz="1200" b="1" u="none" strike="noStrike" dirty="0">
                <a:solidFill>
                  <a:schemeClr val="tx1"/>
                </a:solidFill>
                <a:latin typeface="Calibri" panose="020F0502020204030204" pitchFamily="34" charset="0"/>
                <a:ea typeface="Arial"/>
                <a:cs typeface="Calibri" panose="020F0502020204030204" pitchFamily="34" charset="0"/>
                <a:sym typeface="Arial"/>
              </a:rPr>
              <a:t>Say: </a:t>
            </a:r>
            <a:r>
              <a:rPr lang="en-GB" sz="1200" i="1" u="none" strike="noStrike" dirty="0">
                <a:solidFill>
                  <a:schemeClr val="tx1"/>
                </a:solidFill>
                <a:latin typeface="Calibri" panose="020F0502020204030204" pitchFamily="34" charset="0"/>
                <a:ea typeface="Arial"/>
                <a:cs typeface="Calibri" panose="020F0502020204030204" pitchFamily="34" charset="0"/>
                <a:sym typeface="Arial"/>
              </a:rPr>
              <a:t>This pot contains some pegs.  </a:t>
            </a:r>
          </a:p>
          <a:p>
            <a:pPr marL="0" lvl="0" indent="0" algn="l" rtl="0">
              <a:spcBef>
                <a:spcPts val="0"/>
              </a:spcBef>
              <a:spcAft>
                <a:spcPts val="0"/>
              </a:spcAft>
              <a:buNone/>
            </a:pPr>
            <a:r>
              <a:rPr lang="en-GB" sz="1200" b="1" u="none" strike="noStrike" dirty="0">
                <a:solidFill>
                  <a:schemeClr val="tx1"/>
                </a:solidFill>
                <a:latin typeface="Calibri" panose="020F0502020204030204" pitchFamily="34" charset="0"/>
                <a:ea typeface="Arial"/>
                <a:cs typeface="Calibri" panose="020F0502020204030204" pitchFamily="34" charset="0"/>
                <a:sym typeface="Arial"/>
              </a:rPr>
              <a:t>Ask: </a:t>
            </a:r>
            <a:r>
              <a:rPr lang="en-GB" sz="1200" i="1" u="none" strike="noStrike" dirty="0">
                <a:solidFill>
                  <a:schemeClr val="tx1"/>
                </a:solidFill>
                <a:latin typeface="Calibri" panose="020F0502020204030204" pitchFamily="34" charset="0"/>
                <a:ea typeface="Arial"/>
                <a:cs typeface="Calibri" panose="020F0502020204030204" pitchFamily="34" charset="0"/>
                <a:sym typeface="Arial"/>
              </a:rPr>
              <a:t>How can we find out the whole amount? </a:t>
            </a:r>
          </a:p>
          <a:p>
            <a:pPr marL="0" lvl="0" indent="0" algn="l" rtl="0">
              <a:spcBef>
                <a:spcPts val="0"/>
              </a:spcBef>
              <a:spcAft>
                <a:spcPts val="0"/>
              </a:spcAft>
              <a:buFont typeface="Arial" panose="020B0604020202020204" pitchFamily="34" charset="0"/>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Agree that you need to carefully count all the pegs to find out how many altogether. </a:t>
            </a:r>
          </a:p>
          <a:p>
            <a:pPr marL="0" lvl="0" indent="0" algn="l" rtl="0">
              <a:spcBef>
                <a:spcPts val="0"/>
              </a:spcBef>
              <a:spcAft>
                <a:spcPts val="0"/>
              </a:spcAft>
              <a:buFont typeface="Arial" panose="020B0604020202020204" pitchFamily="34" charset="0"/>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Model placing the pegs in the Numicon patterns on the baseboard to support identifying the whole: place the pegs in the 10-pattern and then the 2-pattern, </a:t>
            </a:r>
            <a:r>
              <a:rPr lang="en-GB" sz="1200" u="none" strike="noStrike" baseline="0" dirty="0">
                <a:solidFill>
                  <a:schemeClr val="tx1"/>
                </a:solidFill>
                <a:latin typeface="Calibri" panose="020F0502020204030204" pitchFamily="34" charset="0"/>
                <a:ea typeface="Arial"/>
                <a:cs typeface="Calibri" panose="020F0502020204030204" pitchFamily="34" charset="0"/>
                <a:sym typeface="Arial"/>
              </a:rPr>
              <a:t>building from the bottom up.</a:t>
            </a:r>
          </a:p>
          <a:p>
            <a:pPr marL="171450" lvl="0" indent="-171450" algn="l" rtl="0">
              <a:spcBef>
                <a:spcPts val="0"/>
              </a:spcBef>
              <a:spcAft>
                <a:spcPts val="0"/>
              </a:spcAft>
              <a:buFont typeface="Wingdings" panose="05000000000000000000" pitchFamily="2" charset="2"/>
              <a:buChar char="Ø"/>
            </a:pPr>
            <a:r>
              <a:rPr lang="en-GB" sz="1200" u="none" strike="noStrike" baseline="0" dirty="0">
                <a:solidFill>
                  <a:schemeClr val="tx1"/>
                </a:solidFill>
                <a:latin typeface="Calibri" panose="020F0502020204030204" pitchFamily="34" charset="0"/>
                <a:ea typeface="Arial"/>
                <a:cs typeface="Calibri" panose="020F0502020204030204" pitchFamily="34" charset="0"/>
                <a:sym typeface="Arial"/>
              </a:rPr>
              <a:t>Click to reveal the 12 pegs organised into the 10-pattern and the 2-pattern. </a:t>
            </a:r>
          </a:p>
          <a:p>
            <a:pPr marL="171450" lvl="0" indent="-171450" algn="l" rtl="0">
              <a:spcBef>
                <a:spcPts val="0"/>
              </a:spcBef>
              <a:spcAft>
                <a:spcPts val="0"/>
              </a:spcAft>
              <a:buFont typeface="Wingdings" panose="05000000000000000000" pitchFamily="2" charset="2"/>
              <a:buChar char="Ø"/>
            </a:pPr>
            <a:r>
              <a:rPr lang="en-GB" sz="1200" u="none" strike="noStrike" baseline="0" dirty="0">
                <a:solidFill>
                  <a:schemeClr val="tx1"/>
                </a:solidFill>
                <a:latin typeface="Calibri" panose="020F0502020204030204" pitchFamily="34" charset="0"/>
                <a:ea typeface="Arial"/>
                <a:cs typeface="Calibri" panose="020F0502020204030204" pitchFamily="34" charset="0"/>
                <a:sym typeface="Arial"/>
              </a:rPr>
              <a:t>Click again to reveal the pegs inside the Numicon pieces. </a:t>
            </a:r>
            <a:endParaRPr lang="en-GB" sz="1200" u="none" strike="noStrike"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Give each trio of children a baseboard, the Numicon dot patterns photocopy master and a pot containing up to 20 Numicon pegs. </a:t>
            </a:r>
          </a:p>
          <a:p>
            <a:pPr marL="0" lvl="0" indent="0" algn="l" rtl="0">
              <a:spcBef>
                <a:spcPts val="0"/>
              </a:spcBef>
              <a:spcAft>
                <a:spcPts val="0"/>
              </a:spcAft>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Encourage trios to find the whole by placing their pegs into the Numicon patterns on the baseboard. </a:t>
            </a:r>
          </a:p>
          <a:p>
            <a:pPr marL="0" lvl="0" indent="0" algn="l" rtl="0">
              <a:spcBef>
                <a:spcPts val="0"/>
              </a:spcBef>
              <a:spcAft>
                <a:spcPts val="0"/>
              </a:spcAft>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Ask them to use the sentence stem, ‘The whole amount is __.’</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u="none" strike="noStrike" baseline="0" dirty="0">
                <a:solidFill>
                  <a:schemeClr val="tx1"/>
                </a:solidFill>
                <a:latin typeface="Calibri" panose="020F0502020204030204" pitchFamily="34" charset="0"/>
                <a:ea typeface="Arial"/>
                <a:cs typeface="Calibri" panose="020F0502020204030204" pitchFamily="34" charset="0"/>
                <a:sym typeface="Arial"/>
              </a:rPr>
              <a:t>Children could hold up the Numicon pieces that represent their whole. </a:t>
            </a:r>
            <a:endParaRPr lang="en-GB" sz="1200" u="none" strike="noStrike"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r>
              <a:rPr lang="en-GB" sz="1200" u="none" strike="noStrike" dirty="0">
                <a:solidFill>
                  <a:schemeClr val="tx1"/>
                </a:solidFill>
                <a:latin typeface="Calibri" panose="020F0502020204030204" pitchFamily="34" charset="0"/>
                <a:ea typeface="Arial"/>
                <a:cs typeface="Calibri" panose="020F0502020204030204" pitchFamily="34" charset="0"/>
                <a:sym typeface="Arial"/>
              </a:rPr>
              <a:t>Encourage children</a:t>
            </a:r>
            <a:r>
              <a:rPr lang="en-GB" sz="1200" u="none" strike="noStrike" baseline="0" dirty="0">
                <a:solidFill>
                  <a:schemeClr val="tx1"/>
                </a:solidFill>
                <a:latin typeface="Calibri" panose="020F0502020204030204" pitchFamily="34" charset="0"/>
                <a:ea typeface="Arial"/>
                <a:cs typeface="Calibri" panose="020F0502020204030204" pitchFamily="34" charset="0"/>
                <a:sym typeface="Arial"/>
              </a:rPr>
              <a:t> to compare the size of their whole with the one you modelled to the class. Establish who has a whole greater than or less than 12. </a:t>
            </a:r>
          </a:p>
          <a:p>
            <a:pPr marL="0" lvl="0" indent="0" algn="l" rtl="0">
              <a:spcBef>
                <a:spcPts val="0"/>
              </a:spcBef>
              <a:spcAft>
                <a:spcPts val="0"/>
              </a:spcAft>
              <a:buNone/>
            </a:pPr>
            <a:r>
              <a:rPr lang="en-GB" sz="1200" b="1" u="none" strike="noStrike" baseline="0" dirty="0">
                <a:solidFill>
                  <a:schemeClr val="tx1"/>
                </a:solidFill>
                <a:latin typeface="Calibri" panose="020F0502020204030204" pitchFamily="34" charset="0"/>
                <a:ea typeface="Arial"/>
                <a:cs typeface="Calibri" panose="020F0502020204030204" pitchFamily="34" charset="0"/>
                <a:sym typeface="Arial"/>
              </a:rPr>
              <a:t>Ask: </a:t>
            </a:r>
            <a:r>
              <a:rPr lang="en-GB" sz="1200" i="1" u="none" strike="noStrike" baseline="0" dirty="0">
                <a:solidFill>
                  <a:schemeClr val="tx1"/>
                </a:solidFill>
                <a:latin typeface="Calibri" panose="020F0502020204030204" pitchFamily="34" charset="0"/>
                <a:ea typeface="Arial"/>
                <a:cs typeface="Calibri" panose="020F0502020204030204" pitchFamily="34" charset="0"/>
                <a:sym typeface="Arial"/>
              </a:rPr>
              <a:t>Who has the greatest whole amount? </a:t>
            </a:r>
          </a:p>
          <a:p>
            <a:pPr marL="0" lvl="0" indent="0" algn="l" rtl="0">
              <a:spcBef>
                <a:spcPts val="0"/>
              </a:spcBef>
              <a:spcAft>
                <a:spcPts val="0"/>
              </a:spcAft>
              <a:buNone/>
            </a:pPr>
            <a:r>
              <a:rPr lang="en-GB" sz="1200" b="1" u="none" strike="noStrike" baseline="0" dirty="0">
                <a:solidFill>
                  <a:schemeClr val="tx1"/>
                </a:solidFill>
                <a:latin typeface="Calibri" panose="020F0502020204030204" pitchFamily="34" charset="0"/>
                <a:ea typeface="Arial"/>
                <a:cs typeface="Calibri" panose="020F0502020204030204" pitchFamily="34" charset="0"/>
                <a:sym typeface="Arial"/>
              </a:rPr>
              <a:t>Ask: </a:t>
            </a:r>
            <a:r>
              <a:rPr lang="en-GB" sz="1200" i="1" u="none" strike="noStrike" baseline="0" dirty="0">
                <a:solidFill>
                  <a:schemeClr val="tx1"/>
                </a:solidFill>
                <a:latin typeface="Calibri" panose="020F0502020204030204" pitchFamily="34" charset="0"/>
                <a:ea typeface="Arial"/>
                <a:cs typeface="Calibri" panose="020F0502020204030204" pitchFamily="34" charset="0"/>
                <a:sym typeface="Arial"/>
              </a:rPr>
              <a:t>Who has the smallest whole amount? </a:t>
            </a:r>
          </a:p>
          <a:p>
            <a:pPr marL="0" lvl="0" indent="0" algn="l" rtl="0">
              <a:spcBef>
                <a:spcPts val="0"/>
              </a:spcBef>
              <a:spcAft>
                <a:spcPts val="0"/>
              </a:spcAft>
              <a:buNone/>
            </a:pPr>
            <a:endParaRPr lang="en-GB" sz="1200" i="1" u="none" strike="noStrike" dirty="0">
              <a:solidFill>
                <a:srgbClr val="1A1A1A"/>
              </a:solidFill>
              <a:latin typeface="Calibri" panose="020F0502020204030204" pitchFamily="34" charset="0"/>
              <a:ea typeface="Arial"/>
              <a:cs typeface="Calibri" panose="020F050202020403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901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37.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C3E182A-0F2A-A201-237F-3CE797ED3F5F}"/>
              </a:ext>
            </a:extLst>
          </p:cNvPr>
          <p:cNvSpPr>
            <a:spLocks noGrp="1"/>
          </p:cNvSpPr>
          <p:nvPr>
            <p:ph type="title"/>
          </p:nvPr>
        </p:nvSpPr>
        <p:spPr>
          <a:xfrm>
            <a:off x="9452400" y="6321600"/>
            <a:ext cx="2739600" cy="536400"/>
          </a:xfrm>
          <a:prstGeom prst="rect">
            <a:avLst/>
          </a:prstGeom>
        </p:spPr>
        <p:txBody>
          <a:bodyPr lIns="0" tIns="0" rIns="270000" anchor="ctr"/>
          <a:lstStyle>
            <a:lvl1pPr algn="r">
              <a:defRPr sz="1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80604908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D7103AA6-90CE-6207-F787-3C95092D9A58}"/>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16" name="Placeholder text">
            <a:extLst>
              <a:ext uri="{FF2B5EF4-FFF2-40B4-BE49-F238E27FC236}">
                <a16:creationId xmlns:a16="http://schemas.microsoft.com/office/drawing/2014/main" id="{3FF8663B-072E-F902-B577-68CED30D8FE9}"/>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Placeholder picture">
            <a:extLst>
              <a:ext uri="{FF2B5EF4-FFF2-40B4-BE49-F238E27FC236}">
                <a16:creationId xmlns:a16="http://schemas.microsoft.com/office/drawing/2014/main" id="{12DCA219-6D6A-C33D-F3FE-685063ADA2BF}"/>
              </a:ext>
            </a:extLst>
          </p:cNvPr>
          <p:cNvSpPr>
            <a:spLocks noGrp="1"/>
          </p:cNvSpPr>
          <p:nvPr>
            <p:ph type="pic" sz="quarter" idx="12"/>
          </p:nvPr>
        </p:nvSpPr>
        <p:spPr>
          <a:xfrm>
            <a:off x="263525" y="1783325"/>
            <a:ext cx="8996400" cy="4823057"/>
          </a:xfrm>
          <a:prstGeom prst="rect">
            <a:avLst/>
          </a:prstGeom>
        </p:spPr>
        <p:txBody>
          <a:bodyPr/>
          <a:lstStyle/>
          <a:p>
            <a:endParaRPr lang="en-US"/>
          </a:p>
        </p:txBody>
      </p:sp>
      <p:sp>
        <p:nvSpPr>
          <p:cNvPr id="7" name="Panel">
            <a:extLst>
              <a:ext uri="{FF2B5EF4-FFF2-40B4-BE49-F238E27FC236}">
                <a16:creationId xmlns:a16="http://schemas.microsoft.com/office/drawing/2014/main" id="{FD9B31B5-027B-1A4C-C28D-3F6E2AE6C7DB}"/>
              </a:ext>
              <a:ext uri="{C183D7F6-B498-43B3-948B-1728B52AA6E4}">
                <adec:decorative xmlns:adec="http://schemas.microsoft.com/office/drawing/2017/decorative" val="1"/>
              </a:ext>
            </a:extLst>
          </p:cNvPr>
          <p:cNvSpPr/>
          <p:nvPr userDrawn="1"/>
        </p:nvSpPr>
        <p:spPr>
          <a:xfrm>
            <a:off x="9672000" y="72000"/>
            <a:ext cx="2520000" cy="67860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 name="Key words">
            <a:extLst>
              <a:ext uri="{FF2B5EF4-FFF2-40B4-BE49-F238E27FC236}">
                <a16:creationId xmlns:a16="http://schemas.microsoft.com/office/drawing/2014/main" id="{AAEA834E-8ADA-D0E7-BC8D-83C65D130897}"/>
              </a:ext>
            </a:extLst>
          </p:cNvPr>
          <p:cNvSpPr>
            <a:spLocks noGrp="1"/>
          </p:cNvSpPr>
          <p:nvPr>
            <p:ph type="body" sz="quarter" idx="17"/>
          </p:nvPr>
        </p:nvSpPr>
        <p:spPr>
          <a:xfrm>
            <a:off x="10393200" y="1052513"/>
            <a:ext cx="1535275" cy="360000"/>
          </a:xfrm>
          <a:prstGeom prst="rect">
            <a:avLst/>
          </a:prstGeom>
        </p:spPr>
        <p:txBody>
          <a:bodyPr wrap="square" lIns="0" tIns="0" rIns="180000" bIns="0"/>
          <a:lstStyle>
            <a:lvl1pPr marL="0" indent="0">
              <a:lnSpc>
                <a:spcPct val="100000"/>
              </a:lnSpc>
              <a:spcBef>
                <a:spcPts val="0"/>
              </a:spcBef>
              <a:buNone/>
              <a:defRPr sz="2000">
                <a:solidFill>
                  <a:srgbClr val="757570"/>
                </a:solidFill>
              </a:defRPr>
            </a:lvl1pPr>
          </a:lstStyle>
          <a:p>
            <a:pPr lvl="0"/>
            <a:r>
              <a:rPr lang="en-GB"/>
              <a:t>Click to edit Master text styles</a:t>
            </a:r>
            <a:endParaRPr lang="en-US"/>
          </a:p>
        </p:txBody>
      </p:sp>
      <p:sp>
        <p:nvSpPr>
          <p:cNvPr id="8" name="Glossary">
            <a:extLst>
              <a:ext uri="{FF2B5EF4-FFF2-40B4-BE49-F238E27FC236}">
                <a16:creationId xmlns:a16="http://schemas.microsoft.com/office/drawing/2014/main" id="{B4E79C2D-BE6C-34C3-5F89-01DFC4EF67C2}"/>
              </a:ext>
            </a:extLst>
          </p:cNvPr>
          <p:cNvSpPr>
            <a:spLocks noGrp="1"/>
          </p:cNvSpPr>
          <p:nvPr>
            <p:ph type="body" sz="quarter" idx="13"/>
          </p:nvPr>
        </p:nvSpPr>
        <p:spPr>
          <a:xfrm>
            <a:off x="9672000" y="1411200"/>
            <a:ext cx="2520000" cy="4905620"/>
          </a:xfrm>
          <a:prstGeom prst="rect">
            <a:avLst/>
          </a:prstGeom>
          <a:noFill/>
        </p:spPr>
        <p:txBody>
          <a:bodyPr lIns="180000" tIns="180000" rIns="180000" bIns="180000"/>
          <a:lstStyle>
            <a:lvl1pPr marL="0" indent="0">
              <a:lnSpc>
                <a:spcPct val="100000"/>
              </a:lnSpc>
              <a:spcBef>
                <a:spcPts val="0"/>
              </a:spcBef>
              <a:spcAft>
                <a:spcPts val="1600"/>
              </a:spcAft>
              <a:buNone/>
              <a:defRPr sz="2000" b="0">
                <a:solidFill>
                  <a:srgbClr val="0070C0"/>
                </a:solidFill>
                <a:latin typeface="+mn-lt"/>
              </a:defRPr>
            </a:lvl1pPr>
            <a:lvl2pPr marL="0" indent="0">
              <a:lnSpc>
                <a:spcPct val="100000"/>
              </a:lnSpc>
              <a:spcBef>
                <a:spcPts val="0"/>
              </a:spcBef>
              <a:buNone/>
              <a:defRPr sz="2000">
                <a:solidFill>
                  <a:srgbClr val="0091C6"/>
                </a:solidFill>
                <a:latin typeface="+mn-lt"/>
              </a:defRPr>
            </a:lvl2pPr>
            <a:lvl3pPr>
              <a:defRPr sz="2000">
                <a:latin typeface="+mn-lt"/>
              </a:defRPr>
            </a:lvl3pPr>
            <a:lvl4pPr>
              <a:defRPr sz="2000">
                <a:latin typeface="+mn-lt"/>
              </a:defRPr>
            </a:lvl4pPr>
            <a:lvl5pPr>
              <a:defRPr sz="2000">
                <a:latin typeface="+mn-lt"/>
              </a:defRPr>
            </a:lvl5pPr>
          </a:lstStyle>
          <a:p>
            <a:pPr lvl="0"/>
            <a:r>
              <a:rPr lang="en-GB"/>
              <a:t>Click to edit Master text styles</a:t>
            </a:r>
          </a:p>
        </p:txBody>
      </p:sp>
      <p:sp>
        <p:nvSpPr>
          <p:cNvPr id="4" name="Key words icon">
            <a:extLst>
              <a:ext uri="{FF2B5EF4-FFF2-40B4-BE49-F238E27FC236}">
                <a16:creationId xmlns:a16="http://schemas.microsoft.com/office/drawing/2014/main" id="{BE713698-6C4A-FDD5-5D2B-02064EDD7A5D}"/>
              </a:ext>
              <a:ext uri="{C183D7F6-B498-43B3-948B-1728B52AA6E4}">
                <adec:decorative xmlns:adec="http://schemas.microsoft.com/office/drawing/2017/decorative" val="1"/>
              </a:ext>
            </a:extLst>
          </p:cNvPr>
          <p:cNvSpPr>
            <a:spLocks noGrp="1"/>
          </p:cNvSpPr>
          <p:nvPr>
            <p:ph type="pic" sz="quarter" idx="16"/>
          </p:nvPr>
        </p:nvSpPr>
        <p:spPr>
          <a:xfrm>
            <a:off x="9853200" y="1051200"/>
            <a:ext cx="360000" cy="360000"/>
          </a:xfrm>
          <a:prstGeom prst="rect">
            <a:avLst/>
          </a:prstGeom>
        </p:spPr>
        <p:txBody>
          <a:bodyPr wrap="none" lIns="0" tIns="0" rIns="0" bIns="0" anchor="ctr" anchorCtr="0"/>
          <a:lstStyle/>
          <a:p>
            <a:endParaRPr lang="en-US"/>
          </a:p>
        </p:txBody>
      </p:sp>
      <p:sp>
        <p:nvSpPr>
          <p:cNvPr id="6" name="©">
            <a:extLst>
              <a:ext uri="{FF2B5EF4-FFF2-40B4-BE49-F238E27FC236}">
                <a16:creationId xmlns:a16="http://schemas.microsoft.com/office/drawing/2014/main" id="{2B0A2532-A691-85B9-C8C9-7360375B4ED8}"/>
              </a:ext>
              <a:ext uri="{C183D7F6-B498-43B3-948B-1728B52AA6E4}">
                <adec:decorative xmlns:adec="http://schemas.microsoft.com/office/drawing/2017/decorative" val="1"/>
              </a:ext>
            </a:extLst>
          </p:cNvPr>
          <p:cNvSpPr txBox="1"/>
          <p:nvPr userDrawn="1"/>
        </p:nvSpPr>
        <p:spPr>
          <a:xfrm>
            <a:off x="9668402" y="6335714"/>
            <a:ext cx="2523597"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pic>
        <p:nvPicPr>
          <p:cNvPr id="5" name="Numicon logo">
            <a:extLst>
              <a:ext uri="{FF2B5EF4-FFF2-40B4-BE49-F238E27FC236}">
                <a16:creationId xmlns:a16="http://schemas.microsoft.com/office/drawing/2014/main" id="{1F5498C9-2A63-AC64-D75F-F8206C72910F}"/>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830832" y="260350"/>
            <a:ext cx="1102428" cy="420859"/>
          </a:xfrm>
          <a:prstGeom prst="rect">
            <a:avLst/>
          </a:prstGeom>
          <a:noFill/>
          <a:ln>
            <a:noFill/>
          </a:ln>
        </p:spPr>
      </p:pic>
    </p:spTree>
    <p:extLst>
      <p:ext uri="{BB962C8B-B14F-4D97-AF65-F5344CB8AC3E}">
        <p14:creationId xmlns:p14="http://schemas.microsoft.com/office/powerpoint/2010/main" val="2700247534"/>
      </p:ext>
    </p:extLst>
  </p:cSld>
  <p:clrMapOvr>
    <a:masterClrMapping/>
  </p:clrMapOvr>
  <p:extLst>
    <p:ext uri="{DCECCB84-F9BA-43D5-87BE-67443E8EF086}">
      <p15:sldGuideLst xmlns:p15="http://schemas.microsoft.com/office/powerpoint/2012/main">
        <p15:guide id="1" orient="horz" pos="663">
          <p15:clr>
            <a:srgbClr val="FBAE40"/>
          </p15:clr>
        </p15:guide>
        <p15:guide id="2" pos="6085">
          <p15:clr>
            <a:srgbClr val="FBAE40"/>
          </p15:clr>
        </p15:guide>
        <p15:guide id="3" pos="58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D7103AA6-90CE-6207-F787-3C95092D9A58}"/>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1">
            <a:extLst>
              <a:ext uri="{FF2B5EF4-FFF2-40B4-BE49-F238E27FC236}">
                <a16:creationId xmlns:a16="http://schemas.microsoft.com/office/drawing/2014/main" id="{29B45D30-ACF0-95F2-597B-C80B6D48543C}"/>
              </a:ext>
            </a:extLst>
          </p:cNvPr>
          <p:cNvSpPr>
            <a:spLocks noGrp="1"/>
          </p:cNvSpPr>
          <p:nvPr>
            <p:ph type="body" sz="quarter" idx="11"/>
          </p:nvPr>
        </p:nvSpPr>
        <p:spPr>
          <a:xfrm>
            <a:off x="263521" y="1052513"/>
            <a:ext cx="432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2">
            <a:extLst>
              <a:ext uri="{FF2B5EF4-FFF2-40B4-BE49-F238E27FC236}">
                <a16:creationId xmlns:a16="http://schemas.microsoft.com/office/drawing/2014/main" id="{CCA86B0F-CDF2-C122-3CD7-0ABEFC547C5C}"/>
              </a:ext>
            </a:extLst>
          </p:cNvPr>
          <p:cNvSpPr>
            <a:spLocks noGrp="1"/>
          </p:cNvSpPr>
          <p:nvPr>
            <p:ph type="body" sz="quarter" idx="18"/>
          </p:nvPr>
        </p:nvSpPr>
        <p:spPr>
          <a:xfrm>
            <a:off x="263523" y="1849989"/>
            <a:ext cx="432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1" name="Placeholder text 2">
            <a:extLst>
              <a:ext uri="{FF2B5EF4-FFF2-40B4-BE49-F238E27FC236}">
                <a16:creationId xmlns:a16="http://schemas.microsoft.com/office/drawing/2014/main" id="{BA579966-8B03-4996-755A-10FB2AC98CEF}"/>
              </a:ext>
            </a:extLst>
          </p:cNvPr>
          <p:cNvSpPr>
            <a:spLocks noGrp="1"/>
          </p:cNvSpPr>
          <p:nvPr>
            <p:ph type="body" sz="quarter" idx="19"/>
          </p:nvPr>
        </p:nvSpPr>
        <p:spPr>
          <a:xfrm>
            <a:off x="263523" y="2647465"/>
            <a:ext cx="432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2" name="Placeholder text 4">
            <a:extLst>
              <a:ext uri="{FF2B5EF4-FFF2-40B4-BE49-F238E27FC236}">
                <a16:creationId xmlns:a16="http://schemas.microsoft.com/office/drawing/2014/main" id="{7A6D3D1F-3F03-FA84-BFF5-F967812A04D4}"/>
              </a:ext>
            </a:extLst>
          </p:cNvPr>
          <p:cNvSpPr>
            <a:spLocks noGrp="1"/>
          </p:cNvSpPr>
          <p:nvPr>
            <p:ph type="body" sz="quarter" idx="20"/>
          </p:nvPr>
        </p:nvSpPr>
        <p:spPr>
          <a:xfrm>
            <a:off x="263523" y="3444941"/>
            <a:ext cx="432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4" name="Placeholder text 5">
            <a:extLst>
              <a:ext uri="{FF2B5EF4-FFF2-40B4-BE49-F238E27FC236}">
                <a16:creationId xmlns:a16="http://schemas.microsoft.com/office/drawing/2014/main" id="{28573494-203A-51C5-B0F7-07708ED89B2D}"/>
              </a:ext>
            </a:extLst>
          </p:cNvPr>
          <p:cNvSpPr>
            <a:spLocks noGrp="1"/>
          </p:cNvSpPr>
          <p:nvPr>
            <p:ph type="body" sz="quarter" idx="21"/>
          </p:nvPr>
        </p:nvSpPr>
        <p:spPr>
          <a:xfrm>
            <a:off x="263523" y="4242417"/>
            <a:ext cx="432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5" name="Picture Placeholder 1">
            <a:extLst>
              <a:ext uri="{FF2B5EF4-FFF2-40B4-BE49-F238E27FC236}">
                <a16:creationId xmlns:a16="http://schemas.microsoft.com/office/drawing/2014/main" id="{25616DAC-45C0-2739-E91B-782E2C7C9D4C}"/>
              </a:ext>
            </a:extLst>
          </p:cNvPr>
          <p:cNvSpPr>
            <a:spLocks noGrp="1"/>
          </p:cNvSpPr>
          <p:nvPr>
            <p:ph type="pic" sz="quarter" idx="12"/>
          </p:nvPr>
        </p:nvSpPr>
        <p:spPr>
          <a:xfrm>
            <a:off x="4926744" y="1052513"/>
            <a:ext cx="4320000" cy="507831"/>
          </a:xfrm>
          <a:prstGeom prst="rect">
            <a:avLst/>
          </a:prstGeom>
        </p:spPr>
        <p:txBody>
          <a:bodyPr/>
          <a:lstStyle/>
          <a:p>
            <a:endParaRPr lang="en-US"/>
          </a:p>
        </p:txBody>
      </p:sp>
      <p:sp>
        <p:nvSpPr>
          <p:cNvPr id="17" name="Picture Placeholder 2">
            <a:extLst>
              <a:ext uri="{FF2B5EF4-FFF2-40B4-BE49-F238E27FC236}">
                <a16:creationId xmlns:a16="http://schemas.microsoft.com/office/drawing/2014/main" id="{C0EA3B8B-E5EE-1C54-1E98-213D681F6AFF}"/>
              </a:ext>
            </a:extLst>
          </p:cNvPr>
          <p:cNvSpPr>
            <a:spLocks noGrp="1"/>
          </p:cNvSpPr>
          <p:nvPr>
            <p:ph type="pic" sz="quarter" idx="22"/>
          </p:nvPr>
        </p:nvSpPr>
        <p:spPr>
          <a:xfrm>
            <a:off x="4944650" y="1828562"/>
            <a:ext cx="4320000" cy="536400"/>
          </a:xfrm>
          <a:prstGeom prst="rect">
            <a:avLst/>
          </a:prstGeom>
        </p:spPr>
        <p:txBody>
          <a:bodyPr/>
          <a:lstStyle/>
          <a:p>
            <a:endParaRPr lang="en-US"/>
          </a:p>
        </p:txBody>
      </p:sp>
      <p:sp>
        <p:nvSpPr>
          <p:cNvPr id="18" name="Picture Placeholder 3">
            <a:extLst>
              <a:ext uri="{FF2B5EF4-FFF2-40B4-BE49-F238E27FC236}">
                <a16:creationId xmlns:a16="http://schemas.microsoft.com/office/drawing/2014/main" id="{79572423-54A3-F660-AF35-35C99664BFD6}"/>
              </a:ext>
            </a:extLst>
          </p:cNvPr>
          <p:cNvSpPr>
            <a:spLocks noGrp="1"/>
          </p:cNvSpPr>
          <p:nvPr>
            <p:ph type="pic" sz="quarter" idx="23"/>
          </p:nvPr>
        </p:nvSpPr>
        <p:spPr>
          <a:xfrm>
            <a:off x="4944650" y="2633180"/>
            <a:ext cx="4320000" cy="536400"/>
          </a:xfrm>
          <a:prstGeom prst="rect">
            <a:avLst/>
          </a:prstGeom>
        </p:spPr>
        <p:txBody>
          <a:bodyPr/>
          <a:lstStyle/>
          <a:p>
            <a:endParaRPr lang="en-US"/>
          </a:p>
        </p:txBody>
      </p:sp>
      <p:sp>
        <p:nvSpPr>
          <p:cNvPr id="19" name="Picture Placeholder 4">
            <a:extLst>
              <a:ext uri="{FF2B5EF4-FFF2-40B4-BE49-F238E27FC236}">
                <a16:creationId xmlns:a16="http://schemas.microsoft.com/office/drawing/2014/main" id="{8C531387-6EAF-17CE-5F05-58934E99EF0C}"/>
              </a:ext>
            </a:extLst>
          </p:cNvPr>
          <p:cNvSpPr>
            <a:spLocks noGrp="1"/>
          </p:cNvSpPr>
          <p:nvPr>
            <p:ph type="pic" sz="quarter" idx="24"/>
          </p:nvPr>
        </p:nvSpPr>
        <p:spPr>
          <a:xfrm>
            <a:off x="4944650" y="3444941"/>
            <a:ext cx="4320000" cy="536400"/>
          </a:xfrm>
          <a:prstGeom prst="rect">
            <a:avLst/>
          </a:prstGeom>
        </p:spPr>
        <p:txBody>
          <a:bodyPr/>
          <a:lstStyle/>
          <a:p>
            <a:endParaRPr lang="en-US"/>
          </a:p>
        </p:txBody>
      </p:sp>
      <p:sp>
        <p:nvSpPr>
          <p:cNvPr id="20" name="Picture Placeholder 5">
            <a:extLst>
              <a:ext uri="{FF2B5EF4-FFF2-40B4-BE49-F238E27FC236}">
                <a16:creationId xmlns:a16="http://schemas.microsoft.com/office/drawing/2014/main" id="{E3F97618-5A4C-73C1-15A7-AB23A13ECB9C}"/>
              </a:ext>
            </a:extLst>
          </p:cNvPr>
          <p:cNvSpPr>
            <a:spLocks noGrp="1"/>
          </p:cNvSpPr>
          <p:nvPr>
            <p:ph type="pic" sz="quarter" idx="25"/>
          </p:nvPr>
        </p:nvSpPr>
        <p:spPr>
          <a:xfrm>
            <a:off x="4944650" y="4242417"/>
            <a:ext cx="4320000" cy="536400"/>
          </a:xfrm>
          <a:prstGeom prst="rect">
            <a:avLst/>
          </a:prstGeom>
        </p:spPr>
        <p:txBody>
          <a:bodyPr/>
          <a:lstStyle/>
          <a:p>
            <a:endParaRPr lang="en-US"/>
          </a:p>
        </p:txBody>
      </p:sp>
      <p:sp>
        <p:nvSpPr>
          <p:cNvPr id="7" name="Panel">
            <a:extLst>
              <a:ext uri="{FF2B5EF4-FFF2-40B4-BE49-F238E27FC236}">
                <a16:creationId xmlns:a16="http://schemas.microsoft.com/office/drawing/2014/main" id="{FD9B31B5-027B-1A4C-C28D-3F6E2AE6C7DB}"/>
              </a:ext>
              <a:ext uri="{C183D7F6-B498-43B3-948B-1728B52AA6E4}">
                <adec:decorative xmlns:adec="http://schemas.microsoft.com/office/drawing/2017/decorative" val="1"/>
              </a:ext>
            </a:extLst>
          </p:cNvPr>
          <p:cNvSpPr/>
          <p:nvPr userDrawn="1"/>
        </p:nvSpPr>
        <p:spPr>
          <a:xfrm>
            <a:off x="9672000" y="72000"/>
            <a:ext cx="2520000" cy="67860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0" name="Key words">
            <a:extLst>
              <a:ext uri="{FF2B5EF4-FFF2-40B4-BE49-F238E27FC236}">
                <a16:creationId xmlns:a16="http://schemas.microsoft.com/office/drawing/2014/main" id="{AAEA834E-8ADA-D0E7-BC8D-83C65D130897}"/>
              </a:ext>
            </a:extLst>
          </p:cNvPr>
          <p:cNvSpPr>
            <a:spLocks noGrp="1"/>
          </p:cNvSpPr>
          <p:nvPr>
            <p:ph type="body" sz="quarter" idx="17"/>
          </p:nvPr>
        </p:nvSpPr>
        <p:spPr>
          <a:xfrm>
            <a:off x="10393200" y="1052513"/>
            <a:ext cx="1535275" cy="360000"/>
          </a:xfrm>
          <a:prstGeom prst="rect">
            <a:avLst/>
          </a:prstGeom>
        </p:spPr>
        <p:txBody>
          <a:bodyPr wrap="square" lIns="0" tIns="0" rIns="180000" bIns="0"/>
          <a:lstStyle>
            <a:lvl1pPr marL="0" indent="0">
              <a:lnSpc>
                <a:spcPct val="100000"/>
              </a:lnSpc>
              <a:spcBef>
                <a:spcPts val="0"/>
              </a:spcBef>
              <a:buNone/>
              <a:defRPr sz="2000">
                <a:solidFill>
                  <a:srgbClr val="757570"/>
                </a:solidFill>
              </a:defRPr>
            </a:lvl1pPr>
          </a:lstStyle>
          <a:p>
            <a:pPr lvl="0"/>
            <a:r>
              <a:rPr lang="en-GB"/>
              <a:t>Click to edit Master text styles</a:t>
            </a:r>
            <a:endParaRPr lang="en-US"/>
          </a:p>
        </p:txBody>
      </p:sp>
      <p:sp>
        <p:nvSpPr>
          <p:cNvPr id="8" name="Glossary">
            <a:extLst>
              <a:ext uri="{FF2B5EF4-FFF2-40B4-BE49-F238E27FC236}">
                <a16:creationId xmlns:a16="http://schemas.microsoft.com/office/drawing/2014/main" id="{B4E79C2D-BE6C-34C3-5F89-01DFC4EF67C2}"/>
              </a:ext>
            </a:extLst>
          </p:cNvPr>
          <p:cNvSpPr>
            <a:spLocks noGrp="1"/>
          </p:cNvSpPr>
          <p:nvPr>
            <p:ph type="body" sz="quarter" idx="13"/>
          </p:nvPr>
        </p:nvSpPr>
        <p:spPr>
          <a:xfrm>
            <a:off x="9672000" y="1411200"/>
            <a:ext cx="2520000" cy="4905620"/>
          </a:xfrm>
          <a:prstGeom prst="rect">
            <a:avLst/>
          </a:prstGeom>
          <a:noFill/>
        </p:spPr>
        <p:txBody>
          <a:bodyPr lIns="180000" tIns="180000" rIns="180000" bIns="180000"/>
          <a:lstStyle>
            <a:lvl1pPr marL="0" indent="0">
              <a:lnSpc>
                <a:spcPct val="100000"/>
              </a:lnSpc>
              <a:spcBef>
                <a:spcPts val="0"/>
              </a:spcBef>
              <a:spcAft>
                <a:spcPts val="1600"/>
              </a:spcAft>
              <a:buNone/>
              <a:defRPr sz="2000" b="0">
                <a:solidFill>
                  <a:srgbClr val="0070C0"/>
                </a:solidFill>
                <a:latin typeface="+mn-lt"/>
              </a:defRPr>
            </a:lvl1pPr>
            <a:lvl2pPr marL="0" indent="0">
              <a:lnSpc>
                <a:spcPct val="100000"/>
              </a:lnSpc>
              <a:spcBef>
                <a:spcPts val="0"/>
              </a:spcBef>
              <a:buNone/>
              <a:defRPr sz="2000">
                <a:solidFill>
                  <a:srgbClr val="0091C6"/>
                </a:solidFill>
                <a:latin typeface="+mn-lt"/>
              </a:defRPr>
            </a:lvl2pPr>
            <a:lvl3pPr>
              <a:defRPr sz="2000">
                <a:latin typeface="+mn-lt"/>
              </a:defRPr>
            </a:lvl3pPr>
            <a:lvl4pPr>
              <a:defRPr sz="2000">
                <a:latin typeface="+mn-lt"/>
              </a:defRPr>
            </a:lvl4pPr>
            <a:lvl5pPr>
              <a:defRPr sz="2000">
                <a:latin typeface="+mn-lt"/>
              </a:defRPr>
            </a:lvl5pPr>
          </a:lstStyle>
          <a:p>
            <a:pPr lvl="0"/>
            <a:r>
              <a:rPr lang="en-GB"/>
              <a:t>Click to edit Master text styles</a:t>
            </a:r>
          </a:p>
        </p:txBody>
      </p:sp>
      <p:sp>
        <p:nvSpPr>
          <p:cNvPr id="4" name="Key words icon">
            <a:extLst>
              <a:ext uri="{FF2B5EF4-FFF2-40B4-BE49-F238E27FC236}">
                <a16:creationId xmlns:a16="http://schemas.microsoft.com/office/drawing/2014/main" id="{BE713698-6C4A-FDD5-5D2B-02064EDD7A5D}"/>
              </a:ext>
              <a:ext uri="{C183D7F6-B498-43B3-948B-1728B52AA6E4}">
                <adec:decorative xmlns:adec="http://schemas.microsoft.com/office/drawing/2017/decorative" val="1"/>
              </a:ext>
            </a:extLst>
          </p:cNvPr>
          <p:cNvSpPr>
            <a:spLocks noGrp="1"/>
          </p:cNvSpPr>
          <p:nvPr>
            <p:ph type="pic" sz="quarter" idx="16"/>
          </p:nvPr>
        </p:nvSpPr>
        <p:spPr>
          <a:xfrm>
            <a:off x="9853200" y="1051200"/>
            <a:ext cx="360000" cy="360000"/>
          </a:xfrm>
          <a:prstGeom prst="rect">
            <a:avLst/>
          </a:prstGeom>
        </p:spPr>
        <p:txBody>
          <a:bodyPr wrap="none" lIns="0" tIns="0" rIns="0" bIns="0" anchor="ctr" anchorCtr="0"/>
          <a:lstStyle/>
          <a:p>
            <a:endParaRPr lang="en-US"/>
          </a:p>
        </p:txBody>
      </p:sp>
      <p:sp>
        <p:nvSpPr>
          <p:cNvPr id="6" name="©">
            <a:extLst>
              <a:ext uri="{FF2B5EF4-FFF2-40B4-BE49-F238E27FC236}">
                <a16:creationId xmlns:a16="http://schemas.microsoft.com/office/drawing/2014/main" id="{2B0A2532-A691-85B9-C8C9-7360375B4ED8}"/>
              </a:ext>
              <a:ext uri="{C183D7F6-B498-43B3-948B-1728B52AA6E4}">
                <adec:decorative xmlns:adec="http://schemas.microsoft.com/office/drawing/2017/decorative" val="1"/>
              </a:ext>
            </a:extLst>
          </p:cNvPr>
          <p:cNvSpPr txBox="1"/>
          <p:nvPr userDrawn="1"/>
        </p:nvSpPr>
        <p:spPr>
          <a:xfrm>
            <a:off x="9668402" y="6335714"/>
            <a:ext cx="2523597"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pic>
        <p:nvPicPr>
          <p:cNvPr id="5" name="Numicon logo">
            <a:extLst>
              <a:ext uri="{FF2B5EF4-FFF2-40B4-BE49-F238E27FC236}">
                <a16:creationId xmlns:a16="http://schemas.microsoft.com/office/drawing/2014/main" id="{1F5498C9-2A63-AC64-D75F-F8206C72910F}"/>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830832" y="260350"/>
            <a:ext cx="1102428" cy="420859"/>
          </a:xfrm>
          <a:prstGeom prst="rect">
            <a:avLst/>
          </a:prstGeom>
          <a:noFill/>
          <a:ln>
            <a:noFill/>
          </a:ln>
        </p:spPr>
      </p:pic>
    </p:spTree>
    <p:extLst>
      <p:ext uri="{BB962C8B-B14F-4D97-AF65-F5344CB8AC3E}">
        <p14:creationId xmlns:p14="http://schemas.microsoft.com/office/powerpoint/2010/main" val="74958020"/>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6085" userDrawn="1">
          <p15:clr>
            <a:srgbClr val="FBAE40"/>
          </p15:clr>
        </p15:guide>
        <p15:guide id="3" pos="58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25E610BC-09CB-464F-8477-09A25896FBA6}"/>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4" name="Placeholder text">
            <a:extLst>
              <a:ext uri="{FF2B5EF4-FFF2-40B4-BE49-F238E27FC236}">
                <a16:creationId xmlns:a16="http://schemas.microsoft.com/office/drawing/2014/main" id="{F65A1424-8DC6-82ED-CD92-A28DB287E114}"/>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2" name="Placeholder picture">
            <a:extLst>
              <a:ext uri="{FF2B5EF4-FFF2-40B4-BE49-F238E27FC236}">
                <a16:creationId xmlns:a16="http://schemas.microsoft.com/office/drawing/2014/main" id="{973D0BFC-2024-AD9F-32DE-41490A3E33C9}"/>
              </a:ext>
            </a:extLst>
          </p:cNvPr>
          <p:cNvSpPr>
            <a:spLocks noGrp="1"/>
          </p:cNvSpPr>
          <p:nvPr>
            <p:ph type="pic" sz="quarter" idx="12"/>
          </p:nvPr>
        </p:nvSpPr>
        <p:spPr>
          <a:xfrm>
            <a:off x="263523" y="1615898"/>
            <a:ext cx="11664952" cy="4496623"/>
          </a:xfrm>
          <a:prstGeom prst="rect">
            <a:avLst/>
          </a:prstGeom>
        </p:spPr>
        <p:txBody>
          <a:bodyPr/>
          <a:lstStyle/>
          <a:p>
            <a:endParaRPr lang="en-US"/>
          </a:p>
        </p:txBody>
      </p:sp>
      <p:sp>
        <p:nvSpPr>
          <p:cNvPr id="3" name="Glossary bkg">
            <a:extLst>
              <a:ext uri="{FF2B5EF4-FFF2-40B4-BE49-F238E27FC236}">
                <a16:creationId xmlns:a16="http://schemas.microsoft.com/office/drawing/2014/main" id="{117B3F1C-5C39-F635-C9C9-327B9A0AA8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99D10AD9-B601-B6A8-A907-4844E25E8EC6}"/>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481A9E52-0478-8571-E61C-FAD3A5FAD935}"/>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9" name="©">
            <a:extLst>
              <a:ext uri="{FF2B5EF4-FFF2-40B4-BE49-F238E27FC236}">
                <a16:creationId xmlns:a16="http://schemas.microsoft.com/office/drawing/2014/main" id="{02BCBC7F-32F4-F2E6-F02D-983AA73725B6}"/>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80446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9EBB5D43-A841-4874-CC51-AD5FC9DC967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a:extLst>
              <a:ext uri="{FF2B5EF4-FFF2-40B4-BE49-F238E27FC236}">
                <a16:creationId xmlns:a16="http://schemas.microsoft.com/office/drawing/2014/main" id="{6CEFF1B7-11ED-360D-4CFE-342DD84B357E}"/>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5" name="Placeholder image">
            <a:extLst>
              <a:ext uri="{FF2B5EF4-FFF2-40B4-BE49-F238E27FC236}">
                <a16:creationId xmlns:a16="http://schemas.microsoft.com/office/drawing/2014/main" id="{34A6783B-7879-D63F-C6D4-D37AE0E42F86}"/>
              </a:ext>
            </a:extLst>
          </p:cNvPr>
          <p:cNvSpPr>
            <a:spLocks noGrp="1"/>
          </p:cNvSpPr>
          <p:nvPr>
            <p:ph type="pic" sz="quarter" idx="12"/>
          </p:nvPr>
        </p:nvSpPr>
        <p:spPr>
          <a:xfrm>
            <a:off x="8724900" y="1052513"/>
            <a:ext cx="3203575" cy="5029167"/>
          </a:xfrm>
          <a:prstGeom prst="rect">
            <a:avLst/>
          </a:prstGeom>
        </p:spPr>
        <p:txBody>
          <a:bodyPr/>
          <a:lstStyle/>
          <a:p>
            <a:endParaRPr lang="en-US"/>
          </a:p>
        </p:txBody>
      </p:sp>
      <p:sp>
        <p:nvSpPr>
          <p:cNvPr id="6" name="Glossary bkg">
            <a:extLst>
              <a:ext uri="{FF2B5EF4-FFF2-40B4-BE49-F238E27FC236}">
                <a16:creationId xmlns:a16="http://schemas.microsoft.com/office/drawing/2014/main" id="{5D4172AA-5164-201D-2C5C-1F28F4CDB5CB}"/>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F5F8FE94-F222-E8DF-7869-04394FA1C581}"/>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3" name="Glossary">
            <a:extLst>
              <a:ext uri="{FF2B5EF4-FFF2-40B4-BE49-F238E27FC236}">
                <a16:creationId xmlns:a16="http://schemas.microsoft.com/office/drawing/2014/main" id="{5E6E0240-6FA0-45DB-5DD1-49A9679912EB}"/>
              </a:ext>
            </a:extLst>
          </p:cNvPr>
          <p:cNvSpPr>
            <a:spLocks noGrp="1"/>
          </p:cNvSpPr>
          <p:nvPr>
            <p:ph type="body" sz="quarter" idx="14"/>
          </p:nvPr>
        </p:nvSpPr>
        <p:spPr>
          <a:xfrm>
            <a:off x="891372"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02CE666C-9BF4-93E9-D146-4DE6BEF36D29}"/>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248744902"/>
      </p:ext>
    </p:extLst>
  </p:cSld>
  <p:clrMapOvr>
    <a:masterClrMapping/>
  </p:clrMapOvr>
  <p:extLst>
    <p:ext uri="{DCECCB84-F9BA-43D5-87BE-67443E8EF086}">
      <p15:sldGuideLst xmlns:p15="http://schemas.microsoft.com/office/powerpoint/2012/main">
        <p15:guide id="2" pos="5269" userDrawn="1">
          <p15:clr>
            <a:srgbClr val="FBAE40"/>
          </p15:clr>
        </p15:guide>
        <p15:guide id="3" pos="54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2222372"/>
            <a:ext cx="5442115" cy="3919029"/>
          </a:xfrm>
          <a:prstGeom prst="rect">
            <a:avLst/>
          </a:prstGeom>
        </p:spPr>
        <p:txBody>
          <a:bodyPr/>
          <a:lstStyle/>
          <a:p>
            <a:endParaRPr lang="en-US"/>
          </a:p>
        </p:txBody>
      </p:sp>
      <p:cxnSp>
        <p:nvCxnSpPr>
          <p:cNvPr id="8" name="Straight Connector">
            <a:extLst>
              <a:ext uri="{FF2B5EF4-FFF2-40B4-BE49-F238E27FC236}">
                <a16:creationId xmlns:a16="http://schemas.microsoft.com/office/drawing/2014/main" id="{6B3CB08E-8319-1656-501F-578939AACA1D}"/>
              </a:ext>
              <a:ext uri="{C183D7F6-B498-43B3-948B-1728B52AA6E4}">
                <adec:decorative xmlns:adec="http://schemas.microsoft.com/office/drawing/2017/decorative" val="1"/>
              </a:ext>
            </a:extLst>
          </p:cNvPr>
          <p:cNvCxnSpPr>
            <a:cxnSpLocks/>
          </p:cNvCxnSpPr>
          <p:nvPr userDrawn="1"/>
        </p:nvCxnSpPr>
        <p:spPr>
          <a:xfrm>
            <a:off x="6096000" y="1699615"/>
            <a:ext cx="0" cy="4416893"/>
          </a:xfrm>
          <a:prstGeom prst="line">
            <a:avLst/>
          </a:prstGeom>
          <a:ln w="38100" cap="rnd">
            <a:solidFill>
              <a:schemeClr val="tx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7" name="Placeholder text">
            <a:extLst>
              <a:ext uri="{FF2B5EF4-FFF2-40B4-BE49-F238E27FC236}">
                <a16:creationId xmlns:a16="http://schemas.microsoft.com/office/drawing/2014/main" id="{7C978D59-6827-71B2-58FD-CC85B4620B3F}"/>
              </a:ext>
            </a:extLst>
          </p:cNvPr>
          <p:cNvSpPr>
            <a:spLocks noGrp="1"/>
          </p:cNvSpPr>
          <p:nvPr>
            <p:ph type="body" sz="quarter" idx="13"/>
          </p:nvPr>
        </p:nvSpPr>
        <p:spPr>
          <a:xfrm>
            <a:off x="6486355"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0" name="Placeholder picture">
            <a:extLst>
              <a:ext uri="{FF2B5EF4-FFF2-40B4-BE49-F238E27FC236}">
                <a16:creationId xmlns:a16="http://schemas.microsoft.com/office/drawing/2014/main" id="{C76FBA73-7EBE-B25F-88EE-A3636E202BFD}"/>
              </a:ext>
            </a:extLst>
          </p:cNvPr>
          <p:cNvSpPr>
            <a:spLocks noGrp="1"/>
          </p:cNvSpPr>
          <p:nvPr>
            <p:ph type="pic" sz="quarter" idx="15"/>
          </p:nvPr>
        </p:nvSpPr>
        <p:spPr>
          <a:xfrm>
            <a:off x="6486356" y="2222372"/>
            <a:ext cx="5442120" cy="3919029"/>
          </a:xfrm>
          <a:prstGeom prst="rect">
            <a:avLst/>
          </a:prstGeom>
        </p:spPr>
        <p:txBody>
          <a:bodyPr/>
          <a:lstStyle/>
          <a:p>
            <a:endParaRPr lang="en-US"/>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23631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5F0C7931-47A0-6630-B89C-D17C92400D26}"/>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8724900" y="1052513"/>
            <a:ext cx="3203575" cy="2376487"/>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8724900" y="3694114"/>
            <a:ext cx="3203575" cy="2376487"/>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744962818"/>
      </p:ext>
    </p:extLst>
  </p:cSld>
  <p:clrMapOvr>
    <a:masterClrMapping/>
  </p:clrMapOvr>
  <p:extLst>
    <p:ext uri="{DCECCB84-F9BA-43D5-87BE-67443E8EF086}">
      <p15:sldGuideLst xmlns:p15="http://schemas.microsoft.com/office/powerpoint/2012/main">
        <p15:guide id="1" pos="5269" userDrawn="1">
          <p15:clr>
            <a:srgbClr val="FBAE40"/>
          </p15:clr>
        </p15:guide>
        <p15:guide id="2" pos="549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2" y="1052513"/>
            <a:ext cx="11666011"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1771450"/>
            <a:ext cx="3650400" cy="3650400"/>
          </a:xfrm>
          <a:prstGeom prst="rect">
            <a:avLst/>
          </a:prstGeom>
        </p:spPr>
        <p:txBody>
          <a:bodyPr/>
          <a:lstStyle/>
          <a:p>
            <a:endParaRPr lang="en-US"/>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5633516"/>
            <a:ext cx="11667664" cy="547650"/>
          </a:xfrm>
          <a:prstGeom prst="rect">
            <a:avLst/>
          </a:prstGeom>
        </p:spPr>
        <p:txBody>
          <a:bodyPr wrap="square">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
        <p:nvSpPr>
          <p:cNvPr id="9" name="Placeholder picture">
            <a:extLst>
              <a:ext uri="{FF2B5EF4-FFF2-40B4-BE49-F238E27FC236}">
                <a16:creationId xmlns:a16="http://schemas.microsoft.com/office/drawing/2014/main" id="{594B03E3-0242-983D-03C7-17257B4CB8CA}"/>
              </a:ext>
            </a:extLst>
          </p:cNvPr>
          <p:cNvSpPr>
            <a:spLocks noGrp="1"/>
          </p:cNvSpPr>
          <p:nvPr>
            <p:ph type="pic" sz="quarter" idx="18"/>
          </p:nvPr>
        </p:nvSpPr>
        <p:spPr>
          <a:xfrm>
            <a:off x="4270800" y="1771450"/>
            <a:ext cx="3650400" cy="3650400"/>
          </a:xfrm>
          <a:prstGeom prst="rect">
            <a:avLst/>
          </a:prstGeom>
        </p:spPr>
        <p:txBody>
          <a:bodyPr/>
          <a:lstStyle/>
          <a:p>
            <a:endParaRPr lang="en-US"/>
          </a:p>
        </p:txBody>
      </p:sp>
      <p:sp>
        <p:nvSpPr>
          <p:cNvPr id="10" name="Placeholder picture">
            <a:extLst>
              <a:ext uri="{FF2B5EF4-FFF2-40B4-BE49-F238E27FC236}">
                <a16:creationId xmlns:a16="http://schemas.microsoft.com/office/drawing/2014/main" id="{3905A610-49DB-E593-01A1-7EF53120492A}"/>
              </a:ext>
            </a:extLst>
          </p:cNvPr>
          <p:cNvSpPr>
            <a:spLocks noGrp="1"/>
          </p:cNvSpPr>
          <p:nvPr>
            <p:ph type="pic" sz="quarter" idx="19"/>
          </p:nvPr>
        </p:nvSpPr>
        <p:spPr>
          <a:xfrm>
            <a:off x="8278075" y="1771450"/>
            <a:ext cx="3650400" cy="3650400"/>
          </a:xfrm>
          <a:prstGeom prst="rect">
            <a:avLst/>
          </a:prstGeom>
        </p:spPr>
        <p:txBody>
          <a:bodyPr/>
          <a:lstStyle/>
          <a:p>
            <a:endParaRPr lang="en-US"/>
          </a:p>
        </p:txBody>
      </p:sp>
    </p:spTree>
    <p:extLst>
      <p:ext uri="{BB962C8B-B14F-4D97-AF65-F5344CB8AC3E}">
        <p14:creationId xmlns:p14="http://schemas.microsoft.com/office/powerpoint/2010/main" val="1778492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4994573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25E610BC-09CB-464F-8477-09A25896FBA6}"/>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a:extLst>
              <a:ext uri="{FF2B5EF4-FFF2-40B4-BE49-F238E27FC236}">
                <a16:creationId xmlns:a16="http://schemas.microsoft.com/office/drawing/2014/main" id="{A854523C-2783-E214-902E-53D3DDF82014}"/>
              </a:ext>
            </a:extLst>
          </p:cNvPr>
          <p:cNvSpPr>
            <a:spLocks noGrp="1"/>
          </p:cNvSpPr>
          <p:nvPr>
            <p:ph type="body" sz="quarter" idx="11"/>
          </p:nvPr>
        </p:nvSpPr>
        <p:spPr>
          <a:xfrm>
            <a:off x="263523" y="1052513"/>
            <a:ext cx="90360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picture">
            <a:extLst>
              <a:ext uri="{FF2B5EF4-FFF2-40B4-BE49-F238E27FC236}">
                <a16:creationId xmlns:a16="http://schemas.microsoft.com/office/drawing/2014/main" id="{344B1FD1-92A7-484D-28D7-28374E72738C}"/>
              </a:ext>
            </a:extLst>
          </p:cNvPr>
          <p:cNvSpPr>
            <a:spLocks noGrp="1"/>
          </p:cNvSpPr>
          <p:nvPr>
            <p:ph type="pic" sz="quarter" idx="12"/>
          </p:nvPr>
        </p:nvSpPr>
        <p:spPr>
          <a:xfrm>
            <a:off x="267123" y="1615898"/>
            <a:ext cx="9032452" cy="4496623"/>
          </a:xfrm>
          <a:prstGeom prst="rect">
            <a:avLst/>
          </a:prstGeom>
        </p:spPr>
        <p:txBody>
          <a:bodyPr/>
          <a:lstStyle/>
          <a:p>
            <a:endParaRPr lang="en-US"/>
          </a:p>
        </p:txBody>
      </p:sp>
      <p:sp>
        <p:nvSpPr>
          <p:cNvPr id="20" name="Button">
            <a:extLst>
              <a:ext uri="{FF2B5EF4-FFF2-40B4-BE49-F238E27FC236}">
                <a16:creationId xmlns:a16="http://schemas.microsoft.com/office/drawing/2014/main" id="{75F3E4B4-E492-6AD3-F33D-A1B4BB7B00F1}"/>
              </a:ext>
            </a:extLst>
          </p:cNvPr>
          <p:cNvSpPr>
            <a:spLocks noGrp="1"/>
          </p:cNvSpPr>
          <p:nvPr>
            <p:ph type="body" sz="quarter" idx="13" hasCustomPrompt="1"/>
          </p:nvPr>
        </p:nvSpPr>
        <p:spPr>
          <a:xfrm>
            <a:off x="9659938" y="1052513"/>
            <a:ext cx="2268537" cy="441325"/>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anchor="ctr" anchorCtr="0"/>
          <a:lstStyle>
            <a:lvl1pPr marL="0" indent="0" algn="ctr">
              <a:buNone/>
              <a:defRPr sz="2000"/>
            </a:lvl1pPr>
          </a:lstStyle>
          <a:p>
            <a:pPr lvl="0"/>
            <a:r>
              <a:rPr lang="en-GB"/>
              <a:t>Button</a:t>
            </a:r>
            <a:endParaRPr lang="en-US"/>
          </a:p>
        </p:txBody>
      </p:sp>
      <p:sp>
        <p:nvSpPr>
          <p:cNvPr id="3" name="Glossary bkg">
            <a:extLst>
              <a:ext uri="{FF2B5EF4-FFF2-40B4-BE49-F238E27FC236}">
                <a16:creationId xmlns:a16="http://schemas.microsoft.com/office/drawing/2014/main" id="{117B3F1C-5C39-F635-C9C9-327B9A0AA8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99D10AD9-B601-B6A8-A907-4844E25E8EC6}"/>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481A9E52-0478-8571-E61C-FAD3A5FAD935}"/>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9" name="©">
            <a:extLst>
              <a:ext uri="{FF2B5EF4-FFF2-40B4-BE49-F238E27FC236}">
                <a16:creationId xmlns:a16="http://schemas.microsoft.com/office/drawing/2014/main" id="{02BCBC7F-32F4-F2E6-F02D-983AA73725B6}"/>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2053489"/>
      </p:ext>
    </p:extLst>
  </p:cSld>
  <p:clrMapOvr>
    <a:masterClrMapping/>
  </p:clrMapOvr>
  <p:extLst>
    <p:ext uri="{DCECCB84-F9BA-43D5-87BE-67443E8EF086}">
      <p15:sldGuideLst xmlns:p15="http://schemas.microsoft.com/office/powerpoint/2012/main">
        <p15:guide id="1" pos="6085" userDrawn="1">
          <p15:clr>
            <a:srgbClr val="FBAE40"/>
          </p15:clr>
        </p15:guide>
        <p15:guide id="2" pos="585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Glossary bkg">
            <a:extLst>
              <a:ext uri="{FF2B5EF4-FFF2-40B4-BE49-F238E27FC236}">
                <a16:creationId xmlns:a16="http://schemas.microsoft.com/office/drawing/2014/main" id="{5D4172AA-5164-201D-2C5C-1F28F4CDB5CB}"/>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1" name="Title">
            <a:extLst>
              <a:ext uri="{FF2B5EF4-FFF2-40B4-BE49-F238E27FC236}">
                <a16:creationId xmlns:a16="http://schemas.microsoft.com/office/drawing/2014/main" id="{9EBB5D43-A841-4874-CC51-AD5FC9DC967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a:extLst>
              <a:ext uri="{FF2B5EF4-FFF2-40B4-BE49-F238E27FC236}">
                <a16:creationId xmlns:a16="http://schemas.microsoft.com/office/drawing/2014/main" id="{6CEFF1B7-11ED-360D-4CFE-342DD84B357E}"/>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5" name="Placeholder image">
            <a:extLst>
              <a:ext uri="{FF2B5EF4-FFF2-40B4-BE49-F238E27FC236}">
                <a16:creationId xmlns:a16="http://schemas.microsoft.com/office/drawing/2014/main" id="{34A6783B-7879-D63F-C6D4-D37AE0E42F86}"/>
              </a:ext>
            </a:extLst>
          </p:cNvPr>
          <p:cNvSpPr>
            <a:spLocks noGrp="1"/>
          </p:cNvSpPr>
          <p:nvPr>
            <p:ph type="pic" sz="quarter" idx="12"/>
          </p:nvPr>
        </p:nvSpPr>
        <p:spPr>
          <a:xfrm>
            <a:off x="8724900" y="1913467"/>
            <a:ext cx="3203575" cy="4168213"/>
          </a:xfrm>
          <a:prstGeom prst="rect">
            <a:avLst/>
          </a:prstGeom>
        </p:spPr>
        <p:txBody>
          <a:bodyPr/>
          <a:lstStyle/>
          <a:p>
            <a:endParaRPr lang="en-US"/>
          </a:p>
        </p:txBody>
      </p:sp>
      <p:sp>
        <p:nvSpPr>
          <p:cNvPr id="10" name="Picture Placeholder" descr="Key words to use">
            <a:extLst>
              <a:ext uri="{FF2B5EF4-FFF2-40B4-BE49-F238E27FC236}">
                <a16:creationId xmlns:a16="http://schemas.microsoft.com/office/drawing/2014/main" id="{F5F8FE94-F222-E8DF-7869-04394FA1C581}"/>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5" name="Button">
            <a:extLst>
              <a:ext uri="{FF2B5EF4-FFF2-40B4-BE49-F238E27FC236}">
                <a16:creationId xmlns:a16="http://schemas.microsoft.com/office/drawing/2014/main" id="{8735A85F-CB58-30F9-9DC7-6EC7F3F3D130}"/>
              </a:ext>
            </a:extLst>
          </p:cNvPr>
          <p:cNvSpPr>
            <a:spLocks noGrp="1"/>
          </p:cNvSpPr>
          <p:nvPr>
            <p:ph type="body" sz="quarter" idx="13" hasCustomPrompt="1"/>
          </p:nvPr>
        </p:nvSpPr>
        <p:spPr>
          <a:xfrm>
            <a:off x="9659938" y="1052513"/>
            <a:ext cx="2268537" cy="441325"/>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anchor="ctr" anchorCtr="0"/>
          <a:lstStyle>
            <a:lvl1pPr marL="0" indent="0" algn="ctr">
              <a:buNone/>
              <a:defRPr sz="2000"/>
            </a:lvl1pPr>
          </a:lstStyle>
          <a:p>
            <a:pPr lvl="0"/>
            <a:r>
              <a:rPr lang="en-GB"/>
              <a:t>Button</a:t>
            </a:r>
            <a:endParaRPr lang="en-US"/>
          </a:p>
        </p:txBody>
      </p:sp>
      <p:sp>
        <p:nvSpPr>
          <p:cNvPr id="3" name="Glossary">
            <a:extLst>
              <a:ext uri="{FF2B5EF4-FFF2-40B4-BE49-F238E27FC236}">
                <a16:creationId xmlns:a16="http://schemas.microsoft.com/office/drawing/2014/main" id="{5E6E0240-6FA0-45DB-5DD1-49A9679912EB}"/>
              </a:ext>
            </a:extLst>
          </p:cNvPr>
          <p:cNvSpPr>
            <a:spLocks noGrp="1"/>
          </p:cNvSpPr>
          <p:nvPr>
            <p:ph type="body" sz="quarter" idx="14"/>
          </p:nvPr>
        </p:nvSpPr>
        <p:spPr>
          <a:xfrm>
            <a:off x="891372"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02CE666C-9BF4-93E9-D146-4DE6BEF36D29}"/>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418900743"/>
      </p:ext>
    </p:extLst>
  </p:cSld>
  <p:clrMapOvr>
    <a:masterClrMapping/>
  </p:clrMapOvr>
  <p:extLst>
    <p:ext uri="{DCECCB84-F9BA-43D5-87BE-67443E8EF086}">
      <p15:sldGuideLst xmlns:p15="http://schemas.microsoft.com/office/powerpoint/2012/main">
        <p15:guide id="2" pos="5269">
          <p15:clr>
            <a:srgbClr val="FBAE40"/>
          </p15:clr>
        </p15:guide>
        <p15:guide id="3" pos="54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9708ACC7-F44E-3CBA-68E4-7E41904CD87C}"/>
              </a:ext>
            </a:extLst>
          </p:cNvPr>
          <p:cNvSpPr>
            <a:spLocks noGrp="1"/>
          </p:cNvSpPr>
          <p:nvPr>
            <p:ph type="title"/>
          </p:nvPr>
        </p:nvSpPr>
        <p:spPr>
          <a:xfrm>
            <a:off x="798513" y="2520000"/>
            <a:ext cx="6120000" cy="415498"/>
          </a:xfrm>
          <a:prstGeom prst="rect">
            <a:avLst/>
          </a:prstGeom>
        </p:spPr>
        <p:txBody>
          <a:bodyPr lIns="0" tIns="0" rIns="0" bIns="0">
            <a:spAutoFit/>
          </a:bodyPr>
          <a:lstStyle>
            <a:lvl1pPr>
              <a:defRPr sz="3000" b="1">
                <a:solidFill>
                  <a:srgbClr val="757070"/>
                </a:solidFill>
              </a:defRPr>
            </a:lvl1pPr>
          </a:lstStyle>
          <a:p>
            <a:r>
              <a:rPr lang="en-GB"/>
              <a:t>Click to edit Master title style</a:t>
            </a:r>
            <a:endParaRPr lang="en-US"/>
          </a:p>
        </p:txBody>
      </p:sp>
      <p:sp>
        <p:nvSpPr>
          <p:cNvPr id="12" name="Placeholder text">
            <a:extLst>
              <a:ext uri="{FF2B5EF4-FFF2-40B4-BE49-F238E27FC236}">
                <a16:creationId xmlns:a16="http://schemas.microsoft.com/office/drawing/2014/main" id="{506A2E2A-7BC2-1C64-125A-AD4E8FE6EC4A}"/>
              </a:ext>
            </a:extLst>
          </p:cNvPr>
          <p:cNvSpPr>
            <a:spLocks noGrp="1"/>
          </p:cNvSpPr>
          <p:nvPr>
            <p:ph type="body" sz="quarter" idx="11"/>
          </p:nvPr>
        </p:nvSpPr>
        <p:spPr>
          <a:xfrm>
            <a:off x="798513" y="3114000"/>
            <a:ext cx="6120000" cy="332399"/>
          </a:xfrm>
          <a:prstGeom prst="rect">
            <a:avLst/>
          </a:prstGeom>
        </p:spPr>
        <p:txBody>
          <a:bodyPr lIns="0" tIns="0" rIns="0" bIns="0">
            <a:spAutoFit/>
          </a:bodyPr>
          <a:lstStyle>
            <a:lvl1pPr marL="0" indent="0">
              <a:buNone/>
              <a:defRPr sz="2400">
                <a:solidFill>
                  <a:srgbClr val="75707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
            <a:extLst>
              <a:ext uri="{FF2B5EF4-FFF2-40B4-BE49-F238E27FC236}">
                <a16:creationId xmlns:a16="http://schemas.microsoft.com/office/drawing/2014/main" id="{3D731A65-F304-6B3C-3386-F8E7021B1D08}"/>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4197315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3" y="1052513"/>
            <a:ext cx="9058274"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2222372"/>
            <a:ext cx="5442115" cy="3919029"/>
          </a:xfrm>
          <a:prstGeom prst="rect">
            <a:avLst/>
          </a:prstGeom>
        </p:spPr>
        <p:txBody>
          <a:bodyPr/>
          <a:lstStyle/>
          <a:p>
            <a:endParaRPr lang="en-US"/>
          </a:p>
        </p:txBody>
      </p:sp>
      <p:cxnSp>
        <p:nvCxnSpPr>
          <p:cNvPr id="8" name="Straight Connector">
            <a:extLst>
              <a:ext uri="{FF2B5EF4-FFF2-40B4-BE49-F238E27FC236}">
                <a16:creationId xmlns:a16="http://schemas.microsoft.com/office/drawing/2014/main" id="{6B3CB08E-8319-1656-501F-578939AACA1D}"/>
              </a:ext>
              <a:ext uri="{C183D7F6-B498-43B3-948B-1728B52AA6E4}">
                <adec:decorative xmlns:adec="http://schemas.microsoft.com/office/drawing/2017/decorative" val="1"/>
              </a:ext>
            </a:extLst>
          </p:cNvPr>
          <p:cNvCxnSpPr>
            <a:cxnSpLocks/>
          </p:cNvCxnSpPr>
          <p:nvPr userDrawn="1"/>
        </p:nvCxnSpPr>
        <p:spPr>
          <a:xfrm>
            <a:off x="6096000" y="1699615"/>
            <a:ext cx="0" cy="4416893"/>
          </a:xfrm>
          <a:prstGeom prst="line">
            <a:avLst/>
          </a:prstGeom>
          <a:ln w="38100" cap="rnd">
            <a:solidFill>
              <a:schemeClr val="tx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7" name="Placeholder text">
            <a:extLst>
              <a:ext uri="{FF2B5EF4-FFF2-40B4-BE49-F238E27FC236}">
                <a16:creationId xmlns:a16="http://schemas.microsoft.com/office/drawing/2014/main" id="{7C978D59-6827-71B2-58FD-CC85B4620B3F}"/>
              </a:ext>
            </a:extLst>
          </p:cNvPr>
          <p:cNvSpPr>
            <a:spLocks noGrp="1"/>
          </p:cNvSpPr>
          <p:nvPr>
            <p:ph type="body" sz="quarter" idx="13"/>
          </p:nvPr>
        </p:nvSpPr>
        <p:spPr>
          <a:xfrm>
            <a:off x="6486355"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0" name="Placeholder picture">
            <a:extLst>
              <a:ext uri="{FF2B5EF4-FFF2-40B4-BE49-F238E27FC236}">
                <a16:creationId xmlns:a16="http://schemas.microsoft.com/office/drawing/2014/main" id="{C76FBA73-7EBE-B25F-88EE-A3636E202BFD}"/>
              </a:ext>
            </a:extLst>
          </p:cNvPr>
          <p:cNvSpPr>
            <a:spLocks noGrp="1"/>
          </p:cNvSpPr>
          <p:nvPr>
            <p:ph type="pic" sz="quarter" idx="15"/>
          </p:nvPr>
        </p:nvSpPr>
        <p:spPr>
          <a:xfrm>
            <a:off x="6486356" y="2222372"/>
            <a:ext cx="5442120" cy="3919029"/>
          </a:xfrm>
          <a:prstGeom prst="rect">
            <a:avLst/>
          </a:prstGeom>
        </p:spPr>
        <p:txBody>
          <a:bodyPr/>
          <a:lstStyle/>
          <a:p>
            <a:endParaRPr lang="en-US"/>
          </a:p>
        </p:txBody>
      </p:sp>
      <p:sp>
        <p:nvSpPr>
          <p:cNvPr id="3" name="Button">
            <a:extLst>
              <a:ext uri="{FF2B5EF4-FFF2-40B4-BE49-F238E27FC236}">
                <a16:creationId xmlns:a16="http://schemas.microsoft.com/office/drawing/2014/main" id="{09EDF427-1F86-D19A-9353-E4611CF0411B}"/>
              </a:ext>
            </a:extLst>
          </p:cNvPr>
          <p:cNvSpPr>
            <a:spLocks noGrp="1"/>
          </p:cNvSpPr>
          <p:nvPr>
            <p:ph type="body" sz="quarter" idx="18" hasCustomPrompt="1"/>
          </p:nvPr>
        </p:nvSpPr>
        <p:spPr>
          <a:xfrm>
            <a:off x="9659938" y="1052513"/>
            <a:ext cx="2268537" cy="441325"/>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anchor="ctr" anchorCtr="0"/>
          <a:lstStyle>
            <a:lvl1pPr marL="0" indent="0" algn="ctr">
              <a:buNone/>
              <a:defRPr sz="2000"/>
            </a:lvl1pPr>
          </a:lstStyle>
          <a:p>
            <a:pPr lvl="0"/>
            <a:r>
              <a:rPr lang="en-GB"/>
              <a:t>Button</a:t>
            </a:r>
            <a:endParaRPr lang="en-US"/>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267384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5F0C7931-47A0-6630-B89C-D17C92400D26}"/>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8724900" y="1854200"/>
            <a:ext cx="3203575" cy="1944686"/>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8724900" y="4130058"/>
            <a:ext cx="3203575" cy="1944686"/>
          </a:xfrm>
          <a:prstGeom prst="rect">
            <a:avLst/>
          </a:prstGeom>
        </p:spPr>
        <p:txBody>
          <a:bodyPr/>
          <a:lstStyle/>
          <a:p>
            <a:endParaRPr lang="en-US"/>
          </a:p>
        </p:txBody>
      </p:sp>
      <p:sp>
        <p:nvSpPr>
          <p:cNvPr id="4" name="Button">
            <a:extLst>
              <a:ext uri="{FF2B5EF4-FFF2-40B4-BE49-F238E27FC236}">
                <a16:creationId xmlns:a16="http://schemas.microsoft.com/office/drawing/2014/main" id="{6F0F7938-4842-7A10-A156-C5C8B545928D}"/>
              </a:ext>
            </a:extLst>
          </p:cNvPr>
          <p:cNvSpPr>
            <a:spLocks noGrp="1"/>
          </p:cNvSpPr>
          <p:nvPr>
            <p:ph type="body" sz="quarter" idx="16" hasCustomPrompt="1"/>
          </p:nvPr>
        </p:nvSpPr>
        <p:spPr>
          <a:xfrm>
            <a:off x="9659938" y="1052513"/>
            <a:ext cx="2268537" cy="441325"/>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anchor="ctr" anchorCtr="0"/>
          <a:lstStyle>
            <a:lvl1pPr marL="0" indent="0" algn="ctr">
              <a:buNone/>
              <a:defRPr sz="2000"/>
            </a:lvl1pPr>
          </a:lstStyle>
          <a:p>
            <a:pPr lvl="0"/>
            <a:r>
              <a:rPr lang="en-GB"/>
              <a:t>Button</a:t>
            </a:r>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166903564"/>
      </p:ext>
    </p:extLst>
  </p:cSld>
  <p:clrMapOvr>
    <a:masterClrMapping/>
  </p:clrMapOvr>
  <p:extLst>
    <p:ext uri="{DCECCB84-F9BA-43D5-87BE-67443E8EF086}">
      <p15:sldGuideLst xmlns:p15="http://schemas.microsoft.com/office/powerpoint/2012/main">
        <p15:guide id="1" pos="5269">
          <p15:clr>
            <a:srgbClr val="FBAE40"/>
          </p15:clr>
        </p15:guide>
        <p15:guide id="2" pos="54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3" y="1052513"/>
            <a:ext cx="9058278"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1771450"/>
            <a:ext cx="3650400" cy="3650400"/>
          </a:xfrm>
          <a:prstGeom prst="rect">
            <a:avLst/>
          </a:prstGeom>
        </p:spPr>
        <p:txBody>
          <a:bodyPr/>
          <a:lstStyle/>
          <a:p>
            <a:endParaRPr lang="en-US"/>
          </a:p>
        </p:txBody>
      </p:sp>
      <p:sp>
        <p:nvSpPr>
          <p:cNvPr id="9" name="Placeholder picture">
            <a:extLst>
              <a:ext uri="{FF2B5EF4-FFF2-40B4-BE49-F238E27FC236}">
                <a16:creationId xmlns:a16="http://schemas.microsoft.com/office/drawing/2014/main" id="{594B03E3-0242-983D-03C7-17257B4CB8CA}"/>
              </a:ext>
            </a:extLst>
          </p:cNvPr>
          <p:cNvSpPr>
            <a:spLocks noGrp="1"/>
          </p:cNvSpPr>
          <p:nvPr>
            <p:ph type="pic" sz="quarter" idx="18"/>
          </p:nvPr>
        </p:nvSpPr>
        <p:spPr>
          <a:xfrm>
            <a:off x="4270800" y="1771450"/>
            <a:ext cx="3650400" cy="3650400"/>
          </a:xfrm>
          <a:prstGeom prst="rect">
            <a:avLst/>
          </a:prstGeom>
        </p:spPr>
        <p:txBody>
          <a:bodyPr/>
          <a:lstStyle/>
          <a:p>
            <a:endParaRPr lang="en-US"/>
          </a:p>
        </p:txBody>
      </p:sp>
      <p:sp>
        <p:nvSpPr>
          <p:cNvPr id="10" name="Placeholder picture">
            <a:extLst>
              <a:ext uri="{FF2B5EF4-FFF2-40B4-BE49-F238E27FC236}">
                <a16:creationId xmlns:a16="http://schemas.microsoft.com/office/drawing/2014/main" id="{3905A610-49DB-E593-01A1-7EF53120492A}"/>
              </a:ext>
            </a:extLst>
          </p:cNvPr>
          <p:cNvSpPr>
            <a:spLocks noGrp="1"/>
          </p:cNvSpPr>
          <p:nvPr>
            <p:ph type="pic" sz="quarter" idx="19"/>
          </p:nvPr>
        </p:nvSpPr>
        <p:spPr>
          <a:xfrm>
            <a:off x="8278075" y="1771450"/>
            <a:ext cx="3650400" cy="3650400"/>
          </a:xfrm>
          <a:prstGeom prst="rect">
            <a:avLst/>
          </a:prstGeom>
        </p:spPr>
        <p:txBody>
          <a:bodyPr/>
          <a:lstStyle/>
          <a:p>
            <a:endParaRPr lang="en-US"/>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5633516"/>
            <a:ext cx="11667664" cy="547650"/>
          </a:xfrm>
          <a:prstGeom prst="rect">
            <a:avLst/>
          </a:prstGeom>
        </p:spPr>
        <p:txBody>
          <a:bodyPr wrap="square">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3" name="Button">
            <a:extLst>
              <a:ext uri="{FF2B5EF4-FFF2-40B4-BE49-F238E27FC236}">
                <a16:creationId xmlns:a16="http://schemas.microsoft.com/office/drawing/2014/main" id="{61512365-6EFD-F3A5-9CDC-A83F4AB8861E}"/>
              </a:ext>
            </a:extLst>
          </p:cNvPr>
          <p:cNvSpPr>
            <a:spLocks noGrp="1"/>
          </p:cNvSpPr>
          <p:nvPr>
            <p:ph type="body" sz="quarter" idx="20" hasCustomPrompt="1"/>
          </p:nvPr>
        </p:nvSpPr>
        <p:spPr>
          <a:xfrm>
            <a:off x="9659938" y="1052513"/>
            <a:ext cx="2268537" cy="441325"/>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anchor="ctr" anchorCtr="0"/>
          <a:lstStyle>
            <a:lvl1pPr marL="0" indent="0" algn="ctr">
              <a:buNone/>
              <a:defRPr sz="2000"/>
            </a:lvl1pPr>
          </a:lstStyle>
          <a:p>
            <a:pPr lvl="0"/>
            <a:r>
              <a:rPr lang="en-GB"/>
              <a:t>Button</a:t>
            </a:r>
            <a:endParaRPr lang="en-US"/>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98704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25E610BC-09CB-464F-8477-09A25896FBA6}"/>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1">
            <a:extLst>
              <a:ext uri="{FF2B5EF4-FFF2-40B4-BE49-F238E27FC236}">
                <a16:creationId xmlns:a16="http://schemas.microsoft.com/office/drawing/2014/main" id="{9E4C73AA-EA05-E01C-D102-AD662015FAE0}"/>
              </a:ext>
            </a:extLst>
          </p:cNvPr>
          <p:cNvSpPr>
            <a:spLocks noGrp="1"/>
          </p:cNvSpPr>
          <p:nvPr>
            <p:ph type="body" sz="quarter" idx="11"/>
          </p:nvPr>
        </p:nvSpPr>
        <p:spPr>
          <a:xfrm>
            <a:off x="263522" y="1052513"/>
            <a:ext cx="4338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6" name="Placeholder text 2">
            <a:extLst>
              <a:ext uri="{FF2B5EF4-FFF2-40B4-BE49-F238E27FC236}">
                <a16:creationId xmlns:a16="http://schemas.microsoft.com/office/drawing/2014/main" id="{E23ED021-28B7-F2BB-D4A1-D3A15DAE57D0}"/>
              </a:ext>
            </a:extLst>
          </p:cNvPr>
          <p:cNvSpPr>
            <a:spLocks noGrp="1"/>
          </p:cNvSpPr>
          <p:nvPr>
            <p:ph type="body" sz="quarter" idx="16"/>
          </p:nvPr>
        </p:nvSpPr>
        <p:spPr>
          <a:xfrm>
            <a:off x="263524" y="1849989"/>
            <a:ext cx="4338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2">
            <a:extLst>
              <a:ext uri="{FF2B5EF4-FFF2-40B4-BE49-F238E27FC236}">
                <a16:creationId xmlns:a16="http://schemas.microsoft.com/office/drawing/2014/main" id="{72F7E129-B34D-662E-925A-A807F5FF6879}"/>
              </a:ext>
            </a:extLst>
          </p:cNvPr>
          <p:cNvSpPr>
            <a:spLocks noGrp="1"/>
          </p:cNvSpPr>
          <p:nvPr>
            <p:ph type="body" sz="quarter" idx="18"/>
          </p:nvPr>
        </p:nvSpPr>
        <p:spPr>
          <a:xfrm>
            <a:off x="263524" y="2647465"/>
            <a:ext cx="4338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1" name="Placeholder text 4">
            <a:extLst>
              <a:ext uri="{FF2B5EF4-FFF2-40B4-BE49-F238E27FC236}">
                <a16:creationId xmlns:a16="http://schemas.microsoft.com/office/drawing/2014/main" id="{A9AE4202-BEB4-AC73-269E-4B31F87FB034}"/>
              </a:ext>
            </a:extLst>
          </p:cNvPr>
          <p:cNvSpPr>
            <a:spLocks noGrp="1"/>
          </p:cNvSpPr>
          <p:nvPr>
            <p:ph type="body" sz="quarter" idx="19"/>
          </p:nvPr>
        </p:nvSpPr>
        <p:spPr>
          <a:xfrm>
            <a:off x="263524" y="3444941"/>
            <a:ext cx="4338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2" name="Placeholder text 5">
            <a:extLst>
              <a:ext uri="{FF2B5EF4-FFF2-40B4-BE49-F238E27FC236}">
                <a16:creationId xmlns:a16="http://schemas.microsoft.com/office/drawing/2014/main" id="{A84A553B-2FFF-830A-F5FB-08A25A8AE74F}"/>
              </a:ext>
            </a:extLst>
          </p:cNvPr>
          <p:cNvSpPr>
            <a:spLocks noGrp="1"/>
          </p:cNvSpPr>
          <p:nvPr>
            <p:ph type="body" sz="quarter" idx="20"/>
          </p:nvPr>
        </p:nvSpPr>
        <p:spPr>
          <a:xfrm>
            <a:off x="263524" y="4242417"/>
            <a:ext cx="4338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5A2E806B-66C1-2412-37E7-55BF3E236957}"/>
              </a:ext>
            </a:extLst>
          </p:cNvPr>
          <p:cNvSpPr>
            <a:spLocks noGrp="1"/>
          </p:cNvSpPr>
          <p:nvPr>
            <p:ph type="pic" sz="quarter" idx="12"/>
          </p:nvPr>
        </p:nvSpPr>
        <p:spPr>
          <a:xfrm>
            <a:off x="4944650" y="1052513"/>
            <a:ext cx="4338000" cy="507831"/>
          </a:xfrm>
          <a:prstGeom prst="rect">
            <a:avLst/>
          </a:prstGeom>
        </p:spPr>
        <p:txBody>
          <a:bodyPr/>
          <a:lstStyle/>
          <a:p>
            <a:endParaRPr lang="en-US"/>
          </a:p>
        </p:txBody>
      </p:sp>
      <p:sp>
        <p:nvSpPr>
          <p:cNvPr id="14" name="Picture Placeholder 2">
            <a:extLst>
              <a:ext uri="{FF2B5EF4-FFF2-40B4-BE49-F238E27FC236}">
                <a16:creationId xmlns:a16="http://schemas.microsoft.com/office/drawing/2014/main" id="{9DF297C6-05A7-C827-E907-68343D7285E4}"/>
              </a:ext>
            </a:extLst>
          </p:cNvPr>
          <p:cNvSpPr>
            <a:spLocks noGrp="1"/>
          </p:cNvSpPr>
          <p:nvPr>
            <p:ph type="pic" sz="quarter" idx="21"/>
          </p:nvPr>
        </p:nvSpPr>
        <p:spPr>
          <a:xfrm>
            <a:off x="4944650" y="1828562"/>
            <a:ext cx="4338000" cy="536400"/>
          </a:xfrm>
          <a:prstGeom prst="rect">
            <a:avLst/>
          </a:prstGeom>
        </p:spPr>
        <p:txBody>
          <a:bodyPr/>
          <a:lstStyle/>
          <a:p>
            <a:endParaRPr lang="en-US"/>
          </a:p>
        </p:txBody>
      </p:sp>
      <p:sp>
        <p:nvSpPr>
          <p:cNvPr id="15" name="Picture Placeholder 3">
            <a:extLst>
              <a:ext uri="{FF2B5EF4-FFF2-40B4-BE49-F238E27FC236}">
                <a16:creationId xmlns:a16="http://schemas.microsoft.com/office/drawing/2014/main" id="{10F114A6-607B-90D0-ADED-EB51A4C498C8}"/>
              </a:ext>
            </a:extLst>
          </p:cNvPr>
          <p:cNvSpPr>
            <a:spLocks noGrp="1"/>
          </p:cNvSpPr>
          <p:nvPr>
            <p:ph type="pic" sz="quarter" idx="22"/>
          </p:nvPr>
        </p:nvSpPr>
        <p:spPr>
          <a:xfrm>
            <a:off x="4944650" y="2633180"/>
            <a:ext cx="4338000" cy="536400"/>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BF5129E5-9BA4-B18C-81BE-44E66F0FAD0D}"/>
              </a:ext>
            </a:extLst>
          </p:cNvPr>
          <p:cNvSpPr>
            <a:spLocks noGrp="1"/>
          </p:cNvSpPr>
          <p:nvPr>
            <p:ph type="pic" sz="quarter" idx="23"/>
          </p:nvPr>
        </p:nvSpPr>
        <p:spPr>
          <a:xfrm>
            <a:off x="4944650" y="3437798"/>
            <a:ext cx="4338000" cy="536400"/>
          </a:xfrm>
          <a:prstGeom prst="rect">
            <a:avLst/>
          </a:prstGeom>
        </p:spPr>
        <p:txBody>
          <a:bodyPr/>
          <a:lstStyle/>
          <a:p>
            <a:endParaRPr lang="en-US"/>
          </a:p>
        </p:txBody>
      </p:sp>
      <p:sp>
        <p:nvSpPr>
          <p:cNvPr id="17" name="Picture Placeholder 5">
            <a:extLst>
              <a:ext uri="{FF2B5EF4-FFF2-40B4-BE49-F238E27FC236}">
                <a16:creationId xmlns:a16="http://schemas.microsoft.com/office/drawing/2014/main" id="{C4C20A55-A862-6A0E-B103-0F487A2012BE}"/>
              </a:ext>
            </a:extLst>
          </p:cNvPr>
          <p:cNvSpPr>
            <a:spLocks noGrp="1"/>
          </p:cNvSpPr>
          <p:nvPr>
            <p:ph type="pic" sz="quarter" idx="24"/>
          </p:nvPr>
        </p:nvSpPr>
        <p:spPr>
          <a:xfrm>
            <a:off x="4944650" y="4242417"/>
            <a:ext cx="4338000" cy="536400"/>
          </a:xfrm>
          <a:prstGeom prst="rect">
            <a:avLst/>
          </a:prstGeom>
        </p:spPr>
        <p:txBody>
          <a:bodyPr/>
          <a:lstStyle/>
          <a:p>
            <a:endParaRPr lang="en-US"/>
          </a:p>
        </p:txBody>
      </p:sp>
      <p:sp>
        <p:nvSpPr>
          <p:cNvPr id="20" name="Button">
            <a:extLst>
              <a:ext uri="{FF2B5EF4-FFF2-40B4-BE49-F238E27FC236}">
                <a16:creationId xmlns:a16="http://schemas.microsoft.com/office/drawing/2014/main" id="{75F3E4B4-E492-6AD3-F33D-A1B4BB7B00F1}"/>
              </a:ext>
            </a:extLst>
          </p:cNvPr>
          <p:cNvSpPr>
            <a:spLocks noGrp="1"/>
          </p:cNvSpPr>
          <p:nvPr>
            <p:ph type="body" sz="quarter" idx="13" hasCustomPrompt="1"/>
          </p:nvPr>
        </p:nvSpPr>
        <p:spPr>
          <a:xfrm>
            <a:off x="9659938" y="1052513"/>
            <a:ext cx="2268537" cy="441325"/>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anchor="ctr" anchorCtr="0"/>
          <a:lstStyle>
            <a:lvl1pPr marL="0" indent="0" algn="ctr">
              <a:buNone/>
              <a:defRPr sz="2000"/>
            </a:lvl1pPr>
          </a:lstStyle>
          <a:p>
            <a:pPr lvl="0"/>
            <a:r>
              <a:rPr lang="en-GB"/>
              <a:t>Button</a:t>
            </a:r>
            <a:endParaRPr lang="en-US"/>
          </a:p>
        </p:txBody>
      </p:sp>
      <p:sp>
        <p:nvSpPr>
          <p:cNvPr id="3" name="Glossary bkg">
            <a:extLst>
              <a:ext uri="{FF2B5EF4-FFF2-40B4-BE49-F238E27FC236}">
                <a16:creationId xmlns:a16="http://schemas.microsoft.com/office/drawing/2014/main" id="{117B3F1C-5C39-F635-C9C9-327B9A0AA8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99D10AD9-B601-B6A8-A907-4844E25E8EC6}"/>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481A9E52-0478-8571-E61C-FAD3A5FAD935}"/>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9" name="©">
            <a:extLst>
              <a:ext uri="{FF2B5EF4-FFF2-40B4-BE49-F238E27FC236}">
                <a16:creationId xmlns:a16="http://schemas.microsoft.com/office/drawing/2014/main" id="{02BCBC7F-32F4-F2E6-F02D-983AA73725B6}"/>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010866887"/>
      </p:ext>
    </p:extLst>
  </p:cSld>
  <p:clrMapOvr>
    <a:masterClrMapping/>
  </p:clrMapOvr>
  <p:extLst>
    <p:ext uri="{DCECCB84-F9BA-43D5-87BE-67443E8EF086}">
      <p15:sldGuideLst xmlns:p15="http://schemas.microsoft.com/office/powerpoint/2012/main">
        <p15:guide id="1" pos="5858" userDrawn="1">
          <p15:clr>
            <a:srgbClr val="FBAE40"/>
          </p15:clr>
        </p15:guide>
        <p15:guide id="2" pos="608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25E610BC-09CB-464F-8477-09A25896FBA6}"/>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4" name="Placeholder text">
            <a:extLst>
              <a:ext uri="{FF2B5EF4-FFF2-40B4-BE49-F238E27FC236}">
                <a16:creationId xmlns:a16="http://schemas.microsoft.com/office/drawing/2014/main" id="{F65A1424-8DC6-82ED-CD92-A28DB287E114}"/>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2" name="Placeholder picture">
            <a:extLst>
              <a:ext uri="{FF2B5EF4-FFF2-40B4-BE49-F238E27FC236}">
                <a16:creationId xmlns:a16="http://schemas.microsoft.com/office/drawing/2014/main" id="{973D0BFC-2024-AD9F-32DE-41490A3E33C9}"/>
              </a:ext>
            </a:extLst>
          </p:cNvPr>
          <p:cNvSpPr>
            <a:spLocks noGrp="1"/>
          </p:cNvSpPr>
          <p:nvPr>
            <p:ph type="pic" sz="quarter" idx="12"/>
          </p:nvPr>
        </p:nvSpPr>
        <p:spPr>
          <a:xfrm>
            <a:off x="263523" y="1615898"/>
            <a:ext cx="11664952" cy="4496623"/>
          </a:xfrm>
          <a:prstGeom prst="rect">
            <a:avLst/>
          </a:prstGeom>
        </p:spPr>
        <p:txBody>
          <a:bodyPr/>
          <a:lstStyle/>
          <a:p>
            <a:endParaRPr lang="en-US"/>
          </a:p>
        </p:txBody>
      </p:sp>
      <p:sp>
        <p:nvSpPr>
          <p:cNvPr id="3" name="Glossary bkg">
            <a:extLst>
              <a:ext uri="{FF2B5EF4-FFF2-40B4-BE49-F238E27FC236}">
                <a16:creationId xmlns:a16="http://schemas.microsoft.com/office/drawing/2014/main" id="{117B3F1C-5C39-F635-C9C9-327B9A0AA8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99D10AD9-B601-B6A8-A907-4844E25E8EC6}"/>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481A9E52-0478-8571-E61C-FAD3A5FAD935}"/>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9" name="©">
            <a:extLst>
              <a:ext uri="{FF2B5EF4-FFF2-40B4-BE49-F238E27FC236}">
                <a16:creationId xmlns:a16="http://schemas.microsoft.com/office/drawing/2014/main" id="{02BCBC7F-32F4-F2E6-F02D-983AA73725B6}"/>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46960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9EBB5D43-A841-4874-CC51-AD5FC9DC967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a:extLst>
              <a:ext uri="{FF2B5EF4-FFF2-40B4-BE49-F238E27FC236}">
                <a16:creationId xmlns:a16="http://schemas.microsoft.com/office/drawing/2014/main" id="{6CEFF1B7-11ED-360D-4CFE-342DD84B357E}"/>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5" name="Placeholder image">
            <a:extLst>
              <a:ext uri="{FF2B5EF4-FFF2-40B4-BE49-F238E27FC236}">
                <a16:creationId xmlns:a16="http://schemas.microsoft.com/office/drawing/2014/main" id="{34A6783B-7879-D63F-C6D4-D37AE0E42F86}"/>
              </a:ext>
            </a:extLst>
          </p:cNvPr>
          <p:cNvSpPr>
            <a:spLocks noGrp="1"/>
          </p:cNvSpPr>
          <p:nvPr>
            <p:ph type="pic" sz="quarter" idx="12"/>
          </p:nvPr>
        </p:nvSpPr>
        <p:spPr>
          <a:xfrm>
            <a:off x="8724900" y="1052513"/>
            <a:ext cx="3203575" cy="5029167"/>
          </a:xfrm>
          <a:prstGeom prst="rect">
            <a:avLst/>
          </a:prstGeom>
        </p:spPr>
        <p:txBody>
          <a:bodyPr/>
          <a:lstStyle/>
          <a:p>
            <a:endParaRPr lang="en-US"/>
          </a:p>
        </p:txBody>
      </p:sp>
      <p:sp>
        <p:nvSpPr>
          <p:cNvPr id="6" name="Glossary bkg">
            <a:extLst>
              <a:ext uri="{FF2B5EF4-FFF2-40B4-BE49-F238E27FC236}">
                <a16:creationId xmlns:a16="http://schemas.microsoft.com/office/drawing/2014/main" id="{5D4172AA-5164-201D-2C5C-1F28F4CDB5CB}"/>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F5F8FE94-F222-E8DF-7869-04394FA1C581}"/>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3" name="Glossary">
            <a:extLst>
              <a:ext uri="{FF2B5EF4-FFF2-40B4-BE49-F238E27FC236}">
                <a16:creationId xmlns:a16="http://schemas.microsoft.com/office/drawing/2014/main" id="{5E6E0240-6FA0-45DB-5DD1-49A9679912EB}"/>
              </a:ext>
            </a:extLst>
          </p:cNvPr>
          <p:cNvSpPr>
            <a:spLocks noGrp="1"/>
          </p:cNvSpPr>
          <p:nvPr>
            <p:ph type="body" sz="quarter" idx="14"/>
          </p:nvPr>
        </p:nvSpPr>
        <p:spPr>
          <a:xfrm>
            <a:off x="891372"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rgbClr val="0070C0"/>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02CE666C-9BF4-93E9-D146-4DE6BEF36D29}"/>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058258378"/>
      </p:ext>
    </p:extLst>
  </p:cSld>
  <p:clrMapOvr>
    <a:masterClrMapping/>
  </p:clrMapOvr>
  <p:extLst>
    <p:ext uri="{DCECCB84-F9BA-43D5-87BE-67443E8EF086}">
      <p15:sldGuideLst xmlns:p15="http://schemas.microsoft.com/office/powerpoint/2012/main">
        <p15:guide id="2" pos="5269">
          <p15:clr>
            <a:srgbClr val="FBAE40"/>
          </p15:clr>
        </p15:guide>
        <p15:guide id="3" pos="5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2222372"/>
            <a:ext cx="5442115" cy="3919029"/>
          </a:xfrm>
          <a:prstGeom prst="rect">
            <a:avLst/>
          </a:prstGeom>
        </p:spPr>
        <p:txBody>
          <a:bodyPr/>
          <a:lstStyle/>
          <a:p>
            <a:endParaRPr lang="en-US"/>
          </a:p>
        </p:txBody>
      </p:sp>
      <p:cxnSp>
        <p:nvCxnSpPr>
          <p:cNvPr id="8" name="Straight Connector">
            <a:extLst>
              <a:ext uri="{FF2B5EF4-FFF2-40B4-BE49-F238E27FC236}">
                <a16:creationId xmlns:a16="http://schemas.microsoft.com/office/drawing/2014/main" id="{6B3CB08E-8319-1656-501F-578939AACA1D}"/>
              </a:ext>
              <a:ext uri="{C183D7F6-B498-43B3-948B-1728B52AA6E4}">
                <adec:decorative xmlns:adec="http://schemas.microsoft.com/office/drawing/2017/decorative" val="1"/>
              </a:ext>
            </a:extLst>
          </p:cNvPr>
          <p:cNvCxnSpPr>
            <a:cxnSpLocks/>
          </p:cNvCxnSpPr>
          <p:nvPr userDrawn="1"/>
        </p:nvCxnSpPr>
        <p:spPr>
          <a:xfrm>
            <a:off x="6096000" y="1699615"/>
            <a:ext cx="0" cy="4416893"/>
          </a:xfrm>
          <a:prstGeom prst="line">
            <a:avLst/>
          </a:prstGeom>
          <a:ln w="38100" cap="rnd">
            <a:solidFill>
              <a:schemeClr val="tx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7" name="Placeholder text">
            <a:extLst>
              <a:ext uri="{FF2B5EF4-FFF2-40B4-BE49-F238E27FC236}">
                <a16:creationId xmlns:a16="http://schemas.microsoft.com/office/drawing/2014/main" id="{7C978D59-6827-71B2-58FD-CC85B4620B3F}"/>
              </a:ext>
            </a:extLst>
          </p:cNvPr>
          <p:cNvSpPr>
            <a:spLocks noGrp="1"/>
          </p:cNvSpPr>
          <p:nvPr>
            <p:ph type="body" sz="quarter" idx="13"/>
          </p:nvPr>
        </p:nvSpPr>
        <p:spPr>
          <a:xfrm>
            <a:off x="6486355"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0" name="Placeholder picture">
            <a:extLst>
              <a:ext uri="{FF2B5EF4-FFF2-40B4-BE49-F238E27FC236}">
                <a16:creationId xmlns:a16="http://schemas.microsoft.com/office/drawing/2014/main" id="{C76FBA73-7EBE-B25F-88EE-A3636E202BFD}"/>
              </a:ext>
            </a:extLst>
          </p:cNvPr>
          <p:cNvSpPr>
            <a:spLocks noGrp="1"/>
          </p:cNvSpPr>
          <p:nvPr>
            <p:ph type="pic" sz="quarter" idx="15"/>
          </p:nvPr>
        </p:nvSpPr>
        <p:spPr>
          <a:xfrm>
            <a:off x="6486356" y="2222372"/>
            <a:ext cx="5442120" cy="3919029"/>
          </a:xfrm>
          <a:prstGeom prst="rect">
            <a:avLst/>
          </a:prstGeom>
        </p:spPr>
        <p:txBody>
          <a:bodyPr/>
          <a:lstStyle/>
          <a:p>
            <a:endParaRPr lang="en-US"/>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rgbClr val="0070C0"/>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60102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5F0C7931-47A0-6630-B89C-D17C92400D26}"/>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8724900" y="1052513"/>
            <a:ext cx="3203575" cy="2376487"/>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8724900" y="3694114"/>
            <a:ext cx="3203575" cy="2376487"/>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rgbClr val="0070C0"/>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122366680"/>
      </p:ext>
    </p:extLst>
  </p:cSld>
  <p:clrMapOvr>
    <a:masterClrMapping/>
  </p:clrMapOvr>
  <p:extLst>
    <p:ext uri="{DCECCB84-F9BA-43D5-87BE-67443E8EF086}">
      <p15:sldGuideLst xmlns:p15="http://schemas.microsoft.com/office/powerpoint/2012/main">
        <p15:guide id="1" pos="5269">
          <p15:clr>
            <a:srgbClr val="FBAE40"/>
          </p15:clr>
        </p15:guide>
        <p15:guide id="2" pos="5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2" y="1052513"/>
            <a:ext cx="11666011"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1771450"/>
            <a:ext cx="3650400" cy="3650400"/>
          </a:xfrm>
          <a:prstGeom prst="rect">
            <a:avLst/>
          </a:prstGeom>
        </p:spPr>
        <p:txBody>
          <a:bodyPr/>
          <a:lstStyle/>
          <a:p>
            <a:endParaRPr lang="en-US"/>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5633516"/>
            <a:ext cx="11667664" cy="547650"/>
          </a:xfrm>
          <a:prstGeom prst="rect">
            <a:avLst/>
          </a:prstGeom>
        </p:spPr>
        <p:txBody>
          <a:bodyPr wrap="square">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rgbClr val="0070C0"/>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
        <p:nvSpPr>
          <p:cNvPr id="9" name="Placeholder picture">
            <a:extLst>
              <a:ext uri="{FF2B5EF4-FFF2-40B4-BE49-F238E27FC236}">
                <a16:creationId xmlns:a16="http://schemas.microsoft.com/office/drawing/2014/main" id="{594B03E3-0242-983D-03C7-17257B4CB8CA}"/>
              </a:ext>
            </a:extLst>
          </p:cNvPr>
          <p:cNvSpPr>
            <a:spLocks noGrp="1"/>
          </p:cNvSpPr>
          <p:nvPr>
            <p:ph type="pic" sz="quarter" idx="18"/>
          </p:nvPr>
        </p:nvSpPr>
        <p:spPr>
          <a:xfrm>
            <a:off x="4270800" y="1771450"/>
            <a:ext cx="3650400" cy="3650400"/>
          </a:xfrm>
          <a:prstGeom prst="rect">
            <a:avLst/>
          </a:prstGeom>
        </p:spPr>
        <p:txBody>
          <a:bodyPr/>
          <a:lstStyle/>
          <a:p>
            <a:endParaRPr lang="en-US"/>
          </a:p>
        </p:txBody>
      </p:sp>
      <p:sp>
        <p:nvSpPr>
          <p:cNvPr id="10" name="Placeholder picture">
            <a:extLst>
              <a:ext uri="{FF2B5EF4-FFF2-40B4-BE49-F238E27FC236}">
                <a16:creationId xmlns:a16="http://schemas.microsoft.com/office/drawing/2014/main" id="{3905A610-49DB-E593-01A1-7EF53120492A}"/>
              </a:ext>
            </a:extLst>
          </p:cNvPr>
          <p:cNvSpPr>
            <a:spLocks noGrp="1"/>
          </p:cNvSpPr>
          <p:nvPr>
            <p:ph type="pic" sz="quarter" idx="19"/>
          </p:nvPr>
        </p:nvSpPr>
        <p:spPr>
          <a:xfrm>
            <a:off x="8278075" y="1771450"/>
            <a:ext cx="3650400" cy="3650400"/>
          </a:xfrm>
          <a:prstGeom prst="rect">
            <a:avLst/>
          </a:prstGeom>
        </p:spPr>
        <p:txBody>
          <a:bodyPr/>
          <a:lstStyle/>
          <a:p>
            <a:endParaRPr lang="en-US"/>
          </a:p>
        </p:txBody>
      </p:sp>
    </p:spTree>
    <p:extLst>
      <p:ext uri="{BB962C8B-B14F-4D97-AF65-F5344CB8AC3E}">
        <p14:creationId xmlns:p14="http://schemas.microsoft.com/office/powerpoint/2010/main" val="3078411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rgbClr val="0070C0"/>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5284273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F9D2BE5-7832-49FD-4301-7C1CD78F7489}"/>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noProof="0"/>
              <a:t>Click to edit Master title style</a:t>
            </a:r>
          </a:p>
        </p:txBody>
      </p:sp>
      <p:sp>
        <p:nvSpPr>
          <p:cNvPr id="15" name="Column 1">
            <a:extLst>
              <a:ext uri="{FF2B5EF4-FFF2-40B4-BE49-F238E27FC236}">
                <a16:creationId xmlns:a16="http://schemas.microsoft.com/office/drawing/2014/main" id="{8940BBA3-DCEC-7463-EF83-F781F72771C0}"/>
              </a:ext>
            </a:extLst>
          </p:cNvPr>
          <p:cNvSpPr>
            <a:spLocks noGrp="1"/>
          </p:cNvSpPr>
          <p:nvPr>
            <p:ph type="body" sz="quarter" idx="10"/>
          </p:nvPr>
        </p:nvSpPr>
        <p:spPr>
          <a:xfrm>
            <a:off x="263525" y="1638123"/>
            <a:ext cx="3600000" cy="1398671"/>
          </a:xfrm>
          <a:prstGeom prst="rect">
            <a:avLst/>
          </a:prstGeom>
          <a:solidFill>
            <a:schemeClr val="bg1"/>
          </a:solidFill>
          <a:effectLst>
            <a:outerShdw dist="50800" dir="16200000" rotWithShape="0">
              <a:srgbClr val="F0A456"/>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spcBef>
                <a:spcPts val="0"/>
              </a:spcBef>
              <a:spcAft>
                <a:spcPts val="800"/>
              </a:spcAft>
              <a:buNone/>
              <a:defRPr sz="1400" b="0"/>
            </a:lvl2pPr>
            <a:lvl3pPr>
              <a:defRPr sz="1400"/>
            </a:lvl3pPr>
            <a:lvl4pPr>
              <a:defRPr sz="1400"/>
            </a:lvl4pPr>
            <a:lvl5pPr>
              <a:defRPr sz="1400"/>
            </a:lvl5pPr>
          </a:lstStyle>
          <a:p>
            <a:pPr lvl="0"/>
            <a:r>
              <a:rPr lang="en-GB" noProof="0"/>
              <a:t>Click to edit Master text styles</a:t>
            </a:r>
          </a:p>
          <a:p>
            <a:pPr lvl="1"/>
            <a:r>
              <a:rPr lang="en-GB" noProof="0"/>
              <a:t>Second level</a:t>
            </a:r>
          </a:p>
        </p:txBody>
      </p:sp>
      <p:sp>
        <p:nvSpPr>
          <p:cNvPr id="26" name="Column 2">
            <a:extLst>
              <a:ext uri="{FF2B5EF4-FFF2-40B4-BE49-F238E27FC236}">
                <a16:creationId xmlns:a16="http://schemas.microsoft.com/office/drawing/2014/main" id="{69C86D49-A662-4225-BEA1-C8ADA626C5B7}"/>
              </a:ext>
            </a:extLst>
          </p:cNvPr>
          <p:cNvSpPr>
            <a:spLocks noGrp="1"/>
          </p:cNvSpPr>
          <p:nvPr>
            <p:ph type="body" sz="quarter" idx="14"/>
          </p:nvPr>
        </p:nvSpPr>
        <p:spPr>
          <a:xfrm>
            <a:off x="4296001" y="1638124"/>
            <a:ext cx="3600000" cy="1738251"/>
          </a:xfrm>
          <a:prstGeom prst="rect">
            <a:avLst/>
          </a:prstGeom>
          <a:solidFill>
            <a:srgbClr val="E9F5FC"/>
          </a:solidFill>
          <a:effectLst>
            <a:outerShdw dist="50800" dir="16200000" rotWithShape="0">
              <a:srgbClr val="00ABC4"/>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006E7F"/>
                </a:solidFill>
                <a:latin typeface="+mn-lt"/>
                <a:cs typeface="Calibri" panose="020F0502020204030204" pitchFamily="34" charset="0"/>
              </a:defRPr>
            </a:lvl1pPr>
            <a:lvl2pPr marL="0" indent="0">
              <a:lnSpc>
                <a:spcPct val="100000"/>
              </a:lnSpc>
              <a:spcBef>
                <a:spcPts val="0"/>
              </a:spcBef>
              <a:spcAft>
                <a:spcPts val="800"/>
              </a:spcAft>
              <a:buFont typeface="Arial" panose="020B0604020202020204" pitchFamily="34" charset="0"/>
              <a:buNone/>
              <a:defRPr sz="1400"/>
            </a:lvl2pPr>
            <a:lvl3pPr>
              <a:defRPr sz="1400"/>
            </a:lvl3pPr>
            <a:lvl4pPr>
              <a:defRPr sz="1400"/>
            </a:lvl4pPr>
            <a:lvl5pPr>
              <a:defRPr sz="1400"/>
            </a:lvl5pPr>
          </a:lstStyle>
          <a:p>
            <a:pPr lvl="0"/>
            <a:r>
              <a:rPr lang="en-GB" noProof="0"/>
              <a:t>Click to edit Master text styles</a:t>
            </a:r>
          </a:p>
          <a:p>
            <a:pPr lvl="1"/>
            <a:r>
              <a:rPr lang="en-GB" noProof="0"/>
              <a:t>Second level</a:t>
            </a:r>
          </a:p>
          <a:p>
            <a:pPr lvl="1"/>
            <a:endParaRPr lang="en-GB" noProof="0"/>
          </a:p>
        </p:txBody>
      </p:sp>
      <p:sp>
        <p:nvSpPr>
          <p:cNvPr id="31" name="Column 3">
            <a:extLst>
              <a:ext uri="{FF2B5EF4-FFF2-40B4-BE49-F238E27FC236}">
                <a16:creationId xmlns:a16="http://schemas.microsoft.com/office/drawing/2014/main" id="{E7C51062-AC94-534A-D113-37037A65891A}"/>
              </a:ext>
            </a:extLst>
          </p:cNvPr>
          <p:cNvSpPr>
            <a:spLocks noGrp="1"/>
          </p:cNvSpPr>
          <p:nvPr>
            <p:ph type="body" sz="quarter" idx="15"/>
          </p:nvPr>
        </p:nvSpPr>
        <p:spPr>
          <a:xfrm>
            <a:off x="8328477" y="1638122"/>
            <a:ext cx="3600000" cy="1420215"/>
          </a:xfrm>
          <a:prstGeom prst="rect">
            <a:avLst/>
          </a:prstGeom>
          <a:solidFill>
            <a:schemeClr val="bg1"/>
          </a:solidFill>
          <a:effectLst>
            <a:outerShdw dist="50800" dir="16200000" rotWithShape="0">
              <a:srgbClr val="00B05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noProof="0"/>
              <a:t>Click to edit Master text styles</a:t>
            </a:r>
          </a:p>
          <a:p>
            <a:pPr lvl="1"/>
            <a:r>
              <a:rPr lang="en-GB" noProof="0"/>
              <a:t>Second level</a:t>
            </a:r>
          </a:p>
        </p:txBody>
      </p:sp>
      <p:pic>
        <p:nvPicPr>
          <p:cNvPr id="7" name="Lightbulb icon">
            <a:extLst>
              <a:ext uri="{FF2B5EF4-FFF2-40B4-BE49-F238E27FC236}">
                <a16:creationId xmlns:a16="http://schemas.microsoft.com/office/drawing/2014/main" id="{F867468C-CB31-36A1-F1F0-B428B12FEA1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8051" y="789830"/>
            <a:ext cx="655899" cy="736759"/>
          </a:xfrm>
          <a:prstGeom prst="rect">
            <a:avLst/>
          </a:prstGeom>
        </p:spPr>
      </p:pic>
    </p:spTree>
    <p:extLst>
      <p:ext uri="{BB962C8B-B14F-4D97-AF65-F5344CB8AC3E}">
        <p14:creationId xmlns:p14="http://schemas.microsoft.com/office/powerpoint/2010/main" val="2822273238"/>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0" name="Title">
            <a:extLst>
              <a:ext uri="{FF2B5EF4-FFF2-40B4-BE49-F238E27FC236}">
                <a16:creationId xmlns:a16="http://schemas.microsoft.com/office/drawing/2014/main" id="{B3615D5C-48F9-FD31-45B9-1AE1AEB3DFBA}"/>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6" name="Placeholder text">
            <a:extLst>
              <a:ext uri="{FF2B5EF4-FFF2-40B4-BE49-F238E27FC236}">
                <a16:creationId xmlns:a16="http://schemas.microsoft.com/office/drawing/2014/main" id="{FA4EDEFC-A899-3A56-B6C8-170190D01B0B}"/>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image">
            <a:extLst>
              <a:ext uri="{FF2B5EF4-FFF2-40B4-BE49-F238E27FC236}">
                <a16:creationId xmlns:a16="http://schemas.microsoft.com/office/drawing/2014/main" id="{6B380460-5C6E-8A55-F85D-B2272E27DFD9}"/>
              </a:ext>
            </a:extLst>
          </p:cNvPr>
          <p:cNvSpPr>
            <a:spLocks noGrp="1"/>
          </p:cNvSpPr>
          <p:nvPr>
            <p:ph type="pic" sz="quarter" idx="16"/>
          </p:nvPr>
        </p:nvSpPr>
        <p:spPr>
          <a:xfrm>
            <a:off x="263525" y="1565975"/>
            <a:ext cx="8999998" cy="4554025"/>
          </a:xfrm>
          <a:prstGeom prst="rect">
            <a:avLst/>
          </a:prstGeom>
        </p:spPr>
        <p:txBody>
          <a:bodyPr/>
          <a:lstStyle/>
          <a:p>
            <a:endParaRPr lang="en-US"/>
          </a:p>
        </p:txBody>
      </p:sp>
      <p:sp>
        <p:nvSpPr>
          <p:cNvPr id="2" name="Glossary bkg">
            <a:extLst>
              <a:ext uri="{FF2B5EF4-FFF2-40B4-BE49-F238E27FC236}">
                <a16:creationId xmlns:a16="http://schemas.microsoft.com/office/drawing/2014/main" id="{CC2F6235-8A5B-E645-E7BF-F064347984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7" name="Picture Placeholder" descr="Key words to use">
            <a:extLst>
              <a:ext uri="{FF2B5EF4-FFF2-40B4-BE49-F238E27FC236}">
                <a16:creationId xmlns:a16="http://schemas.microsoft.com/office/drawing/2014/main" id="{EB8B188C-FFA2-1D39-57F2-BB43C362EAAC}"/>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5" name="Glossary">
            <a:extLst>
              <a:ext uri="{FF2B5EF4-FFF2-40B4-BE49-F238E27FC236}">
                <a16:creationId xmlns:a16="http://schemas.microsoft.com/office/drawing/2014/main" id="{864B6E47-4270-D3FC-DD2B-327D662C56E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rgbClr val="0070C0"/>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8541B372-F10F-E859-E8CD-8C906EE16E97}"/>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34144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0" name="Title">
            <a:extLst>
              <a:ext uri="{FF2B5EF4-FFF2-40B4-BE49-F238E27FC236}">
                <a16:creationId xmlns:a16="http://schemas.microsoft.com/office/drawing/2014/main" id="{B3615D5C-48F9-FD31-45B9-1AE1AEB3DFBA}"/>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6" name="Placeholder text">
            <a:extLst>
              <a:ext uri="{FF2B5EF4-FFF2-40B4-BE49-F238E27FC236}">
                <a16:creationId xmlns:a16="http://schemas.microsoft.com/office/drawing/2014/main" id="{FA4EDEFC-A899-3A56-B6C8-170190D01B0B}"/>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image">
            <a:extLst>
              <a:ext uri="{FF2B5EF4-FFF2-40B4-BE49-F238E27FC236}">
                <a16:creationId xmlns:a16="http://schemas.microsoft.com/office/drawing/2014/main" id="{6B380460-5C6E-8A55-F85D-B2272E27DFD9}"/>
              </a:ext>
            </a:extLst>
          </p:cNvPr>
          <p:cNvSpPr>
            <a:spLocks noGrp="1"/>
          </p:cNvSpPr>
          <p:nvPr>
            <p:ph type="pic" sz="quarter" idx="16"/>
          </p:nvPr>
        </p:nvSpPr>
        <p:spPr>
          <a:xfrm>
            <a:off x="263525" y="1565975"/>
            <a:ext cx="7580410" cy="4554025"/>
          </a:xfrm>
          <a:prstGeom prst="rect">
            <a:avLst/>
          </a:prstGeom>
        </p:spPr>
        <p:txBody>
          <a:bodyPr/>
          <a:lstStyle/>
          <a:p>
            <a:endParaRPr lang="en-US"/>
          </a:p>
        </p:txBody>
      </p:sp>
      <p:sp>
        <p:nvSpPr>
          <p:cNvPr id="31" name="Speech bubble">
            <a:extLst>
              <a:ext uri="{FF2B5EF4-FFF2-40B4-BE49-F238E27FC236}">
                <a16:creationId xmlns:a16="http://schemas.microsoft.com/office/drawing/2014/main" id="{232C9AA5-C987-CEA6-F1FB-AF3818B7C81B}"/>
              </a:ext>
              <a:ext uri="{C183D7F6-B498-43B3-948B-1728B52AA6E4}">
                <adec:decorative xmlns:adec="http://schemas.microsoft.com/office/drawing/2017/decorative" val="1"/>
              </a:ext>
            </a:extLst>
          </p:cNvPr>
          <p:cNvSpPr/>
          <p:nvPr userDrawn="1"/>
        </p:nvSpPr>
        <p:spPr>
          <a:xfrm>
            <a:off x="8102466" y="2175448"/>
            <a:ext cx="2609789" cy="1200288"/>
          </a:xfrm>
          <a:prstGeom prst="wedgeEllipseCallout">
            <a:avLst>
              <a:gd name="adj1" fmla="val 41504"/>
              <a:gd name="adj2" fmla="val 108841"/>
            </a:avLst>
          </a:prstGeom>
          <a:solidFill>
            <a:srgbClr val="00ABC5">
              <a:alpha val="1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dk1"/>
                </a:solidFill>
                <a:latin typeface="Calibri" panose="020F0502020204030204" pitchFamily="34" charset="0"/>
                <a:ea typeface="Century Gothic"/>
                <a:cs typeface="Calibri" panose="020F0502020204030204" pitchFamily="34" charset="0"/>
                <a:sym typeface="Century Gothic"/>
              </a:rPr>
              <a:t>3 … 2 … 1</a:t>
            </a:r>
            <a:endParaRPr sz="240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GB" sz="2400">
                <a:solidFill>
                  <a:schemeClr val="dk1"/>
                </a:solidFill>
                <a:latin typeface="Calibri" panose="020F0502020204030204" pitchFamily="34" charset="0"/>
                <a:ea typeface="Century Gothic"/>
                <a:cs typeface="Calibri" panose="020F0502020204030204" pitchFamily="34" charset="0"/>
                <a:sym typeface="Century Gothic"/>
              </a:rPr>
              <a:t>Show me!</a:t>
            </a:r>
            <a:endParaRPr sz="2400">
              <a:solidFill>
                <a:schemeClr val="dk1"/>
              </a:solidFill>
              <a:latin typeface="Calibri" panose="020F0502020204030204" pitchFamily="34" charset="0"/>
              <a:ea typeface="Century Gothic"/>
              <a:cs typeface="Calibri" panose="020F0502020204030204" pitchFamily="34" charset="0"/>
              <a:sym typeface="Century Gothic"/>
            </a:endParaRPr>
          </a:p>
        </p:txBody>
      </p:sp>
      <p:pic>
        <p:nvPicPr>
          <p:cNvPr id="10" name="Graphic 9">
            <a:extLst>
              <a:ext uri="{FF2B5EF4-FFF2-40B4-BE49-F238E27FC236}">
                <a16:creationId xmlns:a16="http://schemas.microsoft.com/office/drawing/2014/main" id="{1CF0D491-1831-2ACA-A135-395ED48E078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02169" y="3847263"/>
            <a:ext cx="1801037" cy="2272737"/>
          </a:xfrm>
          <a:prstGeom prst="rect">
            <a:avLst/>
          </a:prstGeom>
        </p:spPr>
      </p:pic>
      <p:sp>
        <p:nvSpPr>
          <p:cNvPr id="2" name="Glossary bkg">
            <a:extLst>
              <a:ext uri="{FF2B5EF4-FFF2-40B4-BE49-F238E27FC236}">
                <a16:creationId xmlns:a16="http://schemas.microsoft.com/office/drawing/2014/main" id="{CC2F6235-8A5B-E645-E7BF-F064347984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7" name="Picture Placeholder" descr="Key words to use">
            <a:extLst>
              <a:ext uri="{FF2B5EF4-FFF2-40B4-BE49-F238E27FC236}">
                <a16:creationId xmlns:a16="http://schemas.microsoft.com/office/drawing/2014/main" id="{EB8B188C-FFA2-1D39-57F2-BB43C362EAAC}"/>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5" name="Glossary">
            <a:extLst>
              <a:ext uri="{FF2B5EF4-FFF2-40B4-BE49-F238E27FC236}">
                <a16:creationId xmlns:a16="http://schemas.microsoft.com/office/drawing/2014/main" id="{864B6E47-4270-D3FC-DD2B-327D662C56E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8541B372-F10F-E859-E8CD-8C906EE16E97}"/>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901593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31771755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25E610BC-09CB-464F-8477-09A25896FBA6}"/>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4" name="Placeholder text">
            <a:extLst>
              <a:ext uri="{FF2B5EF4-FFF2-40B4-BE49-F238E27FC236}">
                <a16:creationId xmlns:a16="http://schemas.microsoft.com/office/drawing/2014/main" id="{F65A1424-8DC6-82ED-CD92-A28DB287E114}"/>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2" name="Placeholder picture">
            <a:extLst>
              <a:ext uri="{FF2B5EF4-FFF2-40B4-BE49-F238E27FC236}">
                <a16:creationId xmlns:a16="http://schemas.microsoft.com/office/drawing/2014/main" id="{973D0BFC-2024-AD9F-32DE-41490A3E33C9}"/>
              </a:ext>
            </a:extLst>
          </p:cNvPr>
          <p:cNvSpPr>
            <a:spLocks noGrp="1"/>
          </p:cNvSpPr>
          <p:nvPr>
            <p:ph type="pic" sz="quarter" idx="12"/>
          </p:nvPr>
        </p:nvSpPr>
        <p:spPr>
          <a:xfrm>
            <a:off x="263523" y="1615898"/>
            <a:ext cx="11664952" cy="4496623"/>
          </a:xfrm>
          <a:prstGeom prst="rect">
            <a:avLst/>
          </a:prstGeom>
        </p:spPr>
        <p:txBody>
          <a:bodyPr/>
          <a:lstStyle/>
          <a:p>
            <a:endParaRPr lang="en-US"/>
          </a:p>
        </p:txBody>
      </p:sp>
      <p:sp>
        <p:nvSpPr>
          <p:cNvPr id="3" name="Glossary bkg">
            <a:extLst>
              <a:ext uri="{FF2B5EF4-FFF2-40B4-BE49-F238E27FC236}">
                <a16:creationId xmlns:a16="http://schemas.microsoft.com/office/drawing/2014/main" id="{117B3F1C-5C39-F635-C9C9-327B9A0AA8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99D10AD9-B601-B6A8-A907-4844E25E8EC6}"/>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481A9E52-0478-8571-E61C-FAD3A5FAD935}"/>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9" name="©">
            <a:extLst>
              <a:ext uri="{FF2B5EF4-FFF2-40B4-BE49-F238E27FC236}">
                <a16:creationId xmlns:a16="http://schemas.microsoft.com/office/drawing/2014/main" id="{02BCBC7F-32F4-F2E6-F02D-983AA73725B6}"/>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281629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9EBB5D43-A841-4874-CC51-AD5FC9DC967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a:extLst>
              <a:ext uri="{FF2B5EF4-FFF2-40B4-BE49-F238E27FC236}">
                <a16:creationId xmlns:a16="http://schemas.microsoft.com/office/drawing/2014/main" id="{6CEFF1B7-11ED-360D-4CFE-342DD84B357E}"/>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5" name="Placeholder image">
            <a:extLst>
              <a:ext uri="{FF2B5EF4-FFF2-40B4-BE49-F238E27FC236}">
                <a16:creationId xmlns:a16="http://schemas.microsoft.com/office/drawing/2014/main" id="{34A6783B-7879-D63F-C6D4-D37AE0E42F86}"/>
              </a:ext>
            </a:extLst>
          </p:cNvPr>
          <p:cNvSpPr>
            <a:spLocks noGrp="1"/>
          </p:cNvSpPr>
          <p:nvPr>
            <p:ph type="pic" sz="quarter" idx="12"/>
          </p:nvPr>
        </p:nvSpPr>
        <p:spPr>
          <a:xfrm>
            <a:off x="8724900" y="1052513"/>
            <a:ext cx="3203575" cy="5029167"/>
          </a:xfrm>
          <a:prstGeom prst="rect">
            <a:avLst/>
          </a:prstGeom>
        </p:spPr>
        <p:txBody>
          <a:bodyPr/>
          <a:lstStyle/>
          <a:p>
            <a:endParaRPr lang="en-US"/>
          </a:p>
        </p:txBody>
      </p:sp>
      <p:sp>
        <p:nvSpPr>
          <p:cNvPr id="6" name="Glossary bkg">
            <a:extLst>
              <a:ext uri="{FF2B5EF4-FFF2-40B4-BE49-F238E27FC236}">
                <a16:creationId xmlns:a16="http://schemas.microsoft.com/office/drawing/2014/main" id="{5D4172AA-5164-201D-2C5C-1F28F4CDB5CB}"/>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F5F8FE94-F222-E8DF-7869-04394FA1C581}"/>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3" name="Glossary">
            <a:extLst>
              <a:ext uri="{FF2B5EF4-FFF2-40B4-BE49-F238E27FC236}">
                <a16:creationId xmlns:a16="http://schemas.microsoft.com/office/drawing/2014/main" id="{5E6E0240-6FA0-45DB-5DD1-49A9679912EB}"/>
              </a:ext>
            </a:extLst>
          </p:cNvPr>
          <p:cNvSpPr>
            <a:spLocks noGrp="1"/>
          </p:cNvSpPr>
          <p:nvPr>
            <p:ph type="body" sz="quarter" idx="14"/>
          </p:nvPr>
        </p:nvSpPr>
        <p:spPr>
          <a:xfrm>
            <a:off x="891372"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02CE666C-9BF4-93E9-D146-4DE6BEF36D29}"/>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86469939"/>
      </p:ext>
    </p:extLst>
  </p:cSld>
  <p:clrMapOvr>
    <a:masterClrMapping/>
  </p:clrMapOvr>
  <p:extLst>
    <p:ext uri="{DCECCB84-F9BA-43D5-87BE-67443E8EF086}">
      <p15:sldGuideLst xmlns:p15="http://schemas.microsoft.com/office/powerpoint/2012/main">
        <p15:guide id="2" pos="5269">
          <p15:clr>
            <a:srgbClr val="FBAE40"/>
          </p15:clr>
        </p15:guide>
        <p15:guide id="3" pos="54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2222372"/>
            <a:ext cx="5442115" cy="3919029"/>
          </a:xfrm>
          <a:prstGeom prst="rect">
            <a:avLst/>
          </a:prstGeom>
        </p:spPr>
        <p:txBody>
          <a:bodyPr/>
          <a:lstStyle/>
          <a:p>
            <a:endParaRPr lang="en-US"/>
          </a:p>
        </p:txBody>
      </p:sp>
      <p:cxnSp>
        <p:nvCxnSpPr>
          <p:cNvPr id="8" name="Straight Connector">
            <a:extLst>
              <a:ext uri="{FF2B5EF4-FFF2-40B4-BE49-F238E27FC236}">
                <a16:creationId xmlns:a16="http://schemas.microsoft.com/office/drawing/2014/main" id="{6B3CB08E-8319-1656-501F-578939AACA1D}"/>
              </a:ext>
              <a:ext uri="{C183D7F6-B498-43B3-948B-1728B52AA6E4}">
                <adec:decorative xmlns:adec="http://schemas.microsoft.com/office/drawing/2017/decorative" val="1"/>
              </a:ext>
            </a:extLst>
          </p:cNvPr>
          <p:cNvCxnSpPr>
            <a:cxnSpLocks/>
          </p:cNvCxnSpPr>
          <p:nvPr userDrawn="1"/>
        </p:nvCxnSpPr>
        <p:spPr>
          <a:xfrm>
            <a:off x="6096000" y="1699615"/>
            <a:ext cx="0" cy="4416893"/>
          </a:xfrm>
          <a:prstGeom prst="line">
            <a:avLst/>
          </a:prstGeom>
          <a:ln w="38100" cap="rnd">
            <a:solidFill>
              <a:schemeClr val="tx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7" name="Placeholder text">
            <a:extLst>
              <a:ext uri="{FF2B5EF4-FFF2-40B4-BE49-F238E27FC236}">
                <a16:creationId xmlns:a16="http://schemas.microsoft.com/office/drawing/2014/main" id="{7C978D59-6827-71B2-58FD-CC85B4620B3F}"/>
              </a:ext>
            </a:extLst>
          </p:cNvPr>
          <p:cNvSpPr>
            <a:spLocks noGrp="1"/>
          </p:cNvSpPr>
          <p:nvPr>
            <p:ph type="body" sz="quarter" idx="13"/>
          </p:nvPr>
        </p:nvSpPr>
        <p:spPr>
          <a:xfrm>
            <a:off x="6486355"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0" name="Placeholder picture">
            <a:extLst>
              <a:ext uri="{FF2B5EF4-FFF2-40B4-BE49-F238E27FC236}">
                <a16:creationId xmlns:a16="http://schemas.microsoft.com/office/drawing/2014/main" id="{C76FBA73-7EBE-B25F-88EE-A3636E202BFD}"/>
              </a:ext>
            </a:extLst>
          </p:cNvPr>
          <p:cNvSpPr>
            <a:spLocks noGrp="1"/>
          </p:cNvSpPr>
          <p:nvPr>
            <p:ph type="pic" sz="quarter" idx="15"/>
          </p:nvPr>
        </p:nvSpPr>
        <p:spPr>
          <a:xfrm>
            <a:off x="6486356" y="2222372"/>
            <a:ext cx="5442120" cy="3919029"/>
          </a:xfrm>
          <a:prstGeom prst="rect">
            <a:avLst/>
          </a:prstGeom>
        </p:spPr>
        <p:txBody>
          <a:bodyPr/>
          <a:lstStyle/>
          <a:p>
            <a:endParaRPr lang="en-US"/>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30381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5F0C7931-47A0-6630-B89C-D17C92400D26}"/>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8724900" y="1052513"/>
            <a:ext cx="3203575" cy="2376487"/>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8724900" y="3694114"/>
            <a:ext cx="3203575" cy="2376487"/>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639281776"/>
      </p:ext>
    </p:extLst>
  </p:cSld>
  <p:clrMapOvr>
    <a:masterClrMapping/>
  </p:clrMapOvr>
  <p:extLst>
    <p:ext uri="{DCECCB84-F9BA-43D5-87BE-67443E8EF086}">
      <p15:sldGuideLst xmlns:p15="http://schemas.microsoft.com/office/powerpoint/2012/main">
        <p15:guide id="1" pos="5269">
          <p15:clr>
            <a:srgbClr val="FBAE40"/>
          </p15:clr>
        </p15:guide>
        <p15:guide id="2" pos="54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2" y="1052513"/>
            <a:ext cx="11666011"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1771450"/>
            <a:ext cx="3650400" cy="3650400"/>
          </a:xfrm>
          <a:prstGeom prst="rect">
            <a:avLst/>
          </a:prstGeom>
        </p:spPr>
        <p:txBody>
          <a:bodyPr/>
          <a:lstStyle/>
          <a:p>
            <a:endParaRPr lang="en-US"/>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5633516"/>
            <a:ext cx="11667664" cy="547650"/>
          </a:xfrm>
          <a:prstGeom prst="rect">
            <a:avLst/>
          </a:prstGeom>
        </p:spPr>
        <p:txBody>
          <a:bodyPr wrap="square">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
        <p:nvSpPr>
          <p:cNvPr id="9" name="Placeholder picture">
            <a:extLst>
              <a:ext uri="{FF2B5EF4-FFF2-40B4-BE49-F238E27FC236}">
                <a16:creationId xmlns:a16="http://schemas.microsoft.com/office/drawing/2014/main" id="{594B03E3-0242-983D-03C7-17257B4CB8CA}"/>
              </a:ext>
            </a:extLst>
          </p:cNvPr>
          <p:cNvSpPr>
            <a:spLocks noGrp="1"/>
          </p:cNvSpPr>
          <p:nvPr>
            <p:ph type="pic" sz="quarter" idx="18"/>
          </p:nvPr>
        </p:nvSpPr>
        <p:spPr>
          <a:xfrm>
            <a:off x="4270800" y="1771450"/>
            <a:ext cx="3650400" cy="3650400"/>
          </a:xfrm>
          <a:prstGeom prst="rect">
            <a:avLst/>
          </a:prstGeom>
        </p:spPr>
        <p:txBody>
          <a:bodyPr/>
          <a:lstStyle/>
          <a:p>
            <a:endParaRPr lang="en-US"/>
          </a:p>
        </p:txBody>
      </p:sp>
      <p:sp>
        <p:nvSpPr>
          <p:cNvPr id="10" name="Placeholder picture">
            <a:extLst>
              <a:ext uri="{FF2B5EF4-FFF2-40B4-BE49-F238E27FC236}">
                <a16:creationId xmlns:a16="http://schemas.microsoft.com/office/drawing/2014/main" id="{3905A610-49DB-E593-01A1-7EF53120492A}"/>
              </a:ext>
            </a:extLst>
          </p:cNvPr>
          <p:cNvSpPr>
            <a:spLocks noGrp="1"/>
          </p:cNvSpPr>
          <p:nvPr>
            <p:ph type="pic" sz="quarter" idx="19"/>
          </p:nvPr>
        </p:nvSpPr>
        <p:spPr>
          <a:xfrm>
            <a:off x="8278075" y="1771450"/>
            <a:ext cx="3650400" cy="3650400"/>
          </a:xfrm>
          <a:prstGeom prst="rect">
            <a:avLst/>
          </a:prstGeom>
        </p:spPr>
        <p:txBody>
          <a:bodyPr/>
          <a:lstStyle/>
          <a:p>
            <a:endParaRPr lang="en-US"/>
          </a:p>
        </p:txBody>
      </p:sp>
    </p:spTree>
    <p:extLst>
      <p:ext uri="{BB962C8B-B14F-4D97-AF65-F5344CB8AC3E}">
        <p14:creationId xmlns:p14="http://schemas.microsoft.com/office/powerpoint/2010/main" val="2566134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56698228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Title 40">
            <a:extLst>
              <a:ext uri="{FF2B5EF4-FFF2-40B4-BE49-F238E27FC236}">
                <a16:creationId xmlns:a16="http://schemas.microsoft.com/office/drawing/2014/main" id="{910D5AB7-E0C4-5A22-5812-EB663A8A8315}"/>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64F5E303-F126-E335-6308-0D2D0F504F73}"/>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6" name="Glossary bkg">
            <a:extLst>
              <a:ext uri="{FF2B5EF4-FFF2-40B4-BE49-F238E27FC236}">
                <a16:creationId xmlns:a16="http://schemas.microsoft.com/office/drawing/2014/main" id="{295DC8B1-BCB6-4C00-92A8-22DB33C37595}"/>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5" name="Picture Placeholder" descr="Key words to use">
            <a:extLst>
              <a:ext uri="{FF2B5EF4-FFF2-40B4-BE49-F238E27FC236}">
                <a16:creationId xmlns:a16="http://schemas.microsoft.com/office/drawing/2014/main" id="{217FAA84-23DA-A1D3-06B6-2E90EF789A47}"/>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CB75190D-170D-D149-ECD5-A85BD9A8FBFE}"/>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B8F595D1-A0BC-A9E3-E085-6EED0547E95B}"/>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solidFill>
            <a:srgbClr val="E9F5FC"/>
          </a:solid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12639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05430D-BA2A-0E59-3B0C-5BE15567666F}"/>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noProof="0"/>
              <a:t>Click to edit Master title style</a:t>
            </a:r>
          </a:p>
        </p:txBody>
      </p:sp>
      <p:sp>
        <p:nvSpPr>
          <p:cNvPr id="7" name="Text Placeholder 6">
            <a:extLst>
              <a:ext uri="{FF2B5EF4-FFF2-40B4-BE49-F238E27FC236}">
                <a16:creationId xmlns:a16="http://schemas.microsoft.com/office/drawing/2014/main" id="{1E732CFA-90E3-2DDE-7B1A-7117F116B81C}"/>
              </a:ext>
            </a:extLst>
          </p:cNvPr>
          <p:cNvSpPr>
            <a:spLocks noGrp="1"/>
          </p:cNvSpPr>
          <p:nvPr>
            <p:ph type="body" sz="quarter" idx="10" hasCustomPrompt="1"/>
          </p:nvPr>
        </p:nvSpPr>
        <p:spPr>
          <a:xfrm>
            <a:off x="262800" y="1052513"/>
            <a:ext cx="5688000" cy="1113977"/>
          </a:xfrm>
          <a:prstGeom prst="rect">
            <a:avLst/>
          </a:prstGeom>
          <a:solidFill>
            <a:srgbClr val="14A5E3"/>
          </a:solidFill>
          <a:ln>
            <a:noFill/>
          </a:ln>
        </p:spPr>
        <p:txBody>
          <a:bodyPr lIns="180000" tIns="180000" rIns="180000" bIns="180000">
            <a:noAutofit/>
          </a:bodyPr>
          <a:lstStyle>
            <a:lvl1pPr marL="0" indent="0">
              <a:lnSpc>
                <a:spcPct val="100000"/>
              </a:lnSpc>
              <a:spcBef>
                <a:spcPts val="0"/>
              </a:spcBef>
              <a:spcAft>
                <a:spcPts val="800"/>
              </a:spcAft>
              <a:buNone/>
              <a:defRPr sz="2400" b="1"/>
            </a:lvl1pPr>
            <a:lvl2pPr marL="0" indent="0">
              <a:lnSpc>
                <a:spcPct val="100000"/>
              </a:lnSpc>
              <a:spcBef>
                <a:spcPts val="0"/>
              </a:spcBef>
              <a:spcAft>
                <a:spcPts val="800"/>
              </a:spcAft>
              <a:buNone/>
              <a:defRPr sz="2000"/>
            </a:lvl2pPr>
          </a:lstStyle>
          <a:p>
            <a:pPr lvl="0"/>
            <a:r>
              <a:rPr lang="en-GB" noProof="0"/>
              <a:t>[Title]</a:t>
            </a:r>
          </a:p>
          <a:p>
            <a:pPr lvl="1"/>
            <a:r>
              <a:rPr lang="en-GB" noProof="0"/>
              <a:t>[details]</a:t>
            </a:r>
          </a:p>
        </p:txBody>
      </p:sp>
      <p:sp>
        <p:nvSpPr>
          <p:cNvPr id="19" name="Text Placeholder 18">
            <a:extLst>
              <a:ext uri="{FF2B5EF4-FFF2-40B4-BE49-F238E27FC236}">
                <a16:creationId xmlns:a16="http://schemas.microsoft.com/office/drawing/2014/main" id="{32C9B42F-37E4-BB3B-CEC6-48CFCCB5D0E6}"/>
              </a:ext>
            </a:extLst>
          </p:cNvPr>
          <p:cNvSpPr>
            <a:spLocks noGrp="1"/>
          </p:cNvSpPr>
          <p:nvPr>
            <p:ph type="body" sz="quarter" idx="21"/>
          </p:nvPr>
        </p:nvSpPr>
        <p:spPr>
          <a:xfrm>
            <a:off x="263525" y="2166490"/>
            <a:ext cx="5687275" cy="978043"/>
          </a:xfrm>
          <a:prstGeom prst="rect">
            <a:avLst/>
          </a:prstGeom>
        </p:spPr>
        <p:txBody>
          <a:bodyPr wrap="square" lIns="0" tIns="180000" rIns="0" bIns="180000">
            <a:spAutoFit/>
          </a:bodyPr>
          <a:lstStyle>
            <a:lvl1pPr marL="0" indent="0" defTabSz="180000">
              <a:lnSpc>
                <a:spcPct val="100000"/>
              </a:lnSpc>
              <a:spcBef>
                <a:spcPts val="0"/>
              </a:spcBef>
              <a:spcAft>
                <a:spcPts val="1600"/>
              </a:spcAft>
              <a:buNone/>
              <a:tabLst>
                <a:tab pos="540000" algn="l"/>
              </a:tabLst>
              <a:defRPr sz="1400" i="1"/>
            </a:lvl1pPr>
            <a:lvl2pPr marL="0" indent="0" defTabSz="360000">
              <a:spcBef>
                <a:spcPts val="0"/>
              </a:spcBef>
              <a:spcAft>
                <a:spcPts val="800"/>
              </a:spcAft>
              <a:buNone/>
              <a:tabLst>
                <a:tab pos="540000" algn="l"/>
              </a:tabLst>
              <a:defRPr sz="1400" i="0"/>
            </a:lvl2pPr>
          </a:lstStyle>
          <a:p>
            <a:pPr lvl="0"/>
            <a:r>
              <a:rPr lang="en-GB" noProof="0"/>
              <a:t>Click to edit Master text styles</a:t>
            </a:r>
          </a:p>
          <a:p>
            <a:pPr lvl="1"/>
            <a:r>
              <a:rPr lang="en-GB" noProof="0"/>
              <a:t>Second level</a:t>
            </a:r>
          </a:p>
        </p:txBody>
      </p:sp>
      <p:sp>
        <p:nvSpPr>
          <p:cNvPr id="4" name="Text Placeholder 3">
            <a:extLst>
              <a:ext uri="{FF2B5EF4-FFF2-40B4-BE49-F238E27FC236}">
                <a16:creationId xmlns:a16="http://schemas.microsoft.com/office/drawing/2014/main" id="{C12A9E46-335C-ADF1-E052-5CCF32458D58}"/>
              </a:ext>
            </a:extLst>
          </p:cNvPr>
          <p:cNvSpPr>
            <a:spLocks noGrp="1"/>
          </p:cNvSpPr>
          <p:nvPr>
            <p:ph type="body" sz="quarter" idx="22"/>
          </p:nvPr>
        </p:nvSpPr>
        <p:spPr>
          <a:xfrm>
            <a:off x="263525" y="6304547"/>
            <a:ext cx="5687275" cy="285222"/>
          </a:xfrm>
          <a:prstGeom prst="rect">
            <a:avLst/>
          </a:prstGeom>
        </p:spPr>
        <p:txBody>
          <a:bodyPr lIns="0" tIns="0" rIns="0" bIns="0"/>
          <a:lstStyle>
            <a:lvl1pPr marL="0" indent="0">
              <a:lnSpc>
                <a:spcPct val="100000"/>
              </a:lnSpc>
              <a:spcBef>
                <a:spcPts val="0"/>
              </a:spcBef>
              <a:buNone/>
              <a:defRPr sz="1400"/>
            </a:lvl1pPr>
          </a:lstStyle>
          <a:p>
            <a:pPr lvl="0"/>
            <a:r>
              <a:rPr lang="en-GB" noProof="0"/>
              <a:t>Click to edit Master text styles</a:t>
            </a:r>
          </a:p>
        </p:txBody>
      </p:sp>
      <p:sp>
        <p:nvSpPr>
          <p:cNvPr id="16" name="Text Placeholder">
            <a:extLst>
              <a:ext uri="{FF2B5EF4-FFF2-40B4-BE49-F238E27FC236}">
                <a16:creationId xmlns:a16="http://schemas.microsoft.com/office/drawing/2014/main" id="{982B0EE3-46C5-A69C-9306-565144A83790}"/>
              </a:ext>
            </a:extLst>
          </p:cNvPr>
          <p:cNvSpPr>
            <a:spLocks noGrp="1"/>
          </p:cNvSpPr>
          <p:nvPr>
            <p:ph type="body" sz="quarter" idx="16"/>
          </p:nvPr>
        </p:nvSpPr>
        <p:spPr>
          <a:xfrm>
            <a:off x="6240475" y="1052513"/>
            <a:ext cx="5688000" cy="1050883"/>
          </a:xfrm>
          <a:prstGeom prst="rect">
            <a:avLst/>
          </a:prstGeom>
          <a:solidFill>
            <a:schemeClr val="bg1"/>
          </a:solidFill>
          <a:ln>
            <a:noFill/>
          </a:ln>
          <a:effectLst>
            <a:outerShdw dist="50800" dir="16200000" rotWithShape="0">
              <a:srgbClr val="97AACC"/>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noProof="0"/>
              <a:t>Click to edit Master text styles</a:t>
            </a:r>
          </a:p>
          <a:p>
            <a:pPr lvl="1"/>
            <a:r>
              <a:rPr lang="en-GB" noProof="0"/>
              <a:t>Second level</a:t>
            </a:r>
          </a:p>
        </p:txBody>
      </p:sp>
    </p:spTree>
    <p:extLst>
      <p:ext uri="{BB962C8B-B14F-4D97-AF65-F5344CB8AC3E}">
        <p14:creationId xmlns:p14="http://schemas.microsoft.com/office/powerpoint/2010/main" val="2911611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BB87ABB-1153-1E3D-458D-958911FCB1B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26969" y="2952695"/>
            <a:ext cx="1801037" cy="3644955"/>
          </a:xfrm>
          <a:prstGeom prst="rect">
            <a:avLst/>
          </a:prstGeom>
        </p:spPr>
      </p:pic>
      <p:sp>
        <p:nvSpPr>
          <p:cNvPr id="17" name="Title 40">
            <a:extLst>
              <a:ext uri="{FF2B5EF4-FFF2-40B4-BE49-F238E27FC236}">
                <a16:creationId xmlns:a16="http://schemas.microsoft.com/office/drawing/2014/main" id="{910D5AB7-E0C4-5A22-5812-EB663A8A8315}"/>
              </a:ext>
            </a:extLst>
          </p:cNvPr>
          <p:cNvSpPr>
            <a:spLocks noGrp="1"/>
          </p:cNvSpPr>
          <p:nvPr>
            <p:ph type="title"/>
          </p:nvPr>
        </p:nvSpPr>
        <p:spPr>
          <a:xfrm>
            <a:off x="891373" y="262800"/>
            <a:ext cx="4680000" cy="503998"/>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64F5E303-F126-E335-6308-0D2D0F504F73}"/>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9" name="Placeholder text 2">
            <a:extLst>
              <a:ext uri="{FF2B5EF4-FFF2-40B4-BE49-F238E27FC236}">
                <a16:creationId xmlns:a16="http://schemas.microsoft.com/office/drawing/2014/main" id="{BA07CBCF-8E62-4E17-7971-4931B5D9D1B5}"/>
              </a:ext>
            </a:extLst>
          </p:cNvPr>
          <p:cNvSpPr>
            <a:spLocks noGrp="1"/>
          </p:cNvSpPr>
          <p:nvPr>
            <p:ph type="body" sz="quarter" idx="12"/>
          </p:nvPr>
        </p:nvSpPr>
        <p:spPr>
          <a:xfrm>
            <a:off x="1159877" y="3435526"/>
            <a:ext cx="4411496" cy="338554"/>
          </a:xfrm>
          <a:prstGeom prst="rect">
            <a:avLst/>
          </a:prstGeom>
        </p:spPr>
        <p:txBody>
          <a:bodyPr wrap="square" lIns="0" tIns="0" rIns="0" bIns="0" anchor="ctr" anchorCtr="0">
            <a:spAutoFit/>
          </a:bodyPr>
          <a:lstStyle>
            <a:lvl1pPr marL="0" indent="0" fontAlgn="t">
              <a:lnSpc>
                <a:spcPct val="100000"/>
              </a:lnSpc>
              <a:spcBef>
                <a:spcPts val="0"/>
              </a:spcBef>
              <a:spcAft>
                <a:spcPts val="16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0" name="Speech Bubble BKG">
            <a:extLst>
              <a:ext uri="{FF2B5EF4-FFF2-40B4-BE49-F238E27FC236}">
                <a16:creationId xmlns:a16="http://schemas.microsoft.com/office/drawing/2014/main" id="{6A498C80-F354-37D6-75BB-CA8DB2124061}"/>
              </a:ext>
              <a:ext uri="{C183D7F6-B498-43B3-948B-1728B52AA6E4}">
                <adec:decorative xmlns:adec="http://schemas.microsoft.com/office/drawing/2017/decorative" val="1"/>
              </a:ext>
            </a:extLst>
          </p:cNvPr>
          <p:cNvSpPr/>
          <p:nvPr userDrawn="1"/>
        </p:nvSpPr>
        <p:spPr>
          <a:xfrm>
            <a:off x="365326" y="2671481"/>
            <a:ext cx="5990866" cy="1942768"/>
          </a:xfrm>
          <a:prstGeom prst="wedgeEllipseCallout">
            <a:avLst>
              <a:gd name="adj1" fmla="val 71210"/>
              <a:gd name="adj2" fmla="val 13719"/>
            </a:avLst>
          </a:prstGeom>
          <a:solidFill>
            <a:srgbClr val="00A15A">
              <a:alpha val="1822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tx1"/>
              </a:solidFill>
              <a:latin typeface="Century Gothic" panose="020B0502020202020204" pitchFamily="34" charset="0"/>
            </a:endParaRPr>
          </a:p>
        </p:txBody>
      </p:sp>
      <p:sp>
        <p:nvSpPr>
          <p:cNvPr id="6" name="Glossary bkg">
            <a:extLst>
              <a:ext uri="{FF2B5EF4-FFF2-40B4-BE49-F238E27FC236}">
                <a16:creationId xmlns:a16="http://schemas.microsoft.com/office/drawing/2014/main" id="{295DC8B1-BCB6-4C00-92A8-22DB33C37595}"/>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5" name="Picture Placeholder" descr="Key words to use">
            <a:extLst>
              <a:ext uri="{FF2B5EF4-FFF2-40B4-BE49-F238E27FC236}">
                <a16:creationId xmlns:a16="http://schemas.microsoft.com/office/drawing/2014/main" id="{217FAA84-23DA-A1D3-06B6-2E90EF789A47}"/>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CB75190D-170D-D149-ECD5-A85BD9A8FBFE}"/>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B8F595D1-A0BC-A9E3-E085-6EED0547E95B}"/>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solidFill>
            <a:srgbClr val="E9F5FC"/>
          </a:solid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667603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06351738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6" name="Title">
            <a:extLst>
              <a:ext uri="{FF2B5EF4-FFF2-40B4-BE49-F238E27FC236}">
                <a16:creationId xmlns:a16="http://schemas.microsoft.com/office/drawing/2014/main" id="{173E81F0-3C83-36B7-2F43-7851781BD7E8}"/>
              </a:ext>
            </a:extLst>
          </p:cNvPr>
          <p:cNvSpPr>
            <a:spLocks noGrp="1"/>
          </p:cNvSpPr>
          <p:nvPr>
            <p:ph type="title"/>
          </p:nvPr>
        </p:nvSpPr>
        <p:spPr>
          <a:xfrm>
            <a:off x="892800" y="262800"/>
            <a:ext cx="5148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
            <a:extLst>
              <a:ext uri="{FF2B5EF4-FFF2-40B4-BE49-F238E27FC236}">
                <a16:creationId xmlns:a16="http://schemas.microsoft.com/office/drawing/2014/main" id="{C77F10B1-0729-40E1-1C59-EE48CD1A166B}"/>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
        <p:nvSpPr>
          <p:cNvPr id="7" name="Placeholder text">
            <a:extLst>
              <a:ext uri="{FF2B5EF4-FFF2-40B4-BE49-F238E27FC236}">
                <a16:creationId xmlns:a16="http://schemas.microsoft.com/office/drawing/2014/main" id="{2964643E-F913-EAD3-8B28-BF6B65DC7031}"/>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4187229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peech Bubble">
            <a:extLst>
              <a:ext uri="{FF2B5EF4-FFF2-40B4-BE49-F238E27FC236}">
                <a16:creationId xmlns:a16="http://schemas.microsoft.com/office/drawing/2014/main" id="{5424CA77-044A-191F-D49F-0AECF6F0F25F}"/>
              </a:ext>
              <a:ext uri="{C183D7F6-B498-43B3-948B-1728B52AA6E4}">
                <adec:decorative xmlns:adec="http://schemas.microsoft.com/office/drawing/2017/decorative" val="1"/>
              </a:ext>
            </a:extLst>
          </p:cNvPr>
          <p:cNvSpPr/>
          <p:nvPr userDrawn="1"/>
        </p:nvSpPr>
        <p:spPr>
          <a:xfrm>
            <a:off x="263525" y="822207"/>
            <a:ext cx="11658602" cy="3631247"/>
          </a:xfrm>
          <a:prstGeom prst="wedgeEllipseCallout">
            <a:avLst>
              <a:gd name="adj1" fmla="val -31306"/>
              <a:gd name="adj2" fmla="val 61528"/>
            </a:avLst>
          </a:prstGeom>
          <a:solidFill>
            <a:srgbClr val="00A15A">
              <a:alpha val="1822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tx1"/>
              </a:solidFill>
              <a:latin typeface="Century Gothic" panose="020B0502020202020204" pitchFamily="34" charset="0"/>
            </a:endParaRPr>
          </a:p>
        </p:txBody>
      </p:sp>
      <p:sp>
        <p:nvSpPr>
          <p:cNvPr id="36" name="Title">
            <a:extLst>
              <a:ext uri="{FF2B5EF4-FFF2-40B4-BE49-F238E27FC236}">
                <a16:creationId xmlns:a16="http://schemas.microsoft.com/office/drawing/2014/main" id="{173E81F0-3C83-36B7-2F43-7851781BD7E8}"/>
              </a:ext>
            </a:extLst>
          </p:cNvPr>
          <p:cNvSpPr>
            <a:spLocks noGrp="1"/>
          </p:cNvSpPr>
          <p:nvPr>
            <p:ph type="title"/>
          </p:nvPr>
        </p:nvSpPr>
        <p:spPr>
          <a:xfrm>
            <a:off x="892800" y="262800"/>
            <a:ext cx="5148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0CF8EE22-0A2F-11C1-E3C0-094AD031225F}"/>
              </a:ext>
            </a:extLst>
          </p:cNvPr>
          <p:cNvSpPr>
            <a:spLocks noGrp="1"/>
          </p:cNvSpPr>
          <p:nvPr>
            <p:ph type="body" sz="quarter" idx="11"/>
          </p:nvPr>
        </p:nvSpPr>
        <p:spPr>
          <a:xfrm>
            <a:off x="1596000" y="2344982"/>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2" name="©">
            <a:extLst>
              <a:ext uri="{FF2B5EF4-FFF2-40B4-BE49-F238E27FC236}">
                <a16:creationId xmlns:a16="http://schemas.microsoft.com/office/drawing/2014/main" id="{C77F10B1-0729-40E1-1C59-EE48CD1A166B}"/>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pic>
        <p:nvPicPr>
          <p:cNvPr id="6" name="Image 2">
            <a:extLst>
              <a:ext uri="{FF2B5EF4-FFF2-40B4-BE49-F238E27FC236}">
                <a16:creationId xmlns:a16="http://schemas.microsoft.com/office/drawing/2014/main" id="{70F4A312-FE66-11C0-B21C-D216D1E9E21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5411815" y="4564550"/>
            <a:ext cx="6653047" cy="1932907"/>
          </a:xfrm>
          <a:prstGeom prst="rect">
            <a:avLst/>
          </a:prstGeom>
          <a:noFill/>
          <a:ln>
            <a:noFill/>
          </a:ln>
        </p:spPr>
      </p:pic>
      <p:pic>
        <p:nvPicPr>
          <p:cNvPr id="14" name="Graphic 13">
            <a:extLst>
              <a:ext uri="{FF2B5EF4-FFF2-40B4-BE49-F238E27FC236}">
                <a16:creationId xmlns:a16="http://schemas.microsoft.com/office/drawing/2014/main" id="{A7AF9018-E6A1-9E39-982F-D00D12D07B7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2800" y="4695094"/>
            <a:ext cx="1802363" cy="1802363"/>
          </a:xfrm>
          <a:prstGeom prst="rect">
            <a:avLst/>
          </a:prstGeom>
        </p:spPr>
      </p:pic>
    </p:spTree>
    <p:extLst>
      <p:ext uri="{BB962C8B-B14F-4D97-AF65-F5344CB8AC3E}">
        <p14:creationId xmlns:p14="http://schemas.microsoft.com/office/powerpoint/2010/main" val="639063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73989876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25E610BC-09CB-464F-8477-09A25896FBA6}"/>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4" name="Placeholder text">
            <a:extLst>
              <a:ext uri="{FF2B5EF4-FFF2-40B4-BE49-F238E27FC236}">
                <a16:creationId xmlns:a16="http://schemas.microsoft.com/office/drawing/2014/main" id="{F65A1424-8DC6-82ED-CD92-A28DB287E114}"/>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2" name="Placeholder picture">
            <a:extLst>
              <a:ext uri="{FF2B5EF4-FFF2-40B4-BE49-F238E27FC236}">
                <a16:creationId xmlns:a16="http://schemas.microsoft.com/office/drawing/2014/main" id="{973D0BFC-2024-AD9F-32DE-41490A3E33C9}"/>
              </a:ext>
            </a:extLst>
          </p:cNvPr>
          <p:cNvSpPr>
            <a:spLocks noGrp="1"/>
          </p:cNvSpPr>
          <p:nvPr>
            <p:ph type="pic" sz="quarter" idx="12"/>
          </p:nvPr>
        </p:nvSpPr>
        <p:spPr>
          <a:xfrm>
            <a:off x="263523" y="1615898"/>
            <a:ext cx="11664952" cy="4496623"/>
          </a:xfrm>
          <a:prstGeom prst="rect">
            <a:avLst/>
          </a:prstGeom>
        </p:spPr>
        <p:txBody>
          <a:bodyPr/>
          <a:lstStyle/>
          <a:p>
            <a:endParaRPr lang="en-US"/>
          </a:p>
        </p:txBody>
      </p:sp>
      <p:sp>
        <p:nvSpPr>
          <p:cNvPr id="3" name="Glossary bkg">
            <a:extLst>
              <a:ext uri="{FF2B5EF4-FFF2-40B4-BE49-F238E27FC236}">
                <a16:creationId xmlns:a16="http://schemas.microsoft.com/office/drawing/2014/main" id="{117B3F1C-5C39-F635-C9C9-327B9A0AA8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99D10AD9-B601-B6A8-A907-4844E25E8EC6}"/>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8" name="Glossary">
            <a:extLst>
              <a:ext uri="{FF2B5EF4-FFF2-40B4-BE49-F238E27FC236}">
                <a16:creationId xmlns:a16="http://schemas.microsoft.com/office/drawing/2014/main" id="{481A9E52-0478-8571-E61C-FAD3A5FAD935}"/>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9" name="©">
            <a:extLst>
              <a:ext uri="{FF2B5EF4-FFF2-40B4-BE49-F238E27FC236}">
                <a16:creationId xmlns:a16="http://schemas.microsoft.com/office/drawing/2014/main" id="{02BCBC7F-32F4-F2E6-F02D-983AA73725B6}"/>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6849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9EBB5D43-A841-4874-CC51-AD5FC9DC967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2" name="Placeholder text">
            <a:extLst>
              <a:ext uri="{FF2B5EF4-FFF2-40B4-BE49-F238E27FC236}">
                <a16:creationId xmlns:a16="http://schemas.microsoft.com/office/drawing/2014/main" id="{6CEFF1B7-11ED-360D-4CFE-342DD84B357E}"/>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5" name="Placeholder image">
            <a:extLst>
              <a:ext uri="{FF2B5EF4-FFF2-40B4-BE49-F238E27FC236}">
                <a16:creationId xmlns:a16="http://schemas.microsoft.com/office/drawing/2014/main" id="{34A6783B-7879-D63F-C6D4-D37AE0E42F86}"/>
              </a:ext>
            </a:extLst>
          </p:cNvPr>
          <p:cNvSpPr>
            <a:spLocks noGrp="1"/>
          </p:cNvSpPr>
          <p:nvPr>
            <p:ph type="pic" sz="quarter" idx="12"/>
          </p:nvPr>
        </p:nvSpPr>
        <p:spPr>
          <a:xfrm>
            <a:off x="8724900" y="1052513"/>
            <a:ext cx="3203575" cy="5029167"/>
          </a:xfrm>
          <a:prstGeom prst="rect">
            <a:avLst/>
          </a:prstGeom>
        </p:spPr>
        <p:txBody>
          <a:bodyPr/>
          <a:lstStyle/>
          <a:p>
            <a:endParaRPr lang="en-US"/>
          </a:p>
        </p:txBody>
      </p:sp>
      <p:sp>
        <p:nvSpPr>
          <p:cNvPr id="6" name="Glossary bkg">
            <a:extLst>
              <a:ext uri="{FF2B5EF4-FFF2-40B4-BE49-F238E27FC236}">
                <a16:creationId xmlns:a16="http://schemas.microsoft.com/office/drawing/2014/main" id="{5D4172AA-5164-201D-2C5C-1F28F4CDB5CB}"/>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10" name="Picture Placeholder" descr="Key words to use">
            <a:extLst>
              <a:ext uri="{FF2B5EF4-FFF2-40B4-BE49-F238E27FC236}">
                <a16:creationId xmlns:a16="http://schemas.microsoft.com/office/drawing/2014/main" id="{F5F8FE94-F222-E8DF-7869-04394FA1C581}"/>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3" name="Glossary">
            <a:extLst>
              <a:ext uri="{FF2B5EF4-FFF2-40B4-BE49-F238E27FC236}">
                <a16:creationId xmlns:a16="http://schemas.microsoft.com/office/drawing/2014/main" id="{5E6E0240-6FA0-45DB-5DD1-49A9679912EB}"/>
              </a:ext>
            </a:extLst>
          </p:cNvPr>
          <p:cNvSpPr>
            <a:spLocks noGrp="1"/>
          </p:cNvSpPr>
          <p:nvPr>
            <p:ph type="body" sz="quarter" idx="14"/>
          </p:nvPr>
        </p:nvSpPr>
        <p:spPr>
          <a:xfrm>
            <a:off x="891372"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4" name="©">
            <a:extLst>
              <a:ext uri="{FF2B5EF4-FFF2-40B4-BE49-F238E27FC236}">
                <a16:creationId xmlns:a16="http://schemas.microsoft.com/office/drawing/2014/main" id="{02CE666C-9BF4-93E9-D146-4DE6BEF36D29}"/>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699203950"/>
      </p:ext>
    </p:extLst>
  </p:cSld>
  <p:clrMapOvr>
    <a:masterClrMapping/>
  </p:clrMapOvr>
  <p:extLst>
    <p:ext uri="{DCECCB84-F9BA-43D5-87BE-67443E8EF086}">
      <p15:sldGuideLst xmlns:p15="http://schemas.microsoft.com/office/powerpoint/2012/main">
        <p15:guide id="2" pos="5269">
          <p15:clr>
            <a:srgbClr val="FBAE40"/>
          </p15:clr>
        </p15:guide>
        <p15:guide id="3" pos="549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3" y="1052513"/>
            <a:ext cx="11664952"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2222372"/>
            <a:ext cx="5442115" cy="3919029"/>
          </a:xfrm>
          <a:prstGeom prst="rect">
            <a:avLst/>
          </a:prstGeom>
        </p:spPr>
        <p:txBody>
          <a:bodyPr/>
          <a:lstStyle/>
          <a:p>
            <a:endParaRPr lang="en-US"/>
          </a:p>
        </p:txBody>
      </p:sp>
      <p:cxnSp>
        <p:nvCxnSpPr>
          <p:cNvPr id="8" name="Straight Connector">
            <a:extLst>
              <a:ext uri="{FF2B5EF4-FFF2-40B4-BE49-F238E27FC236}">
                <a16:creationId xmlns:a16="http://schemas.microsoft.com/office/drawing/2014/main" id="{6B3CB08E-8319-1656-501F-578939AACA1D}"/>
              </a:ext>
              <a:ext uri="{C183D7F6-B498-43B3-948B-1728B52AA6E4}">
                <adec:decorative xmlns:adec="http://schemas.microsoft.com/office/drawing/2017/decorative" val="1"/>
              </a:ext>
            </a:extLst>
          </p:cNvPr>
          <p:cNvCxnSpPr>
            <a:cxnSpLocks/>
          </p:cNvCxnSpPr>
          <p:nvPr userDrawn="1"/>
        </p:nvCxnSpPr>
        <p:spPr>
          <a:xfrm>
            <a:off x="6096000" y="1699615"/>
            <a:ext cx="0" cy="4416893"/>
          </a:xfrm>
          <a:prstGeom prst="line">
            <a:avLst/>
          </a:prstGeom>
          <a:ln w="38100" cap="rnd">
            <a:solidFill>
              <a:schemeClr val="tx2">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7" name="Placeholder text">
            <a:extLst>
              <a:ext uri="{FF2B5EF4-FFF2-40B4-BE49-F238E27FC236}">
                <a16:creationId xmlns:a16="http://schemas.microsoft.com/office/drawing/2014/main" id="{7C978D59-6827-71B2-58FD-CC85B4620B3F}"/>
              </a:ext>
            </a:extLst>
          </p:cNvPr>
          <p:cNvSpPr>
            <a:spLocks noGrp="1"/>
          </p:cNvSpPr>
          <p:nvPr>
            <p:ph type="body" sz="quarter" idx="13"/>
          </p:nvPr>
        </p:nvSpPr>
        <p:spPr>
          <a:xfrm>
            <a:off x="6486355" y="1584274"/>
            <a:ext cx="5443775" cy="547650"/>
          </a:xfrm>
          <a:prstGeom prst="rect">
            <a:avLst/>
          </a:prstGeom>
        </p:spPr>
        <p:txBody>
          <a:bodyPr>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0" name="Placeholder picture">
            <a:extLst>
              <a:ext uri="{FF2B5EF4-FFF2-40B4-BE49-F238E27FC236}">
                <a16:creationId xmlns:a16="http://schemas.microsoft.com/office/drawing/2014/main" id="{C76FBA73-7EBE-B25F-88EE-A3636E202BFD}"/>
              </a:ext>
            </a:extLst>
          </p:cNvPr>
          <p:cNvSpPr>
            <a:spLocks noGrp="1"/>
          </p:cNvSpPr>
          <p:nvPr>
            <p:ph type="pic" sz="quarter" idx="15"/>
          </p:nvPr>
        </p:nvSpPr>
        <p:spPr>
          <a:xfrm>
            <a:off x="6486356" y="2222372"/>
            <a:ext cx="5442120" cy="3919029"/>
          </a:xfrm>
          <a:prstGeom prst="rect">
            <a:avLst/>
          </a:prstGeom>
        </p:spPr>
        <p:txBody>
          <a:bodyPr/>
          <a:lstStyle/>
          <a:p>
            <a:endParaRPr lang="en-US"/>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1190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a:extLst>
              <a:ext uri="{FF2B5EF4-FFF2-40B4-BE49-F238E27FC236}">
                <a16:creationId xmlns:a16="http://schemas.microsoft.com/office/drawing/2014/main" id="{5F0C7931-47A0-6630-B89C-D17C92400D26}"/>
              </a:ext>
            </a:extLst>
          </p:cNvPr>
          <p:cNvSpPr>
            <a:spLocks noGrp="1"/>
          </p:cNvSpPr>
          <p:nvPr>
            <p:ph type="body" sz="quarter" idx="11"/>
          </p:nvPr>
        </p:nvSpPr>
        <p:spPr>
          <a:xfrm>
            <a:off x="263523" y="1052513"/>
            <a:ext cx="8101015"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8724900" y="1052513"/>
            <a:ext cx="3203575" cy="2376487"/>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8724900" y="3694114"/>
            <a:ext cx="3203575" cy="2376487"/>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99327208"/>
      </p:ext>
    </p:extLst>
  </p:cSld>
  <p:clrMapOvr>
    <a:masterClrMapping/>
  </p:clrMapOvr>
  <p:extLst>
    <p:ext uri="{DCECCB84-F9BA-43D5-87BE-67443E8EF086}">
      <p15:sldGuideLst xmlns:p15="http://schemas.microsoft.com/office/powerpoint/2012/main">
        <p15:guide id="1" pos="5269">
          <p15:clr>
            <a:srgbClr val="FBAE40"/>
          </p15:clr>
        </p15:guide>
        <p15:guide id="2" pos="549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0F432154-D9CD-B6DF-07CB-2AD99663D109}"/>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5" name="Placeholder text">
            <a:extLst>
              <a:ext uri="{FF2B5EF4-FFF2-40B4-BE49-F238E27FC236}">
                <a16:creationId xmlns:a16="http://schemas.microsoft.com/office/drawing/2014/main" id="{6470EED3-CF5F-175C-251E-8A0EEB0CAE65}"/>
              </a:ext>
            </a:extLst>
          </p:cNvPr>
          <p:cNvSpPr>
            <a:spLocks noGrp="1"/>
          </p:cNvSpPr>
          <p:nvPr>
            <p:ph type="body" sz="quarter" idx="11"/>
          </p:nvPr>
        </p:nvSpPr>
        <p:spPr>
          <a:xfrm>
            <a:off x="263522" y="1052513"/>
            <a:ext cx="11666011"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9" name="Placeholder picture">
            <a:extLst>
              <a:ext uri="{FF2B5EF4-FFF2-40B4-BE49-F238E27FC236}">
                <a16:creationId xmlns:a16="http://schemas.microsoft.com/office/drawing/2014/main" id="{ECC4FB94-25B4-C395-D75C-BA40A4B71D59}"/>
              </a:ext>
            </a:extLst>
          </p:cNvPr>
          <p:cNvSpPr>
            <a:spLocks noGrp="1"/>
          </p:cNvSpPr>
          <p:nvPr>
            <p:ph type="pic" sz="quarter" idx="14"/>
          </p:nvPr>
        </p:nvSpPr>
        <p:spPr>
          <a:xfrm>
            <a:off x="263525" y="1771450"/>
            <a:ext cx="3650400" cy="3650400"/>
          </a:xfrm>
          <a:prstGeom prst="rect">
            <a:avLst/>
          </a:prstGeom>
        </p:spPr>
        <p:txBody>
          <a:bodyPr/>
          <a:lstStyle/>
          <a:p>
            <a:endParaRPr lang="en-US"/>
          </a:p>
        </p:txBody>
      </p:sp>
      <p:sp>
        <p:nvSpPr>
          <p:cNvPr id="16" name="Placeholder text">
            <a:extLst>
              <a:ext uri="{FF2B5EF4-FFF2-40B4-BE49-F238E27FC236}">
                <a16:creationId xmlns:a16="http://schemas.microsoft.com/office/drawing/2014/main" id="{32EE08AD-0D1B-F5BA-242E-018BCD076246}"/>
              </a:ext>
            </a:extLst>
          </p:cNvPr>
          <p:cNvSpPr>
            <a:spLocks noGrp="1"/>
          </p:cNvSpPr>
          <p:nvPr>
            <p:ph type="body" sz="quarter" idx="12"/>
          </p:nvPr>
        </p:nvSpPr>
        <p:spPr>
          <a:xfrm>
            <a:off x="261870" y="5633516"/>
            <a:ext cx="11667664" cy="547650"/>
          </a:xfrm>
          <a:prstGeom prst="rect">
            <a:avLst/>
          </a:prstGeom>
        </p:spPr>
        <p:txBody>
          <a:bodyPr wrap="square">
            <a:spAutoFit/>
          </a:bodyPr>
          <a:lstStyle>
            <a:lvl1pPr marL="180000" indent="-180000">
              <a:lnSpc>
                <a:spcPct val="150000"/>
              </a:lnSpc>
              <a:spcBef>
                <a:spcPts val="0"/>
              </a:spcBef>
              <a:spcAft>
                <a:spcPts val="800"/>
              </a:spcAft>
              <a:defRPr sz="2200"/>
            </a:lvl1pPr>
            <a:lvl2pPr>
              <a:defRPr sz="2200"/>
            </a:lvl2pPr>
            <a:lvl3pPr>
              <a:defRPr sz="2200"/>
            </a:lvl3pPr>
            <a:lvl4pPr>
              <a:defRPr sz="2200"/>
            </a:lvl4pPr>
            <a:lvl5pPr>
              <a:defRPr sz="2200"/>
            </a:lvl5pPr>
          </a:lstStyle>
          <a:p>
            <a:pPr lvl="0"/>
            <a:r>
              <a:rPr lang="en-GB"/>
              <a:t>Click to edit Master text styles</a:t>
            </a:r>
          </a:p>
        </p:txBody>
      </p:sp>
      <p:sp>
        <p:nvSpPr>
          <p:cNvPr id="2" name="Glossary bkg">
            <a:extLst>
              <a:ext uri="{FF2B5EF4-FFF2-40B4-BE49-F238E27FC236}">
                <a16:creationId xmlns:a16="http://schemas.microsoft.com/office/drawing/2014/main" id="{C6A52ED7-9955-CB55-B945-A341E5027AAA}"/>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 name="Picture Placeholder" descr="Key words to use">
            <a:extLst>
              <a:ext uri="{FF2B5EF4-FFF2-40B4-BE49-F238E27FC236}">
                <a16:creationId xmlns:a16="http://schemas.microsoft.com/office/drawing/2014/main" id="{BE8B7DA9-D41C-528C-A1CB-FE9E82F3248E}"/>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US"/>
          </a:p>
        </p:txBody>
      </p:sp>
      <p:sp>
        <p:nvSpPr>
          <p:cNvPr id="4" name="Glossary">
            <a:extLst>
              <a:ext uri="{FF2B5EF4-FFF2-40B4-BE49-F238E27FC236}">
                <a16:creationId xmlns:a16="http://schemas.microsoft.com/office/drawing/2014/main" id="{D61ED559-E7AA-1B0F-1A67-7754B3D96CEE}"/>
              </a:ext>
            </a:extLst>
          </p:cNvPr>
          <p:cNvSpPr>
            <a:spLocks noGrp="1"/>
          </p:cNvSpPr>
          <p:nvPr>
            <p:ph type="body" sz="quarter" idx="16"/>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7" name="©">
            <a:extLst>
              <a:ext uri="{FF2B5EF4-FFF2-40B4-BE49-F238E27FC236}">
                <a16:creationId xmlns:a16="http://schemas.microsoft.com/office/drawing/2014/main" id="{10E4B1FA-FEB8-D0C8-DED2-66FF482EF421}"/>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
        <p:nvSpPr>
          <p:cNvPr id="9" name="Placeholder picture">
            <a:extLst>
              <a:ext uri="{FF2B5EF4-FFF2-40B4-BE49-F238E27FC236}">
                <a16:creationId xmlns:a16="http://schemas.microsoft.com/office/drawing/2014/main" id="{594B03E3-0242-983D-03C7-17257B4CB8CA}"/>
              </a:ext>
            </a:extLst>
          </p:cNvPr>
          <p:cNvSpPr>
            <a:spLocks noGrp="1"/>
          </p:cNvSpPr>
          <p:nvPr>
            <p:ph type="pic" sz="quarter" idx="18"/>
          </p:nvPr>
        </p:nvSpPr>
        <p:spPr>
          <a:xfrm>
            <a:off x="4270800" y="1771450"/>
            <a:ext cx="3650400" cy="3650400"/>
          </a:xfrm>
          <a:prstGeom prst="rect">
            <a:avLst/>
          </a:prstGeom>
        </p:spPr>
        <p:txBody>
          <a:bodyPr/>
          <a:lstStyle/>
          <a:p>
            <a:endParaRPr lang="en-US"/>
          </a:p>
        </p:txBody>
      </p:sp>
      <p:sp>
        <p:nvSpPr>
          <p:cNvPr id="10" name="Placeholder picture">
            <a:extLst>
              <a:ext uri="{FF2B5EF4-FFF2-40B4-BE49-F238E27FC236}">
                <a16:creationId xmlns:a16="http://schemas.microsoft.com/office/drawing/2014/main" id="{3905A610-49DB-E593-01A1-7EF53120492A}"/>
              </a:ext>
            </a:extLst>
          </p:cNvPr>
          <p:cNvSpPr>
            <a:spLocks noGrp="1"/>
          </p:cNvSpPr>
          <p:nvPr>
            <p:ph type="pic" sz="quarter" idx="19"/>
          </p:nvPr>
        </p:nvSpPr>
        <p:spPr>
          <a:xfrm>
            <a:off x="8278075" y="1771450"/>
            <a:ext cx="3650400" cy="3650400"/>
          </a:xfrm>
          <a:prstGeom prst="rect">
            <a:avLst/>
          </a:prstGeom>
        </p:spPr>
        <p:txBody>
          <a:bodyPr/>
          <a:lstStyle/>
          <a:p>
            <a:endParaRPr lang="en-US"/>
          </a:p>
        </p:txBody>
      </p:sp>
    </p:spTree>
    <p:extLst>
      <p:ext uri="{BB962C8B-B14F-4D97-AF65-F5344CB8AC3E}">
        <p14:creationId xmlns:p14="http://schemas.microsoft.com/office/powerpoint/2010/main" val="176203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9902B4A0-1D2E-B6C3-30F1-B5EE12BD571C}"/>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12" name="Placeholder Text">
            <a:extLst>
              <a:ext uri="{FF2B5EF4-FFF2-40B4-BE49-F238E27FC236}">
                <a16:creationId xmlns:a16="http://schemas.microsoft.com/office/drawing/2014/main" id="{95CF9DD1-41BC-E87D-65E7-635C40F3E46D}"/>
              </a:ext>
            </a:extLst>
          </p:cNvPr>
          <p:cNvSpPr>
            <a:spLocks noGrp="1"/>
          </p:cNvSpPr>
          <p:nvPr>
            <p:ph type="body" sz="quarter" idx="14"/>
          </p:nvPr>
        </p:nvSpPr>
        <p:spPr>
          <a:xfrm>
            <a:off x="269874" y="1052513"/>
            <a:ext cx="3600000" cy="1050883"/>
          </a:xfrm>
          <a:prstGeom prst="rect">
            <a:avLst/>
          </a:prstGeom>
          <a:solidFill>
            <a:srgbClr val="E9F5FC"/>
          </a:solidFill>
          <a:effectLst>
            <a:outerShdw dist="50800" dir="16200000" rotWithShape="0">
              <a:srgbClr val="00ABC4"/>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1" name="Placeholder Text">
            <a:extLst>
              <a:ext uri="{FF2B5EF4-FFF2-40B4-BE49-F238E27FC236}">
                <a16:creationId xmlns:a16="http://schemas.microsoft.com/office/drawing/2014/main" id="{0D55DAB7-AA5E-8883-1E9B-CBC4935CA646}"/>
              </a:ext>
            </a:extLst>
          </p:cNvPr>
          <p:cNvSpPr>
            <a:spLocks noGrp="1"/>
          </p:cNvSpPr>
          <p:nvPr>
            <p:ph type="body" sz="quarter" idx="10"/>
          </p:nvPr>
        </p:nvSpPr>
        <p:spPr>
          <a:xfrm>
            <a:off x="4299175" y="1052513"/>
            <a:ext cx="360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2" name="Placeholder Text">
            <a:extLst>
              <a:ext uri="{FF2B5EF4-FFF2-40B4-BE49-F238E27FC236}">
                <a16:creationId xmlns:a16="http://schemas.microsoft.com/office/drawing/2014/main" id="{82AAA06C-92C9-D164-000E-399C163B4E53}"/>
              </a:ext>
            </a:extLst>
          </p:cNvPr>
          <p:cNvSpPr>
            <a:spLocks noGrp="1"/>
          </p:cNvSpPr>
          <p:nvPr>
            <p:ph type="body" sz="quarter" idx="18"/>
          </p:nvPr>
        </p:nvSpPr>
        <p:spPr>
          <a:xfrm>
            <a:off x="8328475" y="1052513"/>
            <a:ext cx="360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4" name="Placeholder Text">
            <a:extLst>
              <a:ext uri="{FF2B5EF4-FFF2-40B4-BE49-F238E27FC236}">
                <a16:creationId xmlns:a16="http://schemas.microsoft.com/office/drawing/2014/main" id="{B64EE1D7-FCF0-69EB-6BDA-30758F6C7375}"/>
              </a:ext>
            </a:extLst>
          </p:cNvPr>
          <p:cNvSpPr>
            <a:spLocks noGrp="1"/>
          </p:cNvSpPr>
          <p:nvPr>
            <p:ph type="body" sz="quarter" idx="16"/>
          </p:nvPr>
        </p:nvSpPr>
        <p:spPr>
          <a:xfrm>
            <a:off x="4299175" y="2846943"/>
            <a:ext cx="360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3" name="Placeholder Text">
            <a:extLst>
              <a:ext uri="{FF2B5EF4-FFF2-40B4-BE49-F238E27FC236}">
                <a16:creationId xmlns:a16="http://schemas.microsoft.com/office/drawing/2014/main" id="{3CA789C8-7C98-1832-69FC-AE77D183EC61}"/>
              </a:ext>
            </a:extLst>
          </p:cNvPr>
          <p:cNvSpPr>
            <a:spLocks noGrp="1"/>
          </p:cNvSpPr>
          <p:nvPr>
            <p:ph type="body" sz="quarter" idx="15"/>
          </p:nvPr>
        </p:nvSpPr>
        <p:spPr>
          <a:xfrm>
            <a:off x="8326800" y="2846943"/>
            <a:ext cx="3600000" cy="1420215"/>
          </a:xfrm>
          <a:prstGeom prst="rect">
            <a:avLst/>
          </a:prstGeom>
          <a:solidFill>
            <a:schemeClr val="bg1"/>
          </a:solidFill>
          <a:effectLst>
            <a:outerShdw dist="50800" dir="16200000" rotWithShape="0">
              <a:srgbClr val="00B05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5" name="Placeholder Text">
            <a:extLst>
              <a:ext uri="{FF2B5EF4-FFF2-40B4-BE49-F238E27FC236}">
                <a16:creationId xmlns:a16="http://schemas.microsoft.com/office/drawing/2014/main" id="{5F3AD3E9-53DF-AD81-1D74-66A3DBEE7CAB}"/>
              </a:ext>
            </a:extLst>
          </p:cNvPr>
          <p:cNvSpPr>
            <a:spLocks noGrp="1"/>
          </p:cNvSpPr>
          <p:nvPr>
            <p:ph type="body" sz="quarter" idx="17"/>
          </p:nvPr>
        </p:nvSpPr>
        <p:spPr>
          <a:xfrm>
            <a:off x="263524" y="4647891"/>
            <a:ext cx="11658602" cy="1050883"/>
          </a:xfrm>
          <a:prstGeom prst="rect">
            <a:avLst/>
          </a:prstGeom>
          <a:solidFill>
            <a:schemeClr val="bg1"/>
          </a:solidFill>
          <a:effectLst>
            <a:outerShdw dist="50800" dir="16200000" rotWithShape="0">
              <a:srgbClr val="F0A456"/>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3403676"/>
      </p:ext>
    </p:extLst>
  </p:cSld>
  <p:clrMapOvr>
    <a:masterClrMapping/>
  </p:clrMapOvr>
  <p:extLst>
    <p:ext uri="{DCECCB84-F9BA-43D5-87BE-67443E8EF086}">
      <p15:sldGuideLst xmlns:p15="http://schemas.microsoft.com/office/powerpoint/2012/main">
        <p15:guide id="1" orient="horz" pos="66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262800"/>
            <a:ext cx="4680000" cy="503999"/>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US"/>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US"/>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US"/>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US"/>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US"/>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bg1">
                    <a:lumMod val="75000"/>
                  </a:schemeClr>
                </a:solidFill>
              </a:defRPr>
            </a:lvl1pPr>
            <a:lvl2pPr>
              <a:defRPr sz="2000"/>
            </a:lvl2pPr>
            <a:lvl3pPr>
              <a:defRPr sz="2000"/>
            </a:lvl3pPr>
            <a:lvl4pPr>
              <a:defRPr sz="2000"/>
            </a:lvl4pPr>
            <a:lvl5pPr>
              <a:defRPr sz="2000"/>
            </a:lvl5pPr>
          </a:lstStyle>
          <a:p>
            <a:pPr lvl="0"/>
            <a:r>
              <a:rPr lang="en-GB"/>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79904667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5FFFE15-6447-7394-F2F6-0E5CAE2E6490}"/>
              </a:ext>
            </a:extLst>
          </p:cNvPr>
          <p:cNvSpPr>
            <a:spLocks noGrp="1"/>
          </p:cNvSpPr>
          <p:nvPr>
            <p:ph type="title"/>
          </p:nvPr>
        </p:nvSpPr>
        <p:spPr>
          <a:xfrm>
            <a:off x="891373" y="262800"/>
            <a:ext cx="4680000" cy="50399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14" name="Placeholder text">
            <a:extLst>
              <a:ext uri="{FF2B5EF4-FFF2-40B4-BE49-F238E27FC236}">
                <a16:creationId xmlns:a16="http://schemas.microsoft.com/office/drawing/2014/main" id="{DBF72287-5004-4713-EAEC-C6A3A09184F6}"/>
              </a:ext>
            </a:extLst>
          </p:cNvPr>
          <p:cNvSpPr>
            <a:spLocks noGrp="1"/>
          </p:cNvSpPr>
          <p:nvPr>
            <p:ph type="body" sz="quarter" idx="10"/>
          </p:nvPr>
        </p:nvSpPr>
        <p:spPr>
          <a:xfrm>
            <a:off x="263525" y="956130"/>
            <a:ext cx="8303037" cy="1487587"/>
          </a:xfrm>
          <a:prstGeom prst="rect">
            <a:avLst/>
          </a:prstGeom>
        </p:spPr>
        <p:txBody>
          <a:bodyPr wrap="square" lIns="0" tIns="0" rIns="0" bIns="0">
            <a:spAutoFit/>
          </a:bodyPr>
          <a:lstStyle>
            <a:lvl1pPr marL="180000" indent="-180000">
              <a:lnSpc>
                <a:spcPct val="100000"/>
              </a:lnSpc>
              <a:spcBef>
                <a:spcPts val="0"/>
              </a:spcBef>
              <a:spcAft>
                <a:spcPts val="800"/>
              </a:spcAft>
              <a:defRPr sz="1400"/>
            </a:lvl1pPr>
            <a:lvl2pPr marL="180000" indent="-180000">
              <a:lnSpc>
                <a:spcPct val="100000"/>
              </a:lnSpc>
              <a:spcBef>
                <a:spcPts val="0"/>
              </a:spcBef>
              <a:spcAft>
                <a:spcPts val="800"/>
              </a:spcAft>
              <a:defRPr sz="1400"/>
            </a:lvl2pPr>
            <a:lvl3pPr marL="180000" indent="-180000">
              <a:lnSpc>
                <a:spcPct val="100000"/>
              </a:lnSpc>
              <a:spcBef>
                <a:spcPts val="0"/>
              </a:spcBef>
              <a:spcAft>
                <a:spcPts val="800"/>
              </a:spcAft>
              <a:defRPr sz="1400"/>
            </a:lvl3pPr>
            <a:lvl4pPr marL="180000" indent="-180000">
              <a:lnSpc>
                <a:spcPct val="100000"/>
              </a:lnSpc>
              <a:spcBef>
                <a:spcPts val="0"/>
              </a:spcBef>
              <a:spcAft>
                <a:spcPts val="800"/>
              </a:spcAft>
              <a:defRPr sz="1400"/>
            </a:lvl4pPr>
            <a:lvl5pPr marL="180000" indent="-180000">
              <a:lnSpc>
                <a:spcPct val="100000"/>
              </a:lnSpc>
              <a:spcBef>
                <a:spcPts val="0"/>
              </a:spcBef>
              <a:spcAft>
                <a:spcPts val="800"/>
              </a:spcAft>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Button">
            <a:extLst>
              <a:ext uri="{FF2B5EF4-FFF2-40B4-BE49-F238E27FC236}">
                <a16:creationId xmlns:a16="http://schemas.microsoft.com/office/drawing/2014/main" id="{F3075A41-A968-2123-D4AA-6C5FBB3EDB8B}"/>
              </a:ext>
            </a:extLst>
          </p:cNvPr>
          <p:cNvSpPr>
            <a:spLocks noGrp="1"/>
          </p:cNvSpPr>
          <p:nvPr>
            <p:ph type="body" sz="quarter" idx="13" hasCustomPrompt="1"/>
          </p:nvPr>
        </p:nvSpPr>
        <p:spPr>
          <a:xfrm>
            <a:off x="253566" y="6237050"/>
            <a:ext cx="3256748" cy="369332"/>
          </a:xfrm>
          <a:prstGeom prst="rect">
            <a:avLst/>
          </a:prstGeom>
          <a:solidFill>
            <a:srgbClr val="0091C6"/>
          </a:solidFill>
          <a:ln w="25400" cap="rnd">
            <a:solidFill>
              <a:schemeClr val="bg1"/>
            </a:solidFill>
            <a:round/>
          </a:ln>
          <a:effectLst>
            <a:outerShdw dist="50800" dir="5400000" algn="ctr" rotWithShape="0">
              <a:srgbClr val="000000">
                <a:alpha val="10088"/>
              </a:srgbClr>
            </a:outerShdw>
          </a:effectLst>
        </p:spPr>
        <p:txBody>
          <a:bodyPr wrap="square" anchor="ctr" anchorCtr="0">
            <a:spAutoFit/>
          </a:bodyPr>
          <a:lstStyle>
            <a:lvl1pPr marL="0" indent="0" algn="ctr">
              <a:buNone/>
              <a:defRPr sz="2000"/>
            </a:lvl1pPr>
          </a:lstStyle>
          <a:p>
            <a:pPr lvl="0"/>
            <a:r>
              <a:rPr lang="en-GB"/>
              <a:t>Return to previous screen</a:t>
            </a:r>
            <a:endParaRPr lang="en-US"/>
          </a:p>
        </p:txBody>
      </p:sp>
      <p:sp>
        <p:nvSpPr>
          <p:cNvPr id="2" name="©">
            <a:extLst>
              <a:ext uri="{FF2B5EF4-FFF2-40B4-BE49-F238E27FC236}">
                <a16:creationId xmlns:a16="http://schemas.microsoft.com/office/drawing/2014/main" id="{B963FE0E-5B26-0E9E-B66E-9C101679E853}"/>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762038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9708ACC7-F44E-3CBA-68E4-7E41904CD87C}"/>
              </a:ext>
            </a:extLst>
          </p:cNvPr>
          <p:cNvSpPr>
            <a:spLocks noGrp="1"/>
          </p:cNvSpPr>
          <p:nvPr>
            <p:ph type="title"/>
          </p:nvPr>
        </p:nvSpPr>
        <p:spPr>
          <a:xfrm>
            <a:off x="798513" y="2520000"/>
            <a:ext cx="6120000" cy="415498"/>
          </a:xfrm>
          <a:prstGeom prst="rect">
            <a:avLst/>
          </a:prstGeom>
        </p:spPr>
        <p:txBody>
          <a:bodyPr lIns="0" tIns="0" rIns="0" bIns="0">
            <a:spAutoFit/>
          </a:bodyPr>
          <a:lstStyle>
            <a:lvl1pPr>
              <a:defRPr sz="3000" b="1">
                <a:solidFill>
                  <a:srgbClr val="757070"/>
                </a:solidFill>
              </a:defRPr>
            </a:lvl1pPr>
          </a:lstStyle>
          <a:p>
            <a:r>
              <a:rPr lang="en-GB"/>
              <a:t>Click to edit Master title style</a:t>
            </a:r>
            <a:endParaRPr lang="en-US"/>
          </a:p>
        </p:txBody>
      </p:sp>
      <p:sp>
        <p:nvSpPr>
          <p:cNvPr id="12" name="Placeholder text">
            <a:extLst>
              <a:ext uri="{FF2B5EF4-FFF2-40B4-BE49-F238E27FC236}">
                <a16:creationId xmlns:a16="http://schemas.microsoft.com/office/drawing/2014/main" id="{506A2E2A-7BC2-1C64-125A-AD4E8FE6EC4A}"/>
              </a:ext>
            </a:extLst>
          </p:cNvPr>
          <p:cNvSpPr>
            <a:spLocks noGrp="1"/>
          </p:cNvSpPr>
          <p:nvPr>
            <p:ph type="body" sz="quarter" idx="11"/>
          </p:nvPr>
        </p:nvSpPr>
        <p:spPr>
          <a:xfrm>
            <a:off x="798513" y="3114000"/>
            <a:ext cx="6120000" cy="332399"/>
          </a:xfrm>
          <a:prstGeom prst="rect">
            <a:avLst/>
          </a:prstGeom>
        </p:spPr>
        <p:txBody>
          <a:bodyPr lIns="0" tIns="0" rIns="0" bIns="0">
            <a:spAutoFit/>
          </a:bodyPr>
          <a:lstStyle>
            <a:lvl1pPr marL="0" indent="0">
              <a:buNone/>
              <a:defRPr sz="2400">
                <a:solidFill>
                  <a:srgbClr val="75707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
            <a:extLst>
              <a:ext uri="{FF2B5EF4-FFF2-40B4-BE49-F238E27FC236}">
                <a16:creationId xmlns:a16="http://schemas.microsoft.com/office/drawing/2014/main" id="{3D731A65-F304-6B3C-3386-F8E7021B1D08}"/>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4197315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C3E182A-0F2A-A201-237F-3CE797ED3F5F}"/>
              </a:ext>
            </a:extLst>
          </p:cNvPr>
          <p:cNvSpPr>
            <a:spLocks noGrp="1"/>
          </p:cNvSpPr>
          <p:nvPr>
            <p:ph type="title"/>
          </p:nvPr>
        </p:nvSpPr>
        <p:spPr>
          <a:xfrm>
            <a:off x="9452400" y="6321600"/>
            <a:ext cx="2739600" cy="536400"/>
          </a:xfrm>
          <a:prstGeom prst="rect">
            <a:avLst/>
          </a:prstGeom>
        </p:spPr>
        <p:txBody>
          <a:bodyPr lIns="0" tIns="0" rIns="270000" anchor="ctr"/>
          <a:lstStyle>
            <a:lvl1pPr algn="r">
              <a:defRPr sz="1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55029527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9708ACC7-F44E-3CBA-68E4-7E41904CD87C}"/>
              </a:ext>
            </a:extLst>
          </p:cNvPr>
          <p:cNvSpPr>
            <a:spLocks noGrp="1"/>
          </p:cNvSpPr>
          <p:nvPr>
            <p:ph type="title"/>
          </p:nvPr>
        </p:nvSpPr>
        <p:spPr>
          <a:xfrm>
            <a:off x="798513" y="2520000"/>
            <a:ext cx="6120000" cy="415498"/>
          </a:xfrm>
          <a:prstGeom prst="rect">
            <a:avLst/>
          </a:prstGeom>
        </p:spPr>
        <p:txBody>
          <a:bodyPr lIns="0" tIns="0" rIns="0" bIns="0">
            <a:spAutoFit/>
          </a:bodyPr>
          <a:lstStyle>
            <a:lvl1pPr>
              <a:defRPr sz="3000" b="1">
                <a:solidFill>
                  <a:srgbClr val="757070"/>
                </a:solidFill>
              </a:defRPr>
            </a:lvl1pPr>
          </a:lstStyle>
          <a:p>
            <a:r>
              <a:rPr lang="en-GB"/>
              <a:t>Click to edit Master title style</a:t>
            </a:r>
            <a:endParaRPr lang="en-US"/>
          </a:p>
        </p:txBody>
      </p:sp>
      <p:sp>
        <p:nvSpPr>
          <p:cNvPr id="12" name="Placeholder text">
            <a:extLst>
              <a:ext uri="{FF2B5EF4-FFF2-40B4-BE49-F238E27FC236}">
                <a16:creationId xmlns:a16="http://schemas.microsoft.com/office/drawing/2014/main" id="{506A2E2A-7BC2-1C64-125A-AD4E8FE6EC4A}"/>
              </a:ext>
            </a:extLst>
          </p:cNvPr>
          <p:cNvSpPr>
            <a:spLocks noGrp="1"/>
          </p:cNvSpPr>
          <p:nvPr>
            <p:ph type="body" sz="quarter" idx="11"/>
          </p:nvPr>
        </p:nvSpPr>
        <p:spPr>
          <a:xfrm>
            <a:off x="798513" y="3114000"/>
            <a:ext cx="6120000" cy="332399"/>
          </a:xfrm>
          <a:prstGeom prst="rect">
            <a:avLst/>
          </a:prstGeom>
        </p:spPr>
        <p:txBody>
          <a:bodyPr lIns="0" tIns="0" rIns="0" bIns="0">
            <a:spAutoFit/>
          </a:bodyPr>
          <a:lstStyle>
            <a:lvl1pPr marL="0" indent="0">
              <a:buNone/>
              <a:defRPr sz="2400">
                <a:solidFill>
                  <a:srgbClr val="75707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
            <a:extLst>
              <a:ext uri="{FF2B5EF4-FFF2-40B4-BE49-F238E27FC236}">
                <a16:creationId xmlns:a16="http://schemas.microsoft.com/office/drawing/2014/main" id="{3D731A65-F304-6B3C-3386-F8E7021B1D08}"/>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44577504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9708ACC7-F44E-3CBA-68E4-7E41904CD87C}"/>
              </a:ext>
            </a:extLst>
          </p:cNvPr>
          <p:cNvSpPr>
            <a:spLocks noGrp="1"/>
          </p:cNvSpPr>
          <p:nvPr>
            <p:ph type="title"/>
          </p:nvPr>
        </p:nvSpPr>
        <p:spPr>
          <a:xfrm>
            <a:off x="798513" y="2520000"/>
            <a:ext cx="6120000" cy="415498"/>
          </a:xfrm>
          <a:prstGeom prst="rect">
            <a:avLst/>
          </a:prstGeom>
        </p:spPr>
        <p:txBody>
          <a:bodyPr lIns="0" tIns="0" rIns="0" bIns="0">
            <a:spAutoFit/>
          </a:bodyPr>
          <a:lstStyle>
            <a:lvl1pPr>
              <a:defRPr sz="3000" b="1">
                <a:solidFill>
                  <a:srgbClr val="757070"/>
                </a:solidFill>
              </a:defRPr>
            </a:lvl1pPr>
          </a:lstStyle>
          <a:p>
            <a:r>
              <a:rPr lang="en-GB"/>
              <a:t>Click to edit Master title style</a:t>
            </a:r>
            <a:endParaRPr lang="en-US"/>
          </a:p>
        </p:txBody>
      </p:sp>
      <p:sp>
        <p:nvSpPr>
          <p:cNvPr id="3" name="©">
            <a:extLst>
              <a:ext uri="{FF2B5EF4-FFF2-40B4-BE49-F238E27FC236}">
                <a16:creationId xmlns:a16="http://schemas.microsoft.com/office/drawing/2014/main" id="{3D731A65-F304-6B3C-3386-F8E7021B1D08}"/>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grpSp>
        <p:nvGrpSpPr>
          <p:cNvPr id="7" name="Group 6">
            <a:extLst>
              <a:ext uri="{FF2B5EF4-FFF2-40B4-BE49-F238E27FC236}">
                <a16:creationId xmlns:a16="http://schemas.microsoft.com/office/drawing/2014/main" id="{40E2F374-8193-6737-5A96-92D82CF76C61}"/>
              </a:ext>
              <a:ext uri="{C183D7F6-B498-43B3-948B-1728B52AA6E4}">
                <adec:decorative xmlns:adec="http://schemas.microsoft.com/office/drawing/2017/decorative" val="1"/>
              </a:ext>
            </a:extLst>
          </p:cNvPr>
          <p:cNvGrpSpPr/>
          <p:nvPr userDrawn="1"/>
        </p:nvGrpSpPr>
        <p:grpSpPr>
          <a:xfrm>
            <a:off x="84540" y="4158848"/>
            <a:ext cx="5058160" cy="1685032"/>
            <a:chOff x="84540" y="4158848"/>
            <a:chExt cx="5058160" cy="1685032"/>
          </a:xfrm>
        </p:grpSpPr>
        <p:pic>
          <p:nvPicPr>
            <p:cNvPr id="2" name="Graphic 1">
              <a:extLst>
                <a:ext uri="{FF2B5EF4-FFF2-40B4-BE49-F238E27FC236}">
                  <a16:creationId xmlns:a16="http://schemas.microsoft.com/office/drawing/2014/main" id="{7E451BBF-13BE-5988-0391-15E89C35D36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540" y="4789444"/>
              <a:ext cx="1054436" cy="1054436"/>
            </a:xfrm>
            <a:prstGeom prst="rect">
              <a:avLst/>
            </a:prstGeom>
          </p:spPr>
        </p:pic>
        <p:pic>
          <p:nvPicPr>
            <p:cNvPr id="4" name="Graphic 3">
              <a:extLst>
                <a:ext uri="{FF2B5EF4-FFF2-40B4-BE49-F238E27FC236}">
                  <a16:creationId xmlns:a16="http://schemas.microsoft.com/office/drawing/2014/main" id="{68E5E007-A179-1DE6-B3AE-50E6888BC82D}"/>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2218" y="4718383"/>
              <a:ext cx="1472231" cy="1054436"/>
            </a:xfrm>
            <a:prstGeom prst="rect">
              <a:avLst/>
            </a:prstGeom>
          </p:spPr>
        </p:pic>
        <p:pic>
          <p:nvPicPr>
            <p:cNvPr id="5" name="Graphic 4">
              <a:extLst>
                <a:ext uri="{FF2B5EF4-FFF2-40B4-BE49-F238E27FC236}">
                  <a16:creationId xmlns:a16="http://schemas.microsoft.com/office/drawing/2014/main" id="{8B78F9EA-4C5D-E033-9FBE-11099A0BF99A}"/>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39515" y="4296911"/>
              <a:ext cx="1472231" cy="1472231"/>
            </a:xfrm>
            <a:prstGeom prst="rect">
              <a:avLst/>
            </a:prstGeom>
          </p:spPr>
        </p:pic>
        <p:pic>
          <p:nvPicPr>
            <p:cNvPr id="6" name="Graphic 5">
              <a:extLst>
                <a:ext uri="{FF2B5EF4-FFF2-40B4-BE49-F238E27FC236}">
                  <a16:creationId xmlns:a16="http://schemas.microsoft.com/office/drawing/2014/main" id="{F6576D56-C717-AA90-2E0C-F3C32E06ABBF}"/>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76490" y="4158848"/>
              <a:ext cx="1666210" cy="1666210"/>
            </a:xfrm>
            <a:prstGeom prst="rect">
              <a:avLst/>
            </a:prstGeom>
          </p:spPr>
        </p:pic>
      </p:grpSp>
    </p:spTree>
    <p:extLst>
      <p:ext uri="{BB962C8B-B14F-4D97-AF65-F5344CB8AC3E}">
        <p14:creationId xmlns:p14="http://schemas.microsoft.com/office/powerpoint/2010/main" val="115661379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0" name="Title">
            <a:extLst>
              <a:ext uri="{FF2B5EF4-FFF2-40B4-BE49-F238E27FC236}">
                <a16:creationId xmlns:a16="http://schemas.microsoft.com/office/drawing/2014/main" id="{B3615D5C-48F9-FD31-45B9-1AE1AEB3DFBA}"/>
              </a:ext>
            </a:extLst>
          </p:cNvPr>
          <p:cNvSpPr>
            <a:spLocks noGrp="1"/>
          </p:cNvSpPr>
          <p:nvPr>
            <p:ph type="title"/>
          </p:nvPr>
        </p:nvSpPr>
        <p:spPr>
          <a:xfrm>
            <a:off x="891373" y="307050"/>
            <a:ext cx="4680000" cy="415498"/>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noProof="0"/>
              <a:t>Click to edit Master title style</a:t>
            </a:r>
          </a:p>
        </p:txBody>
      </p:sp>
      <p:sp>
        <p:nvSpPr>
          <p:cNvPr id="6" name="Placeholder text">
            <a:extLst>
              <a:ext uri="{FF2B5EF4-FFF2-40B4-BE49-F238E27FC236}">
                <a16:creationId xmlns:a16="http://schemas.microsoft.com/office/drawing/2014/main" id="{FA4EDEFC-A899-3A56-B6C8-170190D01B0B}"/>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4" name="Placeholder image">
            <a:extLst>
              <a:ext uri="{FF2B5EF4-FFF2-40B4-BE49-F238E27FC236}">
                <a16:creationId xmlns:a16="http://schemas.microsoft.com/office/drawing/2014/main" id="{6B380460-5C6E-8A55-F85D-B2272E27DFD9}"/>
              </a:ext>
            </a:extLst>
          </p:cNvPr>
          <p:cNvSpPr>
            <a:spLocks noGrp="1"/>
          </p:cNvSpPr>
          <p:nvPr>
            <p:ph type="pic" sz="quarter" idx="16"/>
          </p:nvPr>
        </p:nvSpPr>
        <p:spPr>
          <a:xfrm>
            <a:off x="263525" y="1565975"/>
            <a:ext cx="8999998" cy="4554025"/>
          </a:xfrm>
          <a:prstGeom prst="rect">
            <a:avLst/>
          </a:prstGeom>
        </p:spPr>
        <p:txBody>
          <a:bodyPr/>
          <a:lstStyle/>
          <a:p>
            <a:endParaRPr lang="en-GB" noProof="0"/>
          </a:p>
        </p:txBody>
      </p:sp>
      <p:sp>
        <p:nvSpPr>
          <p:cNvPr id="2" name="Glossary bkg">
            <a:extLst>
              <a:ext uri="{FF2B5EF4-FFF2-40B4-BE49-F238E27FC236}">
                <a16:creationId xmlns:a16="http://schemas.microsoft.com/office/drawing/2014/main" id="{CC2F6235-8A5B-E645-E7BF-F064347984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GB" noProof="0"/>
          </a:p>
        </p:txBody>
      </p:sp>
      <p:sp>
        <p:nvSpPr>
          <p:cNvPr id="7" name="Picture Placeholder" descr="Key words to use">
            <a:extLst>
              <a:ext uri="{FF2B5EF4-FFF2-40B4-BE49-F238E27FC236}">
                <a16:creationId xmlns:a16="http://schemas.microsoft.com/office/drawing/2014/main" id="{EB8B188C-FFA2-1D39-57F2-BB43C362EAAC}"/>
              </a:ext>
            </a:extLst>
          </p:cNvPr>
          <p:cNvSpPr>
            <a:spLocks noGrp="1"/>
          </p:cNvSpPr>
          <p:nvPr>
            <p:ph type="pic" sz="quarter" idx="17"/>
          </p:nvPr>
        </p:nvSpPr>
        <p:spPr>
          <a:xfrm>
            <a:off x="263523" y="6423914"/>
            <a:ext cx="360000" cy="360000"/>
          </a:xfrm>
          <a:prstGeom prst="rect">
            <a:avLst/>
          </a:prstGeom>
        </p:spPr>
        <p:txBody>
          <a:bodyPr wrap="none" lIns="0" tIns="0" rIns="0" bIns="0" anchor="ctr" anchorCtr="0"/>
          <a:lstStyle/>
          <a:p>
            <a:endParaRPr lang="en-GB" noProof="0"/>
          </a:p>
        </p:txBody>
      </p:sp>
      <p:sp>
        <p:nvSpPr>
          <p:cNvPr id="5" name="Glossary">
            <a:extLst>
              <a:ext uri="{FF2B5EF4-FFF2-40B4-BE49-F238E27FC236}">
                <a16:creationId xmlns:a16="http://schemas.microsoft.com/office/drawing/2014/main" id="{864B6E47-4270-D3FC-DD2B-327D662C56E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tx1"/>
                </a:solidFill>
              </a:defRPr>
            </a:lvl1pPr>
            <a:lvl2pPr>
              <a:defRPr sz="2000"/>
            </a:lvl2pPr>
            <a:lvl3pPr>
              <a:defRPr sz="2000"/>
            </a:lvl3pPr>
            <a:lvl4pPr>
              <a:defRPr sz="2000"/>
            </a:lvl4pPr>
            <a:lvl5pPr>
              <a:defRPr sz="2000"/>
            </a:lvl5pPr>
          </a:lstStyle>
          <a:p>
            <a:pPr lvl="0"/>
            <a:r>
              <a:rPr lang="en-GB" noProof="0"/>
              <a:t>Click to edit Master text styles</a:t>
            </a:r>
          </a:p>
        </p:txBody>
      </p:sp>
      <p:sp>
        <p:nvSpPr>
          <p:cNvPr id="8" name="©">
            <a:extLst>
              <a:ext uri="{FF2B5EF4-FFF2-40B4-BE49-F238E27FC236}">
                <a16:creationId xmlns:a16="http://schemas.microsoft.com/office/drawing/2014/main" id="{8541B372-F10F-E859-E8CD-8C906EE16E97}"/>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noProof="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noProof="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96784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0" name="Title">
            <a:extLst>
              <a:ext uri="{FF2B5EF4-FFF2-40B4-BE49-F238E27FC236}">
                <a16:creationId xmlns:a16="http://schemas.microsoft.com/office/drawing/2014/main" id="{B3615D5C-48F9-FD31-45B9-1AE1AEB3DFBA}"/>
              </a:ext>
            </a:extLst>
          </p:cNvPr>
          <p:cNvSpPr>
            <a:spLocks noGrp="1"/>
          </p:cNvSpPr>
          <p:nvPr>
            <p:ph type="title"/>
          </p:nvPr>
        </p:nvSpPr>
        <p:spPr>
          <a:xfrm>
            <a:off x="891373" y="307050"/>
            <a:ext cx="4680000" cy="415498"/>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noProof="0"/>
              <a:t>Click to edit Master title style</a:t>
            </a:r>
          </a:p>
        </p:txBody>
      </p:sp>
      <p:sp>
        <p:nvSpPr>
          <p:cNvPr id="6" name="Placeholder text">
            <a:extLst>
              <a:ext uri="{FF2B5EF4-FFF2-40B4-BE49-F238E27FC236}">
                <a16:creationId xmlns:a16="http://schemas.microsoft.com/office/drawing/2014/main" id="{FA4EDEFC-A899-3A56-B6C8-170190D01B0B}"/>
              </a:ext>
            </a:extLst>
          </p:cNvPr>
          <p:cNvSpPr>
            <a:spLocks noGrp="1"/>
          </p:cNvSpPr>
          <p:nvPr>
            <p:ph type="body" sz="quarter" idx="11"/>
          </p:nvPr>
        </p:nvSpPr>
        <p:spPr>
          <a:xfrm>
            <a:off x="263523" y="1052513"/>
            <a:ext cx="9000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4" name="Placeholder image">
            <a:extLst>
              <a:ext uri="{FF2B5EF4-FFF2-40B4-BE49-F238E27FC236}">
                <a16:creationId xmlns:a16="http://schemas.microsoft.com/office/drawing/2014/main" id="{6B380460-5C6E-8A55-F85D-B2272E27DFD9}"/>
              </a:ext>
            </a:extLst>
          </p:cNvPr>
          <p:cNvSpPr>
            <a:spLocks noGrp="1"/>
          </p:cNvSpPr>
          <p:nvPr>
            <p:ph type="pic" sz="quarter" idx="16"/>
          </p:nvPr>
        </p:nvSpPr>
        <p:spPr>
          <a:xfrm>
            <a:off x="263525" y="1565975"/>
            <a:ext cx="7580410" cy="4554025"/>
          </a:xfrm>
          <a:prstGeom prst="rect">
            <a:avLst/>
          </a:prstGeom>
        </p:spPr>
        <p:txBody>
          <a:bodyPr/>
          <a:lstStyle/>
          <a:p>
            <a:endParaRPr lang="en-GB" noProof="0"/>
          </a:p>
        </p:txBody>
      </p:sp>
      <p:sp>
        <p:nvSpPr>
          <p:cNvPr id="11" name="Merge 10">
            <a:extLst>
              <a:ext uri="{FF2B5EF4-FFF2-40B4-BE49-F238E27FC236}">
                <a16:creationId xmlns:a16="http://schemas.microsoft.com/office/drawing/2014/main" id="{8539F6A4-4F53-2C00-D6E7-64CD8D19BD13}"/>
              </a:ext>
              <a:ext uri="{C183D7F6-B498-43B3-948B-1728B52AA6E4}">
                <adec:decorative xmlns:adec="http://schemas.microsoft.com/office/drawing/2017/decorative" val="1"/>
              </a:ext>
            </a:extLst>
          </p:cNvPr>
          <p:cNvSpPr>
            <a:spLocks noChangeAspect="1"/>
          </p:cNvSpPr>
          <p:nvPr/>
        </p:nvSpPr>
        <p:spPr>
          <a:xfrm>
            <a:off x="10288166" y="3642555"/>
            <a:ext cx="406848" cy="327246"/>
          </a:xfrm>
          <a:prstGeom prst="flowChartMerge">
            <a:avLst/>
          </a:prstGeom>
          <a:solidFill>
            <a:srgbClr val="F7AD4D">
              <a:alpha val="183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ounded Rectangle 8">
            <a:extLst>
              <a:ext uri="{FF2B5EF4-FFF2-40B4-BE49-F238E27FC236}">
                <a16:creationId xmlns:a16="http://schemas.microsoft.com/office/drawing/2014/main" id="{8F2572C5-63BC-222F-575B-9B9BC150B7D2}"/>
              </a:ext>
            </a:extLst>
          </p:cNvPr>
          <p:cNvSpPr/>
          <p:nvPr/>
        </p:nvSpPr>
        <p:spPr>
          <a:xfrm>
            <a:off x="8053309" y="2382555"/>
            <a:ext cx="2880000" cy="1260000"/>
          </a:xfrm>
          <a:prstGeom prst="roundRect">
            <a:avLst/>
          </a:prstGeom>
          <a:solidFill>
            <a:srgbClr val="F7AD4D">
              <a:alpha val="181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n-GB" sz="2200" noProof="0">
                <a:solidFill>
                  <a:schemeClr val="dk1"/>
                </a:solidFill>
                <a:latin typeface="Calibri" panose="020F0502020204030204" pitchFamily="34" charset="0"/>
                <a:ea typeface="Century Gothic"/>
                <a:cs typeface="Calibri" panose="020F0502020204030204" pitchFamily="34" charset="0"/>
                <a:sym typeface="Century Gothic"/>
              </a:rPr>
              <a:t>3 … 2 … 1</a:t>
            </a:r>
            <a:endParaRPr lang="en-GB" sz="2200" noProof="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GB" sz="2200" noProof="0">
                <a:solidFill>
                  <a:schemeClr val="dk1"/>
                </a:solidFill>
                <a:latin typeface="Calibri" panose="020F0502020204030204" pitchFamily="34" charset="0"/>
                <a:ea typeface="Century Gothic"/>
                <a:cs typeface="Calibri" panose="020F0502020204030204" pitchFamily="34" charset="0"/>
                <a:sym typeface="Century Gothic"/>
              </a:rPr>
              <a:t>Show me!</a:t>
            </a:r>
          </a:p>
        </p:txBody>
      </p:sp>
      <p:pic>
        <p:nvPicPr>
          <p:cNvPr id="10" name="Graphic 9">
            <a:extLst>
              <a:ext uri="{FF2B5EF4-FFF2-40B4-BE49-F238E27FC236}">
                <a16:creationId xmlns:a16="http://schemas.microsoft.com/office/drawing/2014/main" id="{1CF0D491-1831-2ACA-A135-395ED48E078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02169" y="3847263"/>
            <a:ext cx="1801037" cy="2272737"/>
          </a:xfrm>
          <a:prstGeom prst="rect">
            <a:avLst/>
          </a:prstGeom>
        </p:spPr>
      </p:pic>
      <p:sp>
        <p:nvSpPr>
          <p:cNvPr id="2" name="Glossary bkg">
            <a:extLst>
              <a:ext uri="{FF2B5EF4-FFF2-40B4-BE49-F238E27FC236}">
                <a16:creationId xmlns:a16="http://schemas.microsoft.com/office/drawing/2014/main" id="{CC2F6235-8A5B-E645-E7BF-F064347984D8}"/>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GB" noProof="0"/>
          </a:p>
        </p:txBody>
      </p:sp>
      <p:sp>
        <p:nvSpPr>
          <p:cNvPr id="7" name="Picture Placeholder" descr="Key words to use">
            <a:extLst>
              <a:ext uri="{FF2B5EF4-FFF2-40B4-BE49-F238E27FC236}">
                <a16:creationId xmlns:a16="http://schemas.microsoft.com/office/drawing/2014/main" id="{EB8B188C-FFA2-1D39-57F2-BB43C362EAAC}"/>
              </a:ext>
            </a:extLst>
          </p:cNvPr>
          <p:cNvSpPr>
            <a:spLocks noGrp="1"/>
          </p:cNvSpPr>
          <p:nvPr userDrawn="1">
            <p:ph type="pic" sz="quarter" idx="17"/>
          </p:nvPr>
        </p:nvSpPr>
        <p:spPr>
          <a:xfrm>
            <a:off x="263523" y="6423914"/>
            <a:ext cx="360000" cy="360000"/>
          </a:xfrm>
          <a:prstGeom prst="rect">
            <a:avLst/>
          </a:prstGeom>
        </p:spPr>
        <p:txBody>
          <a:bodyPr wrap="none" lIns="0" tIns="0" rIns="0" bIns="0" anchor="ctr" anchorCtr="0"/>
          <a:lstStyle/>
          <a:p>
            <a:endParaRPr lang="en-GB" noProof="0"/>
          </a:p>
        </p:txBody>
      </p:sp>
      <p:sp>
        <p:nvSpPr>
          <p:cNvPr id="5" name="Glossary">
            <a:extLst>
              <a:ext uri="{FF2B5EF4-FFF2-40B4-BE49-F238E27FC236}">
                <a16:creationId xmlns:a16="http://schemas.microsoft.com/office/drawing/2014/main" id="{864B6E47-4270-D3FC-DD2B-327D662C56EB}"/>
              </a:ext>
            </a:extLst>
          </p:cNvPr>
          <p:cNvSpPr>
            <a:spLocks noGrp="1"/>
          </p:cNvSpPr>
          <p:nvPr userDrawn="1">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tx1"/>
                </a:solidFill>
              </a:defRPr>
            </a:lvl1pPr>
            <a:lvl2pPr>
              <a:defRPr sz="2000"/>
            </a:lvl2pPr>
            <a:lvl3pPr>
              <a:defRPr sz="2000"/>
            </a:lvl3pPr>
            <a:lvl4pPr>
              <a:defRPr sz="2000"/>
            </a:lvl4pPr>
            <a:lvl5pPr>
              <a:defRPr sz="2000"/>
            </a:lvl5pPr>
          </a:lstStyle>
          <a:p>
            <a:pPr lvl="0"/>
            <a:r>
              <a:rPr lang="en-GB" noProof="0"/>
              <a:t>Click to edit Master text styles</a:t>
            </a:r>
          </a:p>
        </p:txBody>
      </p:sp>
      <p:sp>
        <p:nvSpPr>
          <p:cNvPr id="8" name="©">
            <a:extLst>
              <a:ext uri="{FF2B5EF4-FFF2-40B4-BE49-F238E27FC236}">
                <a16:creationId xmlns:a16="http://schemas.microsoft.com/office/drawing/2014/main" id="{8541B372-F10F-E859-E8CD-8C906EE16E97}"/>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noProof="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noProof="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895674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2C9965DF-4ACB-2144-9275-056BE1763CBB}"/>
              </a:ext>
            </a:extLst>
          </p:cNvPr>
          <p:cNvSpPr>
            <a:spLocks noGrp="1"/>
          </p:cNvSpPr>
          <p:nvPr>
            <p:ph type="title"/>
          </p:nvPr>
        </p:nvSpPr>
        <p:spPr>
          <a:xfrm>
            <a:off x="891373" y="307050"/>
            <a:ext cx="4680000" cy="415498"/>
          </a:xfrm>
          <a:prstGeom prst="rect">
            <a:avLst/>
          </a:prstGeom>
        </p:spPr>
        <p:txBody>
          <a:bodyPr wrap="square" lIns="0" tIns="0" rIns="0" bIns="0" anchor="ctr"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noProof="0"/>
              <a:t>Click to edit Master title style</a:t>
            </a:r>
          </a:p>
        </p:txBody>
      </p:sp>
      <p:sp>
        <p:nvSpPr>
          <p:cNvPr id="3" name="Placeholder text 1">
            <a:extLst>
              <a:ext uri="{FF2B5EF4-FFF2-40B4-BE49-F238E27FC236}">
                <a16:creationId xmlns:a16="http://schemas.microsoft.com/office/drawing/2014/main" id="{5F0C7931-47A0-6630-B89C-D17C92400D26}"/>
              </a:ext>
            </a:extLst>
          </p:cNvPr>
          <p:cNvSpPr>
            <a:spLocks noGrp="1"/>
          </p:cNvSpPr>
          <p:nvPr>
            <p:ph type="body" sz="quarter" idx="11"/>
          </p:nvPr>
        </p:nvSpPr>
        <p:spPr>
          <a:xfrm>
            <a:off x="263522" y="1052513"/>
            <a:ext cx="5652000" cy="507830"/>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4" name="Placeholder text 2">
            <a:extLst>
              <a:ext uri="{FF2B5EF4-FFF2-40B4-BE49-F238E27FC236}">
                <a16:creationId xmlns:a16="http://schemas.microsoft.com/office/drawing/2014/main" id="{91C37F32-0A3A-C842-F803-50887BD04406}"/>
              </a:ext>
            </a:extLst>
          </p:cNvPr>
          <p:cNvSpPr>
            <a:spLocks noGrp="1"/>
          </p:cNvSpPr>
          <p:nvPr>
            <p:ph type="body" sz="quarter" idx="16"/>
          </p:nvPr>
        </p:nvSpPr>
        <p:spPr>
          <a:xfrm>
            <a:off x="263524" y="1849989"/>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5" name="Placeholder text 2">
            <a:extLst>
              <a:ext uri="{FF2B5EF4-FFF2-40B4-BE49-F238E27FC236}">
                <a16:creationId xmlns:a16="http://schemas.microsoft.com/office/drawing/2014/main" id="{7BAACE9D-05B8-B186-8CCE-F81AD3613DF9}"/>
              </a:ext>
            </a:extLst>
          </p:cNvPr>
          <p:cNvSpPr>
            <a:spLocks noGrp="1"/>
          </p:cNvSpPr>
          <p:nvPr>
            <p:ph type="body" sz="quarter" idx="17"/>
          </p:nvPr>
        </p:nvSpPr>
        <p:spPr>
          <a:xfrm>
            <a:off x="263524" y="2647465"/>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7" name="Placeholder text 4">
            <a:extLst>
              <a:ext uri="{FF2B5EF4-FFF2-40B4-BE49-F238E27FC236}">
                <a16:creationId xmlns:a16="http://schemas.microsoft.com/office/drawing/2014/main" id="{F9338864-DA90-A101-A263-0D51CB5D1DA4}"/>
              </a:ext>
            </a:extLst>
          </p:cNvPr>
          <p:cNvSpPr>
            <a:spLocks noGrp="1"/>
          </p:cNvSpPr>
          <p:nvPr>
            <p:ph type="body" sz="quarter" idx="18"/>
          </p:nvPr>
        </p:nvSpPr>
        <p:spPr>
          <a:xfrm>
            <a:off x="263524" y="3444941"/>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9" name="Placeholder text 5">
            <a:extLst>
              <a:ext uri="{FF2B5EF4-FFF2-40B4-BE49-F238E27FC236}">
                <a16:creationId xmlns:a16="http://schemas.microsoft.com/office/drawing/2014/main" id="{288EE4BE-22AB-80B7-E37C-36792BB71D3E}"/>
              </a:ext>
            </a:extLst>
          </p:cNvPr>
          <p:cNvSpPr>
            <a:spLocks noGrp="1"/>
          </p:cNvSpPr>
          <p:nvPr>
            <p:ph type="body" sz="quarter" idx="19"/>
          </p:nvPr>
        </p:nvSpPr>
        <p:spPr>
          <a:xfrm>
            <a:off x="263524" y="4242417"/>
            <a:ext cx="5652000" cy="507831"/>
          </a:xfrm>
          <a:prstGeom prst="rect">
            <a:avLst/>
          </a:prstGeom>
        </p:spPr>
        <p:txBody>
          <a:bodyPr wrap="square" lIns="0" tIns="0" rIns="0" bIns="0">
            <a:spAutoFit/>
          </a:bodyPr>
          <a:lstStyle>
            <a:lvl1pPr marL="0" indent="0" fontAlgn="t">
              <a:lnSpc>
                <a:spcPct val="150000"/>
              </a:lnSpc>
              <a:spcBef>
                <a:spcPts val="0"/>
              </a:spcBef>
              <a:spcAft>
                <a:spcPts val="800"/>
              </a:spcAft>
              <a:buNone/>
              <a:defRPr sz="2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13" name="Picture Placeholder 1">
            <a:extLst>
              <a:ext uri="{FF2B5EF4-FFF2-40B4-BE49-F238E27FC236}">
                <a16:creationId xmlns:a16="http://schemas.microsoft.com/office/drawing/2014/main" id="{2FBD2393-E88C-2882-DA14-7CAAD38C949D}"/>
              </a:ext>
            </a:extLst>
          </p:cNvPr>
          <p:cNvSpPr>
            <a:spLocks noGrp="1"/>
          </p:cNvSpPr>
          <p:nvPr>
            <p:ph type="pic" sz="quarter" idx="12"/>
          </p:nvPr>
        </p:nvSpPr>
        <p:spPr>
          <a:xfrm>
            <a:off x="6276475" y="1052513"/>
            <a:ext cx="5652000" cy="507831"/>
          </a:xfrm>
          <a:prstGeom prst="rect">
            <a:avLst/>
          </a:prstGeom>
        </p:spPr>
        <p:txBody>
          <a:bodyPr/>
          <a:lstStyle/>
          <a:p>
            <a:endParaRPr lang="en-GB" noProof="0"/>
          </a:p>
        </p:txBody>
      </p:sp>
      <p:sp>
        <p:nvSpPr>
          <p:cNvPr id="15" name="Picture Placeholder 2">
            <a:extLst>
              <a:ext uri="{FF2B5EF4-FFF2-40B4-BE49-F238E27FC236}">
                <a16:creationId xmlns:a16="http://schemas.microsoft.com/office/drawing/2014/main" id="{B257105C-CD56-9803-E6AC-B9C2179EF60F}"/>
              </a:ext>
            </a:extLst>
          </p:cNvPr>
          <p:cNvSpPr>
            <a:spLocks noGrp="1"/>
          </p:cNvSpPr>
          <p:nvPr>
            <p:ph type="pic" sz="quarter" idx="13"/>
          </p:nvPr>
        </p:nvSpPr>
        <p:spPr>
          <a:xfrm>
            <a:off x="6276475" y="1828562"/>
            <a:ext cx="5652000" cy="536400"/>
          </a:xfrm>
          <a:prstGeom prst="rect">
            <a:avLst/>
          </a:prstGeom>
        </p:spPr>
        <p:txBody>
          <a:bodyPr/>
          <a:lstStyle/>
          <a:p>
            <a:endParaRPr lang="en-GB" noProof="0"/>
          </a:p>
        </p:txBody>
      </p:sp>
      <p:sp>
        <p:nvSpPr>
          <p:cNvPr id="11" name="Picture Placeholder 3">
            <a:extLst>
              <a:ext uri="{FF2B5EF4-FFF2-40B4-BE49-F238E27FC236}">
                <a16:creationId xmlns:a16="http://schemas.microsoft.com/office/drawing/2014/main" id="{B4D83748-E2EB-416E-C184-9C910047040F}"/>
              </a:ext>
            </a:extLst>
          </p:cNvPr>
          <p:cNvSpPr>
            <a:spLocks noGrp="1"/>
          </p:cNvSpPr>
          <p:nvPr>
            <p:ph type="pic" sz="quarter" idx="20"/>
          </p:nvPr>
        </p:nvSpPr>
        <p:spPr>
          <a:xfrm>
            <a:off x="6276475" y="2633180"/>
            <a:ext cx="5652000" cy="536400"/>
          </a:xfrm>
          <a:prstGeom prst="rect">
            <a:avLst/>
          </a:prstGeom>
        </p:spPr>
        <p:txBody>
          <a:bodyPr/>
          <a:lstStyle/>
          <a:p>
            <a:endParaRPr lang="en-GB" noProof="0"/>
          </a:p>
        </p:txBody>
      </p:sp>
      <p:sp>
        <p:nvSpPr>
          <p:cNvPr id="12" name="Picture Placeholder 4">
            <a:extLst>
              <a:ext uri="{FF2B5EF4-FFF2-40B4-BE49-F238E27FC236}">
                <a16:creationId xmlns:a16="http://schemas.microsoft.com/office/drawing/2014/main" id="{E96C083E-B35E-D5DE-E1EA-8FCC33CDA286}"/>
              </a:ext>
            </a:extLst>
          </p:cNvPr>
          <p:cNvSpPr>
            <a:spLocks noGrp="1"/>
          </p:cNvSpPr>
          <p:nvPr>
            <p:ph type="pic" sz="quarter" idx="21"/>
          </p:nvPr>
        </p:nvSpPr>
        <p:spPr>
          <a:xfrm>
            <a:off x="6276475" y="3444941"/>
            <a:ext cx="5652000" cy="536400"/>
          </a:xfrm>
          <a:prstGeom prst="rect">
            <a:avLst/>
          </a:prstGeom>
        </p:spPr>
        <p:txBody>
          <a:bodyPr/>
          <a:lstStyle/>
          <a:p>
            <a:endParaRPr lang="en-GB" noProof="0"/>
          </a:p>
        </p:txBody>
      </p:sp>
      <p:sp>
        <p:nvSpPr>
          <p:cNvPr id="14" name="Picture Placeholder 5">
            <a:extLst>
              <a:ext uri="{FF2B5EF4-FFF2-40B4-BE49-F238E27FC236}">
                <a16:creationId xmlns:a16="http://schemas.microsoft.com/office/drawing/2014/main" id="{CBDD959F-8C68-0F7D-0710-413DF3B6FA10}"/>
              </a:ext>
            </a:extLst>
          </p:cNvPr>
          <p:cNvSpPr>
            <a:spLocks noGrp="1"/>
          </p:cNvSpPr>
          <p:nvPr>
            <p:ph type="pic" sz="quarter" idx="22"/>
          </p:nvPr>
        </p:nvSpPr>
        <p:spPr>
          <a:xfrm>
            <a:off x="6276475" y="4242417"/>
            <a:ext cx="5652000" cy="536400"/>
          </a:xfrm>
          <a:prstGeom prst="rect">
            <a:avLst/>
          </a:prstGeom>
        </p:spPr>
        <p:txBody>
          <a:bodyPr/>
          <a:lstStyle/>
          <a:p>
            <a:endParaRPr lang="en-GB" noProof="0"/>
          </a:p>
        </p:txBody>
      </p:sp>
      <p:sp>
        <p:nvSpPr>
          <p:cNvPr id="2" name="Glossary bkg">
            <a:extLst>
              <a:ext uri="{FF2B5EF4-FFF2-40B4-BE49-F238E27FC236}">
                <a16:creationId xmlns:a16="http://schemas.microsoft.com/office/drawing/2014/main" id="{91314233-877D-4B3C-4D4A-518D6C2D8B30}"/>
              </a:ext>
              <a:ext uri="{C183D7F6-B498-43B3-948B-1728B52AA6E4}">
                <adec:decorative xmlns:adec="http://schemas.microsoft.com/office/drawing/2017/decorative" val="1"/>
              </a:ext>
            </a:extLst>
          </p:cNvPr>
          <p:cNvSpPr/>
          <p:nvPr userDrawn="1"/>
        </p:nvSpPr>
        <p:spPr>
          <a:xfrm>
            <a:off x="0" y="6335714"/>
            <a:ext cx="12192000" cy="536400"/>
          </a:xfrm>
          <a:prstGeom prst="rect">
            <a:avLst/>
          </a:prstGeom>
          <a:solidFill>
            <a:srgbClr val="E9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endParaRPr lang="en-GB" noProof="0"/>
          </a:p>
        </p:txBody>
      </p:sp>
      <p:sp>
        <p:nvSpPr>
          <p:cNvPr id="16" name="Picture Placeholder" descr="Key words to use">
            <a:extLst>
              <a:ext uri="{FF2B5EF4-FFF2-40B4-BE49-F238E27FC236}">
                <a16:creationId xmlns:a16="http://schemas.microsoft.com/office/drawing/2014/main" id="{BE538338-AEDD-F429-01BC-F339E4047D60}"/>
              </a:ext>
            </a:extLst>
          </p:cNvPr>
          <p:cNvSpPr>
            <a:spLocks noGrp="1"/>
          </p:cNvSpPr>
          <p:nvPr>
            <p:ph type="pic" sz="quarter" idx="15"/>
          </p:nvPr>
        </p:nvSpPr>
        <p:spPr>
          <a:xfrm>
            <a:off x="263523" y="6423914"/>
            <a:ext cx="360000" cy="360000"/>
          </a:xfrm>
          <a:prstGeom prst="rect">
            <a:avLst/>
          </a:prstGeom>
        </p:spPr>
        <p:txBody>
          <a:bodyPr wrap="none" lIns="0" tIns="0" rIns="0" bIns="0" anchor="ctr" anchorCtr="0"/>
          <a:lstStyle/>
          <a:p>
            <a:endParaRPr lang="en-GB" noProof="0"/>
          </a:p>
        </p:txBody>
      </p:sp>
      <p:sp>
        <p:nvSpPr>
          <p:cNvPr id="6" name="Glossary">
            <a:extLst>
              <a:ext uri="{FF2B5EF4-FFF2-40B4-BE49-F238E27FC236}">
                <a16:creationId xmlns:a16="http://schemas.microsoft.com/office/drawing/2014/main" id="{BB132430-854C-81C8-DFFF-09D954BFC2AB}"/>
              </a:ext>
            </a:extLst>
          </p:cNvPr>
          <p:cNvSpPr>
            <a:spLocks noGrp="1"/>
          </p:cNvSpPr>
          <p:nvPr>
            <p:ph type="body" sz="quarter" idx="14"/>
          </p:nvPr>
        </p:nvSpPr>
        <p:spPr>
          <a:xfrm>
            <a:off x="891373" y="6336533"/>
            <a:ext cx="9000000" cy="536400"/>
          </a:xfrm>
          <a:prstGeom prst="rect">
            <a:avLst/>
          </a:prstGeom>
          <a:noFill/>
          <a:effectLst/>
        </p:spPr>
        <p:txBody>
          <a:bodyPr lIns="0" tIns="180000" rIns="0" bIns="180000" anchor="ctr" anchorCtr="0"/>
          <a:lstStyle>
            <a:lvl1pPr marL="0" indent="0">
              <a:lnSpc>
                <a:spcPct val="100000"/>
              </a:lnSpc>
              <a:spcBef>
                <a:spcPts val="0"/>
              </a:spcBef>
              <a:buNone/>
              <a:defRPr sz="2000">
                <a:solidFill>
                  <a:schemeClr val="tx1"/>
                </a:solidFill>
              </a:defRPr>
            </a:lvl1pPr>
            <a:lvl2pPr>
              <a:defRPr sz="2000"/>
            </a:lvl2pPr>
            <a:lvl3pPr>
              <a:defRPr sz="2000"/>
            </a:lvl3pPr>
            <a:lvl4pPr>
              <a:defRPr sz="2000"/>
            </a:lvl4pPr>
            <a:lvl5pPr>
              <a:defRPr sz="2000"/>
            </a:lvl5pPr>
          </a:lstStyle>
          <a:p>
            <a:pPr lvl="0"/>
            <a:r>
              <a:rPr lang="en-GB" noProof="0"/>
              <a:t>Click to edit Master text styles</a:t>
            </a:r>
          </a:p>
        </p:txBody>
      </p:sp>
      <p:sp>
        <p:nvSpPr>
          <p:cNvPr id="8" name="©">
            <a:extLst>
              <a:ext uri="{FF2B5EF4-FFF2-40B4-BE49-F238E27FC236}">
                <a16:creationId xmlns:a16="http://schemas.microsoft.com/office/drawing/2014/main" id="{1D427E0F-746D-D113-D1DE-5DD47F7C39FE}"/>
              </a:ext>
              <a:ext uri="{C183D7F6-B498-43B3-948B-1728B52AA6E4}">
                <adec:decorative xmlns:adec="http://schemas.microsoft.com/office/drawing/2017/decorative" val="1"/>
              </a:ext>
            </a:extLst>
          </p:cNvPr>
          <p:cNvSpPr txBox="1"/>
          <p:nvPr userDrawn="1"/>
        </p:nvSpPr>
        <p:spPr>
          <a:xfrm>
            <a:off x="10032000" y="6335714"/>
            <a:ext cx="2160000"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noProof="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lang="en-GB" sz="1000" noProof="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0170819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9902B4A0-1D2E-B6C3-30F1-B5EE12BD571C}"/>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12" name="Placeholder Text">
            <a:extLst>
              <a:ext uri="{FF2B5EF4-FFF2-40B4-BE49-F238E27FC236}">
                <a16:creationId xmlns:a16="http://schemas.microsoft.com/office/drawing/2014/main" id="{95CF9DD1-41BC-E87D-65E7-635C40F3E46D}"/>
              </a:ext>
            </a:extLst>
          </p:cNvPr>
          <p:cNvSpPr>
            <a:spLocks noGrp="1"/>
          </p:cNvSpPr>
          <p:nvPr>
            <p:ph type="body" sz="quarter" idx="14"/>
          </p:nvPr>
        </p:nvSpPr>
        <p:spPr>
          <a:xfrm>
            <a:off x="269874" y="1052513"/>
            <a:ext cx="3600000" cy="1050883"/>
          </a:xfrm>
          <a:prstGeom prst="rect">
            <a:avLst/>
          </a:prstGeom>
          <a:solidFill>
            <a:srgbClr val="E9F5FC"/>
          </a:solidFill>
          <a:effectLst>
            <a:outerShdw dist="50800" dir="16200000" rotWithShape="0">
              <a:srgbClr val="00ABC4"/>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1" name="Placeholder Text">
            <a:extLst>
              <a:ext uri="{FF2B5EF4-FFF2-40B4-BE49-F238E27FC236}">
                <a16:creationId xmlns:a16="http://schemas.microsoft.com/office/drawing/2014/main" id="{0D55DAB7-AA5E-8883-1E9B-CBC4935CA646}"/>
              </a:ext>
            </a:extLst>
          </p:cNvPr>
          <p:cNvSpPr>
            <a:spLocks noGrp="1"/>
          </p:cNvSpPr>
          <p:nvPr>
            <p:ph type="body" sz="quarter" idx="10"/>
          </p:nvPr>
        </p:nvSpPr>
        <p:spPr>
          <a:xfrm>
            <a:off x="4299175" y="1052513"/>
            <a:ext cx="360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4" name="Placeholder Text">
            <a:extLst>
              <a:ext uri="{FF2B5EF4-FFF2-40B4-BE49-F238E27FC236}">
                <a16:creationId xmlns:a16="http://schemas.microsoft.com/office/drawing/2014/main" id="{B64EE1D7-FCF0-69EB-6BDA-30758F6C7375}"/>
              </a:ext>
            </a:extLst>
          </p:cNvPr>
          <p:cNvSpPr>
            <a:spLocks noGrp="1"/>
          </p:cNvSpPr>
          <p:nvPr>
            <p:ph type="body" sz="quarter" idx="16"/>
          </p:nvPr>
        </p:nvSpPr>
        <p:spPr>
          <a:xfrm>
            <a:off x="4299175" y="2846943"/>
            <a:ext cx="360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3" name="Placeholder Text">
            <a:extLst>
              <a:ext uri="{FF2B5EF4-FFF2-40B4-BE49-F238E27FC236}">
                <a16:creationId xmlns:a16="http://schemas.microsoft.com/office/drawing/2014/main" id="{3CA789C8-7C98-1832-69FC-AE77D183EC61}"/>
              </a:ext>
            </a:extLst>
          </p:cNvPr>
          <p:cNvSpPr>
            <a:spLocks noGrp="1"/>
          </p:cNvSpPr>
          <p:nvPr>
            <p:ph type="body" sz="quarter" idx="15"/>
          </p:nvPr>
        </p:nvSpPr>
        <p:spPr>
          <a:xfrm>
            <a:off x="8326800" y="1052513"/>
            <a:ext cx="3600000" cy="1420215"/>
          </a:xfrm>
          <a:prstGeom prst="rect">
            <a:avLst/>
          </a:prstGeom>
          <a:solidFill>
            <a:schemeClr val="bg1"/>
          </a:solidFill>
          <a:effectLst>
            <a:outerShdw dist="50800" dir="16200000" rotWithShape="0">
              <a:srgbClr val="00B05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5" name="Placeholder Text">
            <a:extLst>
              <a:ext uri="{FF2B5EF4-FFF2-40B4-BE49-F238E27FC236}">
                <a16:creationId xmlns:a16="http://schemas.microsoft.com/office/drawing/2014/main" id="{5F3AD3E9-53DF-AD81-1D74-66A3DBEE7CAB}"/>
              </a:ext>
            </a:extLst>
          </p:cNvPr>
          <p:cNvSpPr>
            <a:spLocks noGrp="1"/>
          </p:cNvSpPr>
          <p:nvPr>
            <p:ph type="body" sz="quarter" idx="17"/>
          </p:nvPr>
        </p:nvSpPr>
        <p:spPr>
          <a:xfrm>
            <a:off x="263524" y="4647891"/>
            <a:ext cx="11658602" cy="1050883"/>
          </a:xfrm>
          <a:prstGeom prst="rect">
            <a:avLst/>
          </a:prstGeom>
          <a:solidFill>
            <a:schemeClr val="bg1"/>
          </a:solidFill>
          <a:effectLst>
            <a:outerShdw dist="50800" dir="16200000" rotWithShape="0">
              <a:srgbClr val="F0A456"/>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93840679"/>
      </p:ext>
    </p:extLst>
  </p:cSld>
  <p:clrMapOvr>
    <a:masterClrMapping/>
  </p:clrMapOvr>
  <p:extLst>
    <p:ext uri="{DCECCB84-F9BA-43D5-87BE-67443E8EF086}">
      <p15:sldGuideLst xmlns:p15="http://schemas.microsoft.com/office/powerpoint/2012/main">
        <p15:guide id="1" orient="horz" pos="6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F9D2BE5-7832-49FD-4301-7C1CD78F7489}"/>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15" name="Column 1">
            <a:extLst>
              <a:ext uri="{FF2B5EF4-FFF2-40B4-BE49-F238E27FC236}">
                <a16:creationId xmlns:a16="http://schemas.microsoft.com/office/drawing/2014/main" id="{8940BBA3-DCEC-7463-EF83-F781F72771C0}"/>
              </a:ext>
            </a:extLst>
          </p:cNvPr>
          <p:cNvSpPr>
            <a:spLocks noGrp="1"/>
          </p:cNvSpPr>
          <p:nvPr>
            <p:ph type="body" sz="quarter" idx="10"/>
          </p:nvPr>
        </p:nvSpPr>
        <p:spPr>
          <a:xfrm>
            <a:off x="263525" y="1638123"/>
            <a:ext cx="3240000" cy="1398671"/>
          </a:xfrm>
          <a:prstGeom prst="rect">
            <a:avLst/>
          </a:prstGeom>
          <a:solidFill>
            <a:schemeClr val="bg1"/>
          </a:solidFill>
          <a:effectLst>
            <a:outerShdw dist="50800" dir="16200000" rotWithShape="0">
              <a:srgbClr val="F0A456"/>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spcBef>
                <a:spcPts val="0"/>
              </a:spcBef>
              <a:spcAft>
                <a:spcPts val="800"/>
              </a:spcAft>
              <a:buNone/>
              <a:defRPr sz="1400" b="0"/>
            </a:lvl2pPr>
            <a:lvl3pPr>
              <a:defRPr sz="1400"/>
            </a:lvl3pPr>
            <a:lvl4pPr>
              <a:defRPr sz="1400"/>
            </a:lvl4pPr>
            <a:lvl5pPr>
              <a:defRPr sz="1400"/>
            </a:lvl5pPr>
          </a:lstStyle>
          <a:p>
            <a:pPr lvl="0"/>
            <a:r>
              <a:rPr lang="en-GB"/>
              <a:t>Click to edit Master text styles</a:t>
            </a:r>
          </a:p>
          <a:p>
            <a:pPr lvl="1"/>
            <a:r>
              <a:rPr lang="en-GB"/>
              <a:t>Second level</a:t>
            </a:r>
          </a:p>
        </p:txBody>
      </p:sp>
      <p:sp>
        <p:nvSpPr>
          <p:cNvPr id="26" name="Column 2">
            <a:extLst>
              <a:ext uri="{FF2B5EF4-FFF2-40B4-BE49-F238E27FC236}">
                <a16:creationId xmlns:a16="http://schemas.microsoft.com/office/drawing/2014/main" id="{69C86D49-A662-4225-BEA1-C8ADA626C5B7}"/>
              </a:ext>
            </a:extLst>
          </p:cNvPr>
          <p:cNvSpPr>
            <a:spLocks noGrp="1"/>
          </p:cNvSpPr>
          <p:nvPr>
            <p:ph type="body" sz="quarter" idx="14"/>
          </p:nvPr>
        </p:nvSpPr>
        <p:spPr>
          <a:xfrm>
            <a:off x="3936000" y="1638124"/>
            <a:ext cx="4320000" cy="1368919"/>
          </a:xfrm>
          <a:prstGeom prst="rect">
            <a:avLst/>
          </a:prstGeom>
          <a:solidFill>
            <a:srgbClr val="E9F5FC"/>
          </a:solidFill>
          <a:effectLst>
            <a:outerShdw dist="50800" dir="16200000" rotWithShape="0">
              <a:srgbClr val="00ABC4"/>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006E7F"/>
                </a:solidFill>
                <a:latin typeface="+mn-lt"/>
                <a:cs typeface="Calibri" panose="020F0502020204030204" pitchFamily="34" charset="0"/>
              </a:defRPr>
            </a:lvl1pPr>
            <a:lvl2pPr marL="0" indent="0">
              <a:lnSpc>
                <a:spcPct val="100000"/>
              </a:lnSpc>
              <a:spcBef>
                <a:spcPts val="0"/>
              </a:spcBef>
              <a:spcAft>
                <a:spcPts val="800"/>
              </a:spcAft>
              <a:buFont typeface="Arial" panose="020B0604020202020204" pitchFamily="34" charset="0"/>
              <a:buNone/>
              <a:defRPr sz="1400"/>
            </a:lvl2pPr>
            <a:lvl3pPr>
              <a:defRPr sz="1400"/>
            </a:lvl3pPr>
            <a:lvl4pPr>
              <a:defRPr sz="1400"/>
            </a:lvl4pPr>
            <a:lvl5pPr>
              <a:defRPr sz="1400"/>
            </a:lvl5pPr>
          </a:lstStyle>
          <a:p>
            <a:pPr lvl="0"/>
            <a:r>
              <a:rPr lang="en-GB"/>
              <a:t>Click to edit Master text styles</a:t>
            </a:r>
          </a:p>
          <a:p>
            <a:pPr lvl="1"/>
            <a:r>
              <a:rPr lang="en-GB"/>
              <a:t>Second level</a:t>
            </a:r>
          </a:p>
          <a:p>
            <a:pPr lvl="1"/>
            <a:endParaRPr lang="en-GB"/>
          </a:p>
        </p:txBody>
      </p:sp>
      <p:sp>
        <p:nvSpPr>
          <p:cNvPr id="31" name="Column 3">
            <a:extLst>
              <a:ext uri="{FF2B5EF4-FFF2-40B4-BE49-F238E27FC236}">
                <a16:creationId xmlns:a16="http://schemas.microsoft.com/office/drawing/2014/main" id="{E7C51062-AC94-534A-D113-37037A65891A}"/>
              </a:ext>
            </a:extLst>
          </p:cNvPr>
          <p:cNvSpPr>
            <a:spLocks noGrp="1"/>
          </p:cNvSpPr>
          <p:nvPr>
            <p:ph type="body" sz="quarter" idx="15"/>
          </p:nvPr>
        </p:nvSpPr>
        <p:spPr>
          <a:xfrm>
            <a:off x="8688475" y="1638122"/>
            <a:ext cx="3240000" cy="1420215"/>
          </a:xfrm>
          <a:prstGeom prst="rect">
            <a:avLst/>
          </a:prstGeom>
          <a:solidFill>
            <a:schemeClr val="bg1"/>
          </a:solidFill>
          <a:effectLst>
            <a:outerShdw dist="50800" dir="16200000" rotWithShape="0">
              <a:srgbClr val="00B05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pic>
        <p:nvPicPr>
          <p:cNvPr id="7" name="Lightbulb icon">
            <a:extLst>
              <a:ext uri="{FF2B5EF4-FFF2-40B4-BE49-F238E27FC236}">
                <a16:creationId xmlns:a16="http://schemas.microsoft.com/office/drawing/2014/main" id="{F867468C-CB31-36A1-F1F0-B428B12FEA1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8051" y="789830"/>
            <a:ext cx="655899" cy="736759"/>
          </a:xfrm>
          <a:prstGeom prst="rect">
            <a:avLst/>
          </a:prstGeom>
        </p:spPr>
      </p:pic>
    </p:spTree>
    <p:extLst>
      <p:ext uri="{BB962C8B-B14F-4D97-AF65-F5344CB8AC3E}">
        <p14:creationId xmlns:p14="http://schemas.microsoft.com/office/powerpoint/2010/main" val="2822273238"/>
      </p:ext>
    </p:extLst>
  </p:cSld>
  <p:clrMapOvr>
    <a:masterClrMapping/>
  </p:clrMapOvr>
  <p:extLst>
    <p:ext uri="{DCECCB84-F9BA-43D5-87BE-67443E8EF086}">
      <p15:sldGuideLst xmlns:p15="http://schemas.microsoft.com/office/powerpoint/2012/main">
        <p15:guide id="1" orient="horz" pos="102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05430D-BA2A-0E59-3B0C-5BE15567666F}"/>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7" name="Text Placeholder 6">
            <a:extLst>
              <a:ext uri="{FF2B5EF4-FFF2-40B4-BE49-F238E27FC236}">
                <a16:creationId xmlns:a16="http://schemas.microsoft.com/office/drawing/2014/main" id="{1E732CFA-90E3-2DDE-7B1A-7117F116B81C}"/>
              </a:ext>
            </a:extLst>
          </p:cNvPr>
          <p:cNvSpPr>
            <a:spLocks noGrp="1"/>
          </p:cNvSpPr>
          <p:nvPr>
            <p:ph type="body" sz="quarter" idx="10" hasCustomPrompt="1"/>
          </p:nvPr>
        </p:nvSpPr>
        <p:spPr>
          <a:xfrm>
            <a:off x="262800" y="1052513"/>
            <a:ext cx="5688000" cy="1113977"/>
          </a:xfrm>
          <a:prstGeom prst="rect">
            <a:avLst/>
          </a:prstGeom>
          <a:solidFill>
            <a:srgbClr val="14A5E3"/>
          </a:solidFill>
          <a:ln>
            <a:noFill/>
          </a:ln>
        </p:spPr>
        <p:txBody>
          <a:bodyPr lIns="180000" tIns="180000" rIns="180000" bIns="180000">
            <a:noAutofit/>
          </a:bodyPr>
          <a:lstStyle>
            <a:lvl1pPr marL="0" indent="0">
              <a:lnSpc>
                <a:spcPct val="100000"/>
              </a:lnSpc>
              <a:spcBef>
                <a:spcPts val="0"/>
              </a:spcBef>
              <a:spcAft>
                <a:spcPts val="800"/>
              </a:spcAft>
              <a:buNone/>
              <a:defRPr sz="2400" b="1"/>
            </a:lvl1pPr>
            <a:lvl2pPr marL="0" indent="0">
              <a:lnSpc>
                <a:spcPct val="100000"/>
              </a:lnSpc>
              <a:spcBef>
                <a:spcPts val="0"/>
              </a:spcBef>
              <a:spcAft>
                <a:spcPts val="800"/>
              </a:spcAft>
              <a:buNone/>
              <a:defRPr sz="2000"/>
            </a:lvl2pPr>
          </a:lstStyle>
          <a:p>
            <a:pPr lvl="0"/>
            <a:r>
              <a:rPr lang="en-US"/>
              <a:t>[Title]</a:t>
            </a:r>
          </a:p>
          <a:p>
            <a:pPr lvl="1"/>
            <a:r>
              <a:rPr lang="en-US"/>
              <a:t>[details]</a:t>
            </a:r>
          </a:p>
        </p:txBody>
      </p:sp>
      <p:sp>
        <p:nvSpPr>
          <p:cNvPr id="19" name="Text Placeholder 18">
            <a:extLst>
              <a:ext uri="{FF2B5EF4-FFF2-40B4-BE49-F238E27FC236}">
                <a16:creationId xmlns:a16="http://schemas.microsoft.com/office/drawing/2014/main" id="{32C9B42F-37E4-BB3B-CEC6-48CFCCB5D0E6}"/>
              </a:ext>
            </a:extLst>
          </p:cNvPr>
          <p:cNvSpPr>
            <a:spLocks noGrp="1"/>
          </p:cNvSpPr>
          <p:nvPr>
            <p:ph type="body" sz="quarter" idx="21"/>
          </p:nvPr>
        </p:nvSpPr>
        <p:spPr>
          <a:xfrm>
            <a:off x="263525" y="2166490"/>
            <a:ext cx="5687275" cy="1072428"/>
          </a:xfrm>
          <a:prstGeom prst="rect">
            <a:avLst/>
          </a:prstGeom>
        </p:spPr>
        <p:txBody>
          <a:bodyPr wrap="square" lIns="0" tIns="180000" rIns="0" bIns="180000">
            <a:spAutoFit/>
          </a:bodyPr>
          <a:lstStyle>
            <a:lvl1pPr marL="0" indent="0" defTabSz="180000">
              <a:lnSpc>
                <a:spcPct val="140000"/>
              </a:lnSpc>
              <a:spcBef>
                <a:spcPts val="0"/>
              </a:spcBef>
              <a:spcAft>
                <a:spcPts val="800"/>
              </a:spcAft>
              <a:buNone/>
              <a:tabLst>
                <a:tab pos="540000" algn="l"/>
              </a:tabLst>
              <a:defRPr sz="1400"/>
            </a:lvl1pPr>
            <a:lvl2pPr marL="0" indent="0" defTabSz="360000">
              <a:spcBef>
                <a:spcPts val="0"/>
              </a:spcBef>
              <a:spcAft>
                <a:spcPts val="800"/>
              </a:spcAft>
              <a:buNone/>
              <a:tabLst>
                <a:tab pos="540000" algn="l"/>
              </a:tabLst>
              <a:defRPr sz="2200" i="0"/>
            </a:lvl2pPr>
          </a:lstStyle>
          <a:p>
            <a:pPr lvl="0"/>
            <a:r>
              <a:rPr lang="en-GB"/>
              <a:t>Click to edit Master text styles</a:t>
            </a:r>
          </a:p>
          <a:p>
            <a:pPr lvl="1"/>
            <a:r>
              <a:rPr lang="en-GB"/>
              <a:t>Second level</a:t>
            </a:r>
          </a:p>
        </p:txBody>
      </p:sp>
      <p:sp>
        <p:nvSpPr>
          <p:cNvPr id="4" name="Text Placeholder 3">
            <a:extLst>
              <a:ext uri="{FF2B5EF4-FFF2-40B4-BE49-F238E27FC236}">
                <a16:creationId xmlns:a16="http://schemas.microsoft.com/office/drawing/2014/main" id="{C12A9E46-335C-ADF1-E052-5CCF32458D58}"/>
              </a:ext>
            </a:extLst>
          </p:cNvPr>
          <p:cNvSpPr>
            <a:spLocks noGrp="1"/>
          </p:cNvSpPr>
          <p:nvPr>
            <p:ph type="body" sz="quarter" idx="22"/>
          </p:nvPr>
        </p:nvSpPr>
        <p:spPr>
          <a:xfrm>
            <a:off x="263525" y="6304547"/>
            <a:ext cx="5687275" cy="285222"/>
          </a:xfrm>
          <a:prstGeom prst="rect">
            <a:avLst/>
          </a:prstGeom>
        </p:spPr>
        <p:txBody>
          <a:bodyPr lIns="0" tIns="0" rIns="0" bIns="0"/>
          <a:lstStyle>
            <a:lvl1pPr marL="0" indent="0">
              <a:lnSpc>
                <a:spcPct val="100000"/>
              </a:lnSpc>
              <a:spcBef>
                <a:spcPts val="0"/>
              </a:spcBef>
              <a:buNone/>
              <a:defRPr sz="1400"/>
            </a:lvl1pPr>
          </a:lstStyle>
          <a:p>
            <a:pPr lvl="0"/>
            <a:r>
              <a:rPr lang="en-GB"/>
              <a:t>Click to edit Master text styles</a:t>
            </a:r>
          </a:p>
        </p:txBody>
      </p:sp>
      <p:sp>
        <p:nvSpPr>
          <p:cNvPr id="16" name="Text Placeholder">
            <a:extLst>
              <a:ext uri="{FF2B5EF4-FFF2-40B4-BE49-F238E27FC236}">
                <a16:creationId xmlns:a16="http://schemas.microsoft.com/office/drawing/2014/main" id="{982B0EE3-46C5-A69C-9306-565144A83790}"/>
              </a:ext>
            </a:extLst>
          </p:cNvPr>
          <p:cNvSpPr>
            <a:spLocks noGrp="1"/>
          </p:cNvSpPr>
          <p:nvPr>
            <p:ph type="body" sz="quarter" idx="16"/>
          </p:nvPr>
        </p:nvSpPr>
        <p:spPr>
          <a:xfrm>
            <a:off x="6240475" y="1052513"/>
            <a:ext cx="5688000" cy="1050883"/>
          </a:xfrm>
          <a:prstGeom prst="rect">
            <a:avLst/>
          </a:prstGeom>
          <a:solidFill>
            <a:schemeClr val="bg1"/>
          </a:solidFill>
          <a:ln>
            <a:noFill/>
          </a:ln>
          <a:effectLst>
            <a:outerShdw dist="50800" dir="16200000" rotWithShape="0">
              <a:srgbClr val="97AACC"/>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1161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9902B4A0-1D2E-B6C3-30F1-B5EE12BD571C}"/>
              </a:ext>
            </a:extLst>
          </p:cNvPr>
          <p:cNvSpPr>
            <a:spLocks noGrp="1"/>
          </p:cNvSpPr>
          <p:nvPr>
            <p:ph type="title"/>
          </p:nvPr>
        </p:nvSpPr>
        <p:spPr>
          <a:xfrm>
            <a:off x="263524" y="262800"/>
            <a:ext cx="10080000" cy="415498"/>
          </a:xfrm>
          <a:prstGeom prst="rect">
            <a:avLst/>
          </a:prstGeom>
        </p:spPr>
        <p:txBody>
          <a:bodyPr wrap="square" lIns="0" tIns="0" rIns="0" bIns="0" anchor="t" anchorCtr="0">
            <a:spAutoFit/>
          </a:bodyPr>
          <a:lstStyle>
            <a:lvl1pPr>
              <a:defRPr sz="3000" b="1" i="0" baseline="0">
                <a:solidFill>
                  <a:srgbClr val="757070"/>
                </a:solidFill>
                <a:latin typeface="Calibri" panose="020F0502020204030204" pitchFamily="34" charset="0"/>
                <a:cs typeface="Calibri" panose="020F0502020204030204" pitchFamily="34" charset="0"/>
              </a:defRPr>
            </a:lvl1pPr>
          </a:lstStyle>
          <a:p>
            <a:pPr>
              <a:buClrTx/>
              <a:buFontTx/>
            </a:pPr>
            <a:r>
              <a:rPr lang="en-GB"/>
              <a:t>Click to edit Master title style</a:t>
            </a:r>
            <a:endParaRPr lang="en-US"/>
          </a:p>
        </p:txBody>
      </p:sp>
      <p:sp>
        <p:nvSpPr>
          <p:cNvPr id="12" name="Placeholder Text">
            <a:extLst>
              <a:ext uri="{FF2B5EF4-FFF2-40B4-BE49-F238E27FC236}">
                <a16:creationId xmlns:a16="http://schemas.microsoft.com/office/drawing/2014/main" id="{95CF9DD1-41BC-E87D-65E7-635C40F3E46D}"/>
              </a:ext>
            </a:extLst>
          </p:cNvPr>
          <p:cNvSpPr>
            <a:spLocks noGrp="1"/>
          </p:cNvSpPr>
          <p:nvPr>
            <p:ph type="body" sz="quarter" idx="14"/>
          </p:nvPr>
        </p:nvSpPr>
        <p:spPr>
          <a:xfrm>
            <a:off x="269874" y="1052513"/>
            <a:ext cx="4320000" cy="1050883"/>
          </a:xfrm>
          <a:prstGeom prst="rect">
            <a:avLst/>
          </a:prstGeom>
          <a:solidFill>
            <a:srgbClr val="E9F5FC"/>
          </a:solidFill>
          <a:effectLst>
            <a:outerShdw dist="50800" dir="16200000" rotWithShape="0">
              <a:srgbClr val="00ABC4"/>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1" name="Placeholder Text">
            <a:extLst>
              <a:ext uri="{FF2B5EF4-FFF2-40B4-BE49-F238E27FC236}">
                <a16:creationId xmlns:a16="http://schemas.microsoft.com/office/drawing/2014/main" id="{0D55DAB7-AA5E-8883-1E9B-CBC4935CA646}"/>
              </a:ext>
            </a:extLst>
          </p:cNvPr>
          <p:cNvSpPr>
            <a:spLocks noGrp="1"/>
          </p:cNvSpPr>
          <p:nvPr>
            <p:ph type="body" sz="quarter" idx="10"/>
          </p:nvPr>
        </p:nvSpPr>
        <p:spPr>
          <a:xfrm>
            <a:off x="5019175" y="1052513"/>
            <a:ext cx="324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2" name="Placeholder Text">
            <a:extLst>
              <a:ext uri="{FF2B5EF4-FFF2-40B4-BE49-F238E27FC236}">
                <a16:creationId xmlns:a16="http://schemas.microsoft.com/office/drawing/2014/main" id="{82AAA06C-92C9-D164-000E-399C163B4E53}"/>
              </a:ext>
            </a:extLst>
          </p:cNvPr>
          <p:cNvSpPr>
            <a:spLocks noGrp="1"/>
          </p:cNvSpPr>
          <p:nvPr>
            <p:ph type="body" sz="quarter" idx="18"/>
          </p:nvPr>
        </p:nvSpPr>
        <p:spPr>
          <a:xfrm>
            <a:off x="8688475" y="1052513"/>
            <a:ext cx="324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4" name="Placeholder Text">
            <a:extLst>
              <a:ext uri="{FF2B5EF4-FFF2-40B4-BE49-F238E27FC236}">
                <a16:creationId xmlns:a16="http://schemas.microsoft.com/office/drawing/2014/main" id="{B64EE1D7-FCF0-69EB-6BDA-30758F6C7375}"/>
              </a:ext>
            </a:extLst>
          </p:cNvPr>
          <p:cNvSpPr>
            <a:spLocks noGrp="1"/>
          </p:cNvSpPr>
          <p:nvPr>
            <p:ph type="body" sz="quarter" idx="16"/>
          </p:nvPr>
        </p:nvSpPr>
        <p:spPr>
          <a:xfrm>
            <a:off x="5019175" y="2846943"/>
            <a:ext cx="3240000" cy="1420215"/>
          </a:xfrm>
          <a:prstGeom prst="rect">
            <a:avLst/>
          </a:prstGeom>
          <a:solidFill>
            <a:schemeClr val="bg1"/>
          </a:solidFill>
          <a:effectLst>
            <a:outerShdw dist="50800" dir="16200000" rotWithShape="0">
              <a:srgbClr val="FF000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3" name="Placeholder Text">
            <a:extLst>
              <a:ext uri="{FF2B5EF4-FFF2-40B4-BE49-F238E27FC236}">
                <a16:creationId xmlns:a16="http://schemas.microsoft.com/office/drawing/2014/main" id="{3CA789C8-7C98-1832-69FC-AE77D183EC61}"/>
              </a:ext>
            </a:extLst>
          </p:cNvPr>
          <p:cNvSpPr>
            <a:spLocks noGrp="1"/>
          </p:cNvSpPr>
          <p:nvPr>
            <p:ph type="body" sz="quarter" idx="15"/>
          </p:nvPr>
        </p:nvSpPr>
        <p:spPr>
          <a:xfrm>
            <a:off x="8688475" y="2846943"/>
            <a:ext cx="3240000" cy="1420215"/>
          </a:xfrm>
          <a:prstGeom prst="rect">
            <a:avLst/>
          </a:prstGeom>
          <a:solidFill>
            <a:schemeClr val="bg1"/>
          </a:solidFill>
          <a:effectLst>
            <a:outerShdw dist="50800" dir="16200000" rotWithShape="0">
              <a:srgbClr val="00B050"/>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
        <p:nvSpPr>
          <p:cNvPr id="15" name="Placeholder Text">
            <a:extLst>
              <a:ext uri="{FF2B5EF4-FFF2-40B4-BE49-F238E27FC236}">
                <a16:creationId xmlns:a16="http://schemas.microsoft.com/office/drawing/2014/main" id="{5F3AD3E9-53DF-AD81-1D74-66A3DBEE7CAB}"/>
              </a:ext>
            </a:extLst>
          </p:cNvPr>
          <p:cNvSpPr>
            <a:spLocks noGrp="1"/>
          </p:cNvSpPr>
          <p:nvPr>
            <p:ph type="body" sz="quarter" idx="17"/>
          </p:nvPr>
        </p:nvSpPr>
        <p:spPr>
          <a:xfrm>
            <a:off x="263524" y="4647891"/>
            <a:ext cx="11658602" cy="1050883"/>
          </a:xfrm>
          <a:prstGeom prst="rect">
            <a:avLst/>
          </a:prstGeom>
          <a:solidFill>
            <a:schemeClr val="bg1"/>
          </a:solidFill>
          <a:effectLst>
            <a:outerShdw dist="50800" dir="16200000" rotWithShape="0">
              <a:srgbClr val="F0A456"/>
            </a:outerShdw>
          </a:effectLst>
        </p:spPr>
        <p:txBody>
          <a:bodyPr wrap="square" lIns="180000" tIns="180000" rIns="180000" bIns="180000">
            <a:spAutoFit/>
          </a:bodyPr>
          <a:lstStyle>
            <a:lvl1pPr marL="0" indent="0">
              <a:lnSpc>
                <a:spcPct val="100000"/>
              </a:lnSpc>
              <a:spcBef>
                <a:spcPts val="0"/>
              </a:spcBef>
              <a:spcAft>
                <a:spcPts val="800"/>
              </a:spcAft>
              <a:buNone/>
              <a:defRPr sz="2400" b="1">
                <a:solidFill>
                  <a:srgbClr val="757070"/>
                </a:solidFill>
                <a:latin typeface="+mn-lt"/>
                <a:cs typeface="Calibri" panose="020F0502020204030204" pitchFamily="34" charset="0"/>
              </a:defRPr>
            </a:lvl1pPr>
            <a:lvl2pPr marL="0" indent="0">
              <a:lnSpc>
                <a:spcPct val="100000"/>
              </a:lnSpc>
              <a:spcBef>
                <a:spcPts val="0"/>
              </a:spcBef>
              <a:spcAft>
                <a:spcPts val="800"/>
              </a:spcAft>
              <a:buNone/>
              <a:defRPr sz="1400"/>
            </a:lvl2pPr>
            <a:lvl3pPr>
              <a:defRPr sz="1400"/>
            </a:lvl3pPr>
            <a:lvl4pPr>
              <a:defRPr sz="1400"/>
            </a:lvl4pPr>
            <a:lvl5pPr>
              <a:defRPr sz="14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3403676"/>
      </p:ext>
    </p:extLst>
  </p:cSld>
  <p:clrMapOvr>
    <a:masterClrMapping/>
  </p:clrMapOvr>
  <p:extLst>
    <p:ext uri="{DCECCB84-F9BA-43D5-87BE-67443E8EF086}">
      <p15:sldGuideLst xmlns:p15="http://schemas.microsoft.com/office/powerpoint/2012/main">
        <p15:guide id="1" orient="horz" pos="66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30.sv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4.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theme" Target="../theme/theme1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39.svg"/><Relationship Id="rId4" Type="http://schemas.openxmlformats.org/officeDocument/2006/relationships/slideLayout" Target="../slideLayouts/slideLayout48.xml"/><Relationship Id="rId9" Type="http://schemas.openxmlformats.org/officeDocument/2006/relationships/image" Target="../media/image38.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51.xml"/><Relationship Id="rId5" Type="http://schemas.openxmlformats.org/officeDocument/2006/relationships/image" Target="../media/image41.svg"/><Relationship Id="rId4" Type="http://schemas.openxmlformats.org/officeDocument/2006/relationships/image" Target="../media/image40.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theme" Target="../theme/theme14.xml"/><Relationship Id="rId1" Type="http://schemas.openxmlformats.org/officeDocument/2006/relationships/slideLayout" Target="../slideLayouts/slideLayout52.xml"/><Relationship Id="rId6" Type="http://schemas.openxmlformats.org/officeDocument/2006/relationships/image" Target="../media/image3.emf"/><Relationship Id="rId11" Type="http://schemas.openxmlformats.org/officeDocument/2006/relationships/image" Target="../media/image10.svg"/><Relationship Id="rId5" Type="http://schemas.openxmlformats.org/officeDocument/2006/relationships/image" Target="../media/image8.svg"/><Relationship Id="rId15" Type="http://schemas.openxmlformats.org/officeDocument/2006/relationships/image" Target="../media/image43.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6.png"/><Relationship Id="rId14" Type="http://schemas.openxmlformats.org/officeDocument/2006/relationships/image" Target="../media/image4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theme" Target="../theme/theme15.xml"/><Relationship Id="rId1" Type="http://schemas.openxmlformats.org/officeDocument/2006/relationships/slideLayout" Target="../slideLayouts/slideLayout53.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6.xml"/><Relationship Id="rId7" Type="http://schemas.openxmlformats.org/officeDocument/2006/relationships/image" Target="../media/image5.sv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4.sv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svg"/><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8.svg"/><Relationship Id="rId4" Type="http://schemas.openxmlformats.org/officeDocument/2006/relationships/slideLayout" Target="../slideLayouts/slideLayout15.xml"/><Relationship Id="rId9"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0.svg"/><Relationship Id="rId4" Type="http://schemas.openxmlformats.org/officeDocument/2006/relationships/slideLayout" Target="../slideLayouts/slideLayout21.xml"/><Relationship Id="rId9"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2.svg"/><Relationship Id="rId4" Type="http://schemas.openxmlformats.org/officeDocument/2006/relationships/slideLayout" Target="../slideLayouts/slideLayout27.xml"/><Relationship Id="rId9" Type="http://schemas.openxmlformats.org/officeDocument/2006/relationships/image" Target="../media/image2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4.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8.svg"/><Relationship Id="rId4" Type="http://schemas.openxmlformats.org/officeDocument/2006/relationships/slideLayout" Target="../slideLayouts/slideLayout36.xml"/><Relationship Id="rId9"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Animation">
            <a:extLst>
              <a:ext uri="{FF2B5EF4-FFF2-40B4-BE49-F238E27FC236}">
                <a16:creationId xmlns:a16="http://schemas.microsoft.com/office/drawing/2014/main" id="{8018C4FD-7BD5-802C-B474-C4B46B6ACD7C}"/>
              </a:ext>
              <a:ext uri="{C183D7F6-B498-43B3-948B-1728B52AA6E4}">
                <adec:decorative xmlns:adec="http://schemas.microsoft.com/office/drawing/2017/decorative" val="1"/>
              </a:ext>
            </a:extLst>
          </p:cNvPr>
          <p:cNvPicPr>
            <a:picLocks/>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63588227"/>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Banner">
            <a:extLst>
              <a:ext uri="{FF2B5EF4-FFF2-40B4-BE49-F238E27FC236}">
                <a16:creationId xmlns:a16="http://schemas.microsoft.com/office/drawing/2014/main" id="{AF24C1E9-070A-8261-8D13-85F3C55FD0A5}"/>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009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B050"/>
              </a:solidFill>
              <a:highlight>
                <a:srgbClr val="DB3C36"/>
              </a:highlight>
              <a:latin typeface="Calibri" panose="020F0502020204030204" pitchFamily="34" charset="0"/>
              <a:cs typeface="Calibri" panose="020F0502020204030204" pitchFamily="34" charset="0"/>
            </a:endParaRPr>
          </a:p>
        </p:txBody>
      </p:sp>
      <p:pic>
        <p:nvPicPr>
          <p:cNvPr id="22" name="Logo">
            <a:extLst>
              <a:ext uri="{FF2B5EF4-FFF2-40B4-BE49-F238E27FC236}">
                <a16:creationId xmlns:a16="http://schemas.microsoft.com/office/drawing/2014/main" id="{9FE96B5F-DE01-6EA4-F46A-5EDDFC02AD43}"/>
              </a:ext>
              <a:ext uri="{C183D7F6-B498-43B3-948B-1728B52AA6E4}">
                <adec:decorative xmlns:adec="http://schemas.microsoft.com/office/drawing/2017/decorative" val="1"/>
              </a:ext>
            </a:extLst>
          </p:cNvPr>
          <p:cNvPicPr preferRelativeResize="0"/>
          <p:nvPr userDrawn="1"/>
        </p:nvPicPr>
        <p:blipFill rotWithShape="1">
          <a:blip r:embed="rId5">
            <a:alphaModFix/>
          </a:blip>
          <a:srcRect/>
          <a:stretch/>
        </p:blipFill>
        <p:spPr>
          <a:xfrm>
            <a:off x="10826047" y="260350"/>
            <a:ext cx="1102428" cy="420859"/>
          </a:xfrm>
          <a:prstGeom prst="rect">
            <a:avLst/>
          </a:prstGeom>
          <a:noFill/>
          <a:ln>
            <a:noFill/>
          </a:ln>
        </p:spPr>
      </p:pic>
      <p:pic>
        <p:nvPicPr>
          <p:cNvPr id="3" name="Graphic 2">
            <a:extLst>
              <a:ext uri="{FF2B5EF4-FFF2-40B4-BE49-F238E27FC236}">
                <a16:creationId xmlns:a16="http://schemas.microsoft.com/office/drawing/2014/main" id="{6088D6F7-D49F-134A-9533-07E8F47933E5}"/>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968437579"/>
      </p:ext>
    </p:extLst>
  </p:cSld>
  <p:clrMap bg1="lt1" tx1="dk1" bg2="lt2" tx2="dk2" accent1="accent1" accent2="accent2" accent3="accent3" accent4="accent4" accent5="accent5" accent6="accent6" hlink="hlink" folHlink="folHlink"/>
  <p:sldLayoutIdLst>
    <p:sldLayoutId id="2147483746" r:id="rId1"/>
    <p:sldLayoutId id="2147483762" r:id="rId2"/>
    <p:sldLayoutId id="21474838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orient="horz" pos="4156" userDrawn="1">
          <p15:clr>
            <a:srgbClr val="F26B43"/>
          </p15:clr>
        </p15:guide>
        <p15:guide id="4" pos="7514" userDrawn="1">
          <p15:clr>
            <a:srgbClr val="F26B43"/>
          </p15:clr>
        </p15:guide>
        <p15:guide id="5" orient="horz" pos="663"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Banner">
            <a:extLst>
              <a:ext uri="{FF2B5EF4-FFF2-40B4-BE49-F238E27FC236}">
                <a16:creationId xmlns:a16="http://schemas.microsoft.com/office/drawing/2014/main" id="{1EB07207-F054-FEA1-D237-3928F4084AE4}"/>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009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B050"/>
              </a:solidFill>
              <a:highlight>
                <a:srgbClr val="DB3C36"/>
              </a:highlight>
              <a:latin typeface="Calibri" panose="020F0502020204030204" pitchFamily="34" charset="0"/>
              <a:cs typeface="Calibri" panose="020F0502020204030204" pitchFamily="34" charset="0"/>
            </a:endParaRPr>
          </a:p>
        </p:txBody>
      </p:sp>
      <p:pic>
        <p:nvPicPr>
          <p:cNvPr id="9" name="Logo">
            <a:extLst>
              <a:ext uri="{FF2B5EF4-FFF2-40B4-BE49-F238E27FC236}">
                <a16:creationId xmlns:a16="http://schemas.microsoft.com/office/drawing/2014/main" id="{C6AD1E76-2954-212A-A6EB-6517BCA46E78}"/>
              </a:ext>
              <a:ext uri="{C183D7F6-B498-43B3-948B-1728B52AA6E4}">
                <adec:decorative xmlns:adec="http://schemas.microsoft.com/office/drawing/2017/decorative" val="1"/>
              </a:ext>
            </a:extLst>
          </p:cNvPr>
          <p:cNvPicPr preferRelativeResize="0"/>
          <p:nvPr userDrawn="1"/>
        </p:nvPicPr>
        <p:blipFill rotWithShape="1">
          <a:blip r:embed="rId5">
            <a:alphaModFix/>
          </a:blip>
          <a:srcRect/>
          <a:stretch/>
        </p:blipFill>
        <p:spPr>
          <a:xfrm>
            <a:off x="10819699" y="260350"/>
            <a:ext cx="1102428" cy="420859"/>
          </a:xfrm>
          <a:prstGeom prst="rect">
            <a:avLst/>
          </a:prstGeom>
          <a:noFill/>
          <a:ln>
            <a:noFill/>
          </a:ln>
        </p:spPr>
      </p:pic>
      <p:pic>
        <p:nvPicPr>
          <p:cNvPr id="3" name="Graphic 2">
            <a:extLst>
              <a:ext uri="{FF2B5EF4-FFF2-40B4-BE49-F238E27FC236}">
                <a16:creationId xmlns:a16="http://schemas.microsoft.com/office/drawing/2014/main" id="{4EBEDB0D-ADD0-4C85-59FF-5188C7030250}"/>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3525" y="262756"/>
            <a:ext cx="504000" cy="504000"/>
          </a:xfrm>
          <a:prstGeom prst="rect">
            <a:avLst/>
          </a:prstGeom>
        </p:spPr>
      </p:pic>
    </p:spTree>
    <p:extLst>
      <p:ext uri="{BB962C8B-B14F-4D97-AF65-F5344CB8AC3E}">
        <p14:creationId xmlns:p14="http://schemas.microsoft.com/office/powerpoint/2010/main" val="2715894962"/>
      </p:ext>
    </p:extLst>
  </p:cSld>
  <p:clrMap bg1="lt1" tx1="dk1" bg2="lt2" tx2="dk2" accent1="accent1" accent2="accent2" accent3="accent3" accent4="accent4" accent5="accent5" accent6="accent6" hlink="hlink" folHlink="folHlink"/>
  <p:sldLayoutIdLst>
    <p:sldLayoutId id="2147483761" r:id="rId1"/>
    <p:sldLayoutId id="2147483748" r:id="rId2"/>
    <p:sldLayoutId id="21474838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orient="horz" pos="4156" userDrawn="1">
          <p15:clr>
            <a:srgbClr val="F26B43"/>
          </p15:clr>
        </p15:guide>
        <p15:guide id="4" pos="7514"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anner">
            <a:extLst>
              <a:ext uri="{FF2B5EF4-FFF2-40B4-BE49-F238E27FC236}">
                <a16:creationId xmlns:a16="http://schemas.microsoft.com/office/drawing/2014/main" id="{37098CEA-538C-7224-A033-B5CFF898720A}"/>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674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B050"/>
              </a:solidFill>
              <a:highlight>
                <a:srgbClr val="DB3C36"/>
              </a:highlight>
              <a:latin typeface="Calibri" panose="020F0502020204030204" pitchFamily="34" charset="0"/>
              <a:cs typeface="Calibri" panose="020F0502020204030204" pitchFamily="34" charset="0"/>
            </a:endParaRPr>
          </a:p>
        </p:txBody>
      </p:sp>
      <p:pic>
        <p:nvPicPr>
          <p:cNvPr id="31" name="Logo">
            <a:extLst>
              <a:ext uri="{FF2B5EF4-FFF2-40B4-BE49-F238E27FC236}">
                <a16:creationId xmlns:a16="http://schemas.microsoft.com/office/drawing/2014/main" id="{1DEA3CDD-463F-AA4B-4D4B-B4571C683262}"/>
              </a:ext>
              <a:ext uri="{C183D7F6-B498-43B3-948B-1728B52AA6E4}">
                <adec:decorative xmlns:adec="http://schemas.microsoft.com/office/drawing/2017/decorative" val="1"/>
              </a:ext>
            </a:extLst>
          </p:cNvPr>
          <p:cNvPicPr preferRelativeResize="0"/>
          <p:nvPr userDrawn="1"/>
        </p:nvPicPr>
        <p:blipFill rotWithShape="1">
          <a:blip r:embed="rId8">
            <a:alphaModFix/>
          </a:blip>
          <a:srcRect/>
          <a:stretch/>
        </p:blipFill>
        <p:spPr>
          <a:xfrm>
            <a:off x="10819696" y="260350"/>
            <a:ext cx="1102428" cy="420859"/>
          </a:xfrm>
          <a:prstGeom prst="rect">
            <a:avLst/>
          </a:prstGeom>
          <a:noFill/>
          <a:ln>
            <a:noFill/>
          </a:ln>
        </p:spPr>
      </p:pic>
      <p:pic>
        <p:nvPicPr>
          <p:cNvPr id="5" name="Graphic 4">
            <a:extLst>
              <a:ext uri="{FF2B5EF4-FFF2-40B4-BE49-F238E27FC236}">
                <a16:creationId xmlns:a16="http://schemas.microsoft.com/office/drawing/2014/main" id="{70F0A82F-6B9F-7086-DD99-18447AB4F28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69876" y="260350"/>
            <a:ext cx="504000" cy="504000"/>
          </a:xfrm>
          <a:prstGeom prst="rect">
            <a:avLst/>
          </a:prstGeom>
        </p:spPr>
      </p:pic>
    </p:spTree>
    <p:extLst>
      <p:ext uri="{BB962C8B-B14F-4D97-AF65-F5344CB8AC3E}">
        <p14:creationId xmlns:p14="http://schemas.microsoft.com/office/powerpoint/2010/main" val="275836084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orient="horz" pos="4156" userDrawn="1">
          <p15:clr>
            <a:srgbClr val="F26B43"/>
          </p15:clr>
        </p15:guide>
        <p15:guide id="4" pos="7514" userDrawn="1">
          <p15:clr>
            <a:srgbClr val="F26B43"/>
          </p15:clr>
        </p15:guide>
        <p15:guide id="5" orient="horz" pos="663"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nner">
            <a:extLst>
              <a:ext uri="{FF2B5EF4-FFF2-40B4-BE49-F238E27FC236}">
                <a16:creationId xmlns:a16="http://schemas.microsoft.com/office/drawing/2014/main" id="{F88C66EA-78D0-A397-D0CF-23F5AD56385A}"/>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B050"/>
              </a:solidFill>
              <a:highlight>
                <a:srgbClr val="DB3C36"/>
              </a:highlight>
              <a:latin typeface="Calibri" panose="020F0502020204030204" pitchFamily="34" charset="0"/>
              <a:cs typeface="Calibri" panose="020F0502020204030204" pitchFamily="34" charset="0"/>
            </a:endParaRPr>
          </a:p>
        </p:txBody>
      </p:sp>
      <p:pic>
        <p:nvPicPr>
          <p:cNvPr id="5" name="Logo">
            <a:extLst>
              <a:ext uri="{FF2B5EF4-FFF2-40B4-BE49-F238E27FC236}">
                <a16:creationId xmlns:a16="http://schemas.microsoft.com/office/drawing/2014/main" id="{35A6C615-692F-C6A0-C11C-B49E74055D41}"/>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826047" y="260350"/>
            <a:ext cx="1102428" cy="420859"/>
          </a:xfrm>
          <a:prstGeom prst="rect">
            <a:avLst/>
          </a:prstGeom>
          <a:noFill/>
          <a:ln>
            <a:noFill/>
          </a:ln>
        </p:spPr>
      </p:pic>
      <p:pic>
        <p:nvPicPr>
          <p:cNvPr id="8" name="Graphic 7">
            <a:extLst>
              <a:ext uri="{FF2B5EF4-FFF2-40B4-BE49-F238E27FC236}">
                <a16:creationId xmlns:a16="http://schemas.microsoft.com/office/drawing/2014/main" id="{389710A0-7DD5-231E-FC49-5EF346EBBB95}"/>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3016747886"/>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166" userDrawn="1">
          <p15:clr>
            <a:srgbClr val="F26B43"/>
          </p15:clr>
        </p15:guide>
        <p15:guide id="3" orient="horz" pos="4156" userDrawn="1">
          <p15:clr>
            <a:srgbClr val="F26B43"/>
          </p15:clr>
        </p15:guide>
        <p15:guide id="4" pos="7514"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B4F06CAE-FAC0-21EE-8C00-D802AA13C3A8}"/>
              </a:ext>
              <a:ext uri="{C183D7F6-B498-43B3-948B-1728B52AA6E4}">
                <adec:decorative xmlns:adec="http://schemas.microsoft.com/office/drawing/2017/decorative" val="1"/>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742366" y="581812"/>
            <a:ext cx="4507303" cy="1720693"/>
          </a:xfrm>
          <a:prstGeom prst="rect">
            <a:avLst/>
          </a:prstGeom>
          <a:noFill/>
          <a:ln>
            <a:noFill/>
          </a:ln>
        </p:spPr>
      </p:pic>
      <p:pic>
        <p:nvPicPr>
          <p:cNvPr id="3" name="Graphic 2">
            <a:extLst>
              <a:ext uri="{FF2B5EF4-FFF2-40B4-BE49-F238E27FC236}">
                <a16:creationId xmlns:a16="http://schemas.microsoft.com/office/drawing/2014/main" id="{8EA8BCB4-C0E8-9F52-AE5A-EDE6703EE78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540" y="4789444"/>
            <a:ext cx="1054436" cy="1054436"/>
          </a:xfrm>
          <a:prstGeom prst="rect">
            <a:avLst/>
          </a:prstGeom>
        </p:spPr>
      </p:pic>
      <p:grpSp>
        <p:nvGrpSpPr>
          <p:cNvPr id="7" name="Group 6">
            <a:extLst>
              <a:ext uri="{FF2B5EF4-FFF2-40B4-BE49-F238E27FC236}">
                <a16:creationId xmlns:a16="http://schemas.microsoft.com/office/drawing/2014/main" id="{669DBE97-7DA5-D5E1-CC3E-1B5B4B684BC0}"/>
              </a:ext>
              <a:ext uri="{C183D7F6-B498-43B3-948B-1728B52AA6E4}">
                <adec:decorative xmlns:adec="http://schemas.microsoft.com/office/drawing/2017/decorative" val="1"/>
              </a:ext>
            </a:extLst>
          </p:cNvPr>
          <p:cNvGrpSpPr/>
          <p:nvPr userDrawn="1"/>
        </p:nvGrpSpPr>
        <p:grpSpPr>
          <a:xfrm>
            <a:off x="0" y="1081926"/>
            <a:ext cx="11268433" cy="5171237"/>
            <a:chOff x="0" y="1081926"/>
            <a:chExt cx="11268433" cy="5171237"/>
          </a:xfrm>
        </p:grpSpPr>
        <p:pic>
          <p:nvPicPr>
            <p:cNvPr id="9" name="Picture 8">
              <a:extLst>
                <a:ext uri="{FF2B5EF4-FFF2-40B4-BE49-F238E27FC236}">
                  <a16:creationId xmlns:a16="http://schemas.microsoft.com/office/drawing/2014/main" id="{E0D5E66F-55A7-4F43-F9E9-042F17D9778F}"/>
                </a:ext>
                <a:ext uri="{C183D7F6-B498-43B3-948B-1728B52AA6E4}">
                  <adec:decorative xmlns:adec="http://schemas.microsoft.com/office/drawing/2017/decorative" val="1"/>
                </a:ext>
              </a:extLst>
            </p:cNvPr>
            <p:cNvPicPr>
              <a:picLocks noChangeAspect="1"/>
            </p:cNvPicPr>
            <p:nvPr userDrawn="1"/>
          </p:nvPicPr>
          <p:blipFill rotWithShape="1">
            <a:blip r:embed="rId6"/>
            <a:srcRect l="2850" t="39990" r="3796" b="30881"/>
            <a:stretch/>
          </p:blipFill>
          <p:spPr>
            <a:xfrm>
              <a:off x="0" y="4200740"/>
              <a:ext cx="11268433" cy="2052423"/>
            </a:xfrm>
            <a:prstGeom prst="rect">
              <a:avLst/>
            </a:prstGeom>
          </p:spPr>
        </p:pic>
        <p:pic>
          <p:nvPicPr>
            <p:cNvPr id="8" name="Graphic 7">
              <a:extLst>
                <a:ext uri="{FF2B5EF4-FFF2-40B4-BE49-F238E27FC236}">
                  <a16:creationId xmlns:a16="http://schemas.microsoft.com/office/drawing/2014/main" id="{7EC875E1-4036-D137-D95F-26BDE550130F}"/>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137393" y="1081926"/>
              <a:ext cx="2938006" cy="3503007"/>
            </a:xfrm>
            <a:prstGeom prst="rect">
              <a:avLst/>
            </a:prstGeom>
          </p:spPr>
        </p:pic>
        <p:pic>
          <p:nvPicPr>
            <p:cNvPr id="12" name="Google Shape;98;p2">
              <a:extLst>
                <a:ext uri="{FF2B5EF4-FFF2-40B4-BE49-F238E27FC236}">
                  <a16:creationId xmlns:a16="http://schemas.microsoft.com/office/drawing/2014/main" id="{7CC200F6-8BBB-E346-B048-13CB6EE5C984}"/>
                </a:ext>
                <a:ext uri="{C183D7F6-B498-43B3-948B-1728B52AA6E4}">
                  <adec:decorative xmlns:adec="http://schemas.microsoft.com/office/drawing/2017/decorative" val="1"/>
                </a:ext>
              </a:extLst>
            </p:cNvPr>
            <p:cNvPicPr preferRelativeResize="0"/>
            <p:nvPr userDrawn="1"/>
          </p:nvPicPr>
          <p:blipFill rotWithShape="1">
            <a:blip r:embed="rId9">
              <a:alphaModFix/>
            </a:blip>
            <a:srcRect l="1321" t="63198" r="80907" b="3204"/>
            <a:stretch/>
          </p:blipFill>
          <p:spPr>
            <a:xfrm rot="20711151">
              <a:off x="7034060" y="3868733"/>
              <a:ext cx="1317172" cy="1399749"/>
            </a:xfrm>
            <a:prstGeom prst="rect">
              <a:avLst/>
            </a:prstGeom>
            <a:noFill/>
            <a:ln>
              <a:noFill/>
            </a:ln>
          </p:spPr>
        </p:pic>
        <p:pic>
          <p:nvPicPr>
            <p:cNvPr id="13" name="Google Shape;99;p2">
              <a:extLst>
                <a:ext uri="{FF2B5EF4-FFF2-40B4-BE49-F238E27FC236}">
                  <a16:creationId xmlns:a16="http://schemas.microsoft.com/office/drawing/2014/main" id="{5DA3D019-543F-3097-E9DF-046034253B8B}"/>
                </a:ext>
                <a:ext uri="{C183D7F6-B498-43B3-948B-1728B52AA6E4}">
                  <adec:decorative xmlns:adec="http://schemas.microsoft.com/office/drawing/2017/decorative" val="1"/>
                </a:ext>
              </a:extLst>
            </p:cNvPr>
            <p:cNvPicPr preferRelativeResize="0"/>
            <p:nvPr userDrawn="1"/>
          </p:nvPicPr>
          <p:blipFill rotWithShape="1">
            <a:blip r:embed="rId9">
              <a:alphaModFix/>
            </a:blip>
            <a:srcRect l="21152" t="36854" r="61075" b="29547"/>
            <a:stretch/>
          </p:blipFill>
          <p:spPr>
            <a:xfrm rot="2073371">
              <a:off x="10157320" y="4188767"/>
              <a:ext cx="805067" cy="855539"/>
            </a:xfrm>
            <a:prstGeom prst="rect">
              <a:avLst/>
            </a:prstGeom>
            <a:noFill/>
            <a:ln>
              <a:noFill/>
            </a:ln>
          </p:spPr>
        </p:pic>
        <p:pic>
          <p:nvPicPr>
            <p:cNvPr id="14" name="Google Shape;100;p2">
              <a:extLst>
                <a:ext uri="{FF2B5EF4-FFF2-40B4-BE49-F238E27FC236}">
                  <a16:creationId xmlns:a16="http://schemas.microsoft.com/office/drawing/2014/main" id="{8C5ED3A8-5299-CEBD-AC6F-92217EB4662B}"/>
                </a:ext>
                <a:ext uri="{C183D7F6-B498-43B3-948B-1728B52AA6E4}">
                  <adec:decorative xmlns:adec="http://schemas.microsoft.com/office/drawing/2017/decorative" val="1"/>
                </a:ext>
              </a:extLst>
            </p:cNvPr>
            <p:cNvPicPr preferRelativeResize="0"/>
            <p:nvPr userDrawn="1"/>
          </p:nvPicPr>
          <p:blipFill rotWithShape="1">
            <a:blip r:embed="rId9">
              <a:alphaModFix/>
            </a:blip>
            <a:srcRect l="43473" t="34552" r="38755" b="31849"/>
            <a:stretch/>
          </p:blipFill>
          <p:spPr>
            <a:xfrm>
              <a:off x="5448473" y="4310315"/>
              <a:ext cx="796015" cy="845919"/>
            </a:xfrm>
            <a:prstGeom prst="rect">
              <a:avLst/>
            </a:prstGeom>
            <a:noFill/>
            <a:ln>
              <a:noFill/>
            </a:ln>
          </p:spPr>
        </p:pic>
        <p:pic>
          <p:nvPicPr>
            <p:cNvPr id="5" name="Graphic 4">
              <a:extLst>
                <a:ext uri="{FF2B5EF4-FFF2-40B4-BE49-F238E27FC236}">
                  <a16:creationId xmlns:a16="http://schemas.microsoft.com/office/drawing/2014/main" id="{924B1735-56B4-BDEC-4401-8BF1BD5F6DEA}"/>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2218" y="4718383"/>
              <a:ext cx="1472231" cy="1054436"/>
            </a:xfrm>
            <a:prstGeom prst="rect">
              <a:avLst/>
            </a:prstGeom>
          </p:spPr>
        </p:pic>
        <p:pic>
          <p:nvPicPr>
            <p:cNvPr id="16" name="Graphic 15">
              <a:extLst>
                <a:ext uri="{FF2B5EF4-FFF2-40B4-BE49-F238E27FC236}">
                  <a16:creationId xmlns:a16="http://schemas.microsoft.com/office/drawing/2014/main" id="{DC591DF8-9C06-8592-7250-71F1C5C1EC02}"/>
                </a:ext>
                <a:ext uri="{C183D7F6-B498-43B3-948B-1728B52AA6E4}">
                  <adec:decorative xmlns:adec="http://schemas.microsoft.com/office/drawing/2017/decorative" val="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39515" y="4296911"/>
              <a:ext cx="1472231" cy="1472231"/>
            </a:xfrm>
            <a:prstGeom prst="rect">
              <a:avLst/>
            </a:prstGeom>
          </p:spPr>
        </p:pic>
        <p:pic>
          <p:nvPicPr>
            <p:cNvPr id="6" name="Graphic 5">
              <a:extLst>
                <a:ext uri="{FF2B5EF4-FFF2-40B4-BE49-F238E27FC236}">
                  <a16:creationId xmlns:a16="http://schemas.microsoft.com/office/drawing/2014/main" id="{B643438A-D21C-AB92-AE1C-DDBB77314DAF}"/>
                </a:ext>
                <a:ext uri="{C183D7F6-B498-43B3-948B-1728B52AA6E4}">
                  <adec:decorative xmlns:adec="http://schemas.microsoft.com/office/drawing/2017/decorative" val="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476490" y="4158848"/>
              <a:ext cx="1666210" cy="1666210"/>
            </a:xfrm>
            <a:prstGeom prst="rect">
              <a:avLst/>
            </a:prstGeom>
          </p:spPr>
        </p:pic>
      </p:grpSp>
    </p:spTree>
    <p:extLst>
      <p:ext uri="{BB962C8B-B14F-4D97-AF65-F5344CB8AC3E}">
        <p14:creationId xmlns:p14="http://schemas.microsoft.com/office/powerpoint/2010/main" val="1150043302"/>
      </p:ext>
    </p:extLst>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OUP Image">
            <a:extLst>
              <a:ext uri="{FF2B5EF4-FFF2-40B4-BE49-F238E27FC236}">
                <a16:creationId xmlns:a16="http://schemas.microsoft.com/office/drawing/2014/main" id="{0FB0B837-7629-9E0E-5011-4750527325AD}"/>
              </a:ext>
              <a:ext uri="{C183D7F6-B498-43B3-948B-1728B52AA6E4}">
                <adec:decorative xmlns:adec="http://schemas.microsoft.com/office/drawing/2017/decorative" val="1"/>
              </a:ext>
            </a:extLst>
          </p:cNvPr>
          <p:cNvGrpSpPr/>
          <p:nvPr userDrawn="1"/>
        </p:nvGrpSpPr>
        <p:grpSpPr>
          <a:xfrm>
            <a:off x="0" y="-1"/>
            <a:ext cx="12192000" cy="6858001"/>
            <a:chOff x="0" y="-1"/>
            <a:chExt cx="12192000" cy="6858001"/>
          </a:xfrm>
        </p:grpSpPr>
        <p:sp>
          <p:nvSpPr>
            <p:cNvPr id="11" name="Rectangle 10">
              <a:extLst>
                <a:ext uri="{FF2B5EF4-FFF2-40B4-BE49-F238E27FC236}">
                  <a16:creationId xmlns:a16="http://schemas.microsoft.com/office/drawing/2014/main" id="{A4382D89-9DC5-F200-4F70-F1E284B1C9A1}"/>
                </a:ext>
                <a:ext uri="{C183D7F6-B498-43B3-948B-1728B52AA6E4}">
                  <adec:decorative xmlns:adec="http://schemas.microsoft.com/office/drawing/2017/decorative" val="1"/>
                </a:ext>
              </a:extLst>
            </p:cNvPr>
            <p:cNvSpPr/>
            <p:nvPr userDrawn="1"/>
          </p:nvSpPr>
          <p:spPr>
            <a:xfrm>
              <a:off x="0" y="-1"/>
              <a:ext cx="12192000" cy="6858001"/>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74C80EDC-BB4F-EB8C-2ABF-C7E95F5AF54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23064" y="1928724"/>
              <a:ext cx="8545873" cy="3000551"/>
            </a:xfrm>
            <a:prstGeom prst="rect">
              <a:avLst/>
            </a:prstGeom>
          </p:spPr>
        </p:pic>
      </p:grpSp>
    </p:spTree>
    <p:extLst>
      <p:ext uri="{BB962C8B-B14F-4D97-AF65-F5344CB8AC3E}">
        <p14:creationId xmlns:p14="http://schemas.microsoft.com/office/powerpoint/2010/main" val="4110485892"/>
      </p:ext>
    </p:extLst>
  </p:cSld>
  <p:clrMap bg1="lt1" tx1="dk1" bg2="lt2" tx2="dk2" accent1="accent1" accent2="accent2" accent3="accent3" accent4="accent4" accent5="accent5" accent6="accent6" hlink="hlink" folHlink="folHlink"/>
  <p:sldLayoutIdLst>
    <p:sldLayoutId id="21474838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B4F06CAE-FAC0-21EE-8C00-D802AA13C3A8}"/>
              </a:ext>
              <a:ext uri="{C183D7F6-B498-43B3-948B-1728B52AA6E4}">
                <adec:decorative xmlns:adec="http://schemas.microsoft.com/office/drawing/2017/decorative" val="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742366" y="581812"/>
            <a:ext cx="4507303" cy="1720693"/>
          </a:xfrm>
          <a:prstGeom prst="rect">
            <a:avLst/>
          </a:prstGeom>
          <a:noFill/>
          <a:ln>
            <a:noFill/>
          </a:ln>
        </p:spPr>
      </p:pic>
      <p:grpSp>
        <p:nvGrpSpPr>
          <p:cNvPr id="7" name="Group 6">
            <a:extLst>
              <a:ext uri="{FF2B5EF4-FFF2-40B4-BE49-F238E27FC236}">
                <a16:creationId xmlns:a16="http://schemas.microsoft.com/office/drawing/2014/main" id="{669DBE97-7DA5-D5E1-CC3E-1B5B4B684BC0}"/>
              </a:ext>
              <a:ext uri="{C183D7F6-B498-43B3-948B-1728B52AA6E4}">
                <adec:decorative xmlns:adec="http://schemas.microsoft.com/office/drawing/2017/decorative" val="1"/>
              </a:ext>
            </a:extLst>
          </p:cNvPr>
          <p:cNvGrpSpPr/>
          <p:nvPr userDrawn="1"/>
        </p:nvGrpSpPr>
        <p:grpSpPr>
          <a:xfrm>
            <a:off x="0" y="1081926"/>
            <a:ext cx="11268433" cy="5171237"/>
            <a:chOff x="0" y="1081926"/>
            <a:chExt cx="11268433" cy="5171237"/>
          </a:xfrm>
        </p:grpSpPr>
        <p:pic>
          <p:nvPicPr>
            <p:cNvPr id="9" name="Picture 8">
              <a:extLst>
                <a:ext uri="{FF2B5EF4-FFF2-40B4-BE49-F238E27FC236}">
                  <a16:creationId xmlns:a16="http://schemas.microsoft.com/office/drawing/2014/main" id="{E0D5E66F-55A7-4F43-F9E9-042F17D9778F}"/>
                </a:ext>
                <a:ext uri="{C183D7F6-B498-43B3-948B-1728B52AA6E4}">
                  <adec:decorative xmlns:adec="http://schemas.microsoft.com/office/drawing/2017/decorative" val="1"/>
                </a:ext>
              </a:extLst>
            </p:cNvPr>
            <p:cNvPicPr>
              <a:picLocks noChangeAspect="1"/>
            </p:cNvPicPr>
            <p:nvPr userDrawn="1"/>
          </p:nvPicPr>
          <p:blipFill rotWithShape="1">
            <a:blip r:embed="rId5"/>
            <a:srcRect l="2850" t="39990" r="3796" b="30881"/>
            <a:stretch/>
          </p:blipFill>
          <p:spPr>
            <a:xfrm>
              <a:off x="0" y="4200740"/>
              <a:ext cx="11268433" cy="2052423"/>
            </a:xfrm>
            <a:prstGeom prst="rect">
              <a:avLst/>
            </a:prstGeom>
          </p:spPr>
        </p:pic>
        <p:pic>
          <p:nvPicPr>
            <p:cNvPr id="8" name="Graphic 7">
              <a:extLst>
                <a:ext uri="{FF2B5EF4-FFF2-40B4-BE49-F238E27FC236}">
                  <a16:creationId xmlns:a16="http://schemas.microsoft.com/office/drawing/2014/main" id="{7EC875E1-4036-D137-D95F-26BDE550130F}"/>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37393" y="1081926"/>
              <a:ext cx="2938006" cy="3503007"/>
            </a:xfrm>
            <a:prstGeom prst="rect">
              <a:avLst/>
            </a:prstGeom>
          </p:spPr>
        </p:pic>
        <p:pic>
          <p:nvPicPr>
            <p:cNvPr id="12" name="Google Shape;98;p2">
              <a:extLst>
                <a:ext uri="{FF2B5EF4-FFF2-40B4-BE49-F238E27FC236}">
                  <a16:creationId xmlns:a16="http://schemas.microsoft.com/office/drawing/2014/main" id="{7CC200F6-8BBB-E346-B048-13CB6EE5C984}"/>
                </a:ext>
                <a:ext uri="{C183D7F6-B498-43B3-948B-1728B52AA6E4}">
                  <adec:decorative xmlns:adec="http://schemas.microsoft.com/office/drawing/2017/decorative" val="1"/>
                </a:ext>
              </a:extLst>
            </p:cNvPr>
            <p:cNvPicPr preferRelativeResize="0"/>
            <p:nvPr userDrawn="1"/>
          </p:nvPicPr>
          <p:blipFill rotWithShape="1">
            <a:blip r:embed="rId8">
              <a:alphaModFix/>
            </a:blip>
            <a:srcRect l="1321" t="63198" r="80907" b="3204"/>
            <a:stretch/>
          </p:blipFill>
          <p:spPr>
            <a:xfrm rot="20711151">
              <a:off x="7034060" y="3868733"/>
              <a:ext cx="1317172" cy="1399749"/>
            </a:xfrm>
            <a:prstGeom prst="rect">
              <a:avLst/>
            </a:prstGeom>
            <a:noFill/>
            <a:ln>
              <a:noFill/>
            </a:ln>
          </p:spPr>
        </p:pic>
        <p:pic>
          <p:nvPicPr>
            <p:cNvPr id="13" name="Google Shape;99;p2">
              <a:extLst>
                <a:ext uri="{FF2B5EF4-FFF2-40B4-BE49-F238E27FC236}">
                  <a16:creationId xmlns:a16="http://schemas.microsoft.com/office/drawing/2014/main" id="{5DA3D019-543F-3097-E9DF-046034253B8B}"/>
                </a:ext>
                <a:ext uri="{C183D7F6-B498-43B3-948B-1728B52AA6E4}">
                  <adec:decorative xmlns:adec="http://schemas.microsoft.com/office/drawing/2017/decorative" val="1"/>
                </a:ext>
              </a:extLst>
            </p:cNvPr>
            <p:cNvPicPr preferRelativeResize="0"/>
            <p:nvPr userDrawn="1"/>
          </p:nvPicPr>
          <p:blipFill rotWithShape="1">
            <a:blip r:embed="rId8">
              <a:alphaModFix/>
            </a:blip>
            <a:srcRect l="21152" t="36854" r="61075" b="29547"/>
            <a:stretch/>
          </p:blipFill>
          <p:spPr>
            <a:xfrm rot="2073371">
              <a:off x="10157320" y="4188767"/>
              <a:ext cx="805067" cy="855539"/>
            </a:xfrm>
            <a:prstGeom prst="rect">
              <a:avLst/>
            </a:prstGeom>
            <a:noFill/>
            <a:ln>
              <a:noFill/>
            </a:ln>
          </p:spPr>
        </p:pic>
        <p:pic>
          <p:nvPicPr>
            <p:cNvPr id="14" name="Google Shape;100;p2">
              <a:extLst>
                <a:ext uri="{FF2B5EF4-FFF2-40B4-BE49-F238E27FC236}">
                  <a16:creationId xmlns:a16="http://schemas.microsoft.com/office/drawing/2014/main" id="{8C5ED3A8-5299-CEBD-AC6F-92217EB4662B}"/>
                </a:ext>
                <a:ext uri="{C183D7F6-B498-43B3-948B-1728B52AA6E4}">
                  <adec:decorative xmlns:adec="http://schemas.microsoft.com/office/drawing/2017/decorative" val="1"/>
                </a:ext>
              </a:extLst>
            </p:cNvPr>
            <p:cNvPicPr preferRelativeResize="0"/>
            <p:nvPr userDrawn="1"/>
          </p:nvPicPr>
          <p:blipFill rotWithShape="1">
            <a:blip r:embed="rId8">
              <a:alphaModFix/>
            </a:blip>
            <a:srcRect l="43473" t="34552" r="38755" b="31849"/>
            <a:stretch/>
          </p:blipFill>
          <p:spPr>
            <a:xfrm>
              <a:off x="5448473" y="4310315"/>
              <a:ext cx="796015" cy="845919"/>
            </a:xfrm>
            <a:prstGeom prst="rect">
              <a:avLst/>
            </a:prstGeom>
            <a:noFill/>
            <a:ln>
              <a:noFill/>
            </a:ln>
          </p:spPr>
        </p:pic>
      </p:grpSp>
    </p:spTree>
    <p:extLst>
      <p:ext uri="{BB962C8B-B14F-4D97-AF65-F5344CB8AC3E}">
        <p14:creationId xmlns:p14="http://schemas.microsoft.com/office/powerpoint/2010/main" val="395457078"/>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nner">
            <a:extLst>
              <a:ext uri="{FF2B5EF4-FFF2-40B4-BE49-F238E27FC236}">
                <a16:creationId xmlns:a16="http://schemas.microsoft.com/office/drawing/2014/main" id="{753FD229-8AB1-4153-98CB-AC6E373E6946}"/>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00A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B3C36"/>
              </a:highlight>
              <a:latin typeface="Calibri" panose="020F0502020204030204" pitchFamily="34" charset="0"/>
              <a:cs typeface="Calibri" panose="020F0502020204030204" pitchFamily="34" charset="0"/>
            </a:endParaRPr>
          </a:p>
        </p:txBody>
      </p:sp>
      <p:pic>
        <p:nvPicPr>
          <p:cNvPr id="10" name="Logo">
            <a:extLst>
              <a:ext uri="{FF2B5EF4-FFF2-40B4-BE49-F238E27FC236}">
                <a16:creationId xmlns:a16="http://schemas.microsoft.com/office/drawing/2014/main" id="{9C652FDC-A3AB-4554-A675-9859F716D02D}"/>
              </a:ext>
              <a:ext uri="{C183D7F6-B498-43B3-948B-1728B52AA6E4}">
                <adec:decorative xmlns:adec="http://schemas.microsoft.com/office/drawing/2017/decorative" val="1"/>
              </a:ext>
            </a:extLst>
          </p:cNvPr>
          <p:cNvPicPr preferRelativeResize="0"/>
          <p:nvPr userDrawn="1"/>
        </p:nvPicPr>
        <p:blipFill rotWithShape="1">
          <a:blip r:embed="rId5">
            <a:alphaModFix/>
          </a:blip>
          <a:srcRect/>
          <a:stretch/>
        </p:blipFill>
        <p:spPr>
          <a:xfrm>
            <a:off x="10826047" y="260350"/>
            <a:ext cx="1102428" cy="420859"/>
          </a:xfrm>
          <a:prstGeom prst="rect">
            <a:avLst/>
          </a:prstGeom>
          <a:noFill/>
          <a:ln>
            <a:noFill/>
          </a:ln>
        </p:spPr>
      </p:pic>
      <p:pic>
        <p:nvPicPr>
          <p:cNvPr id="3" name="Graphic 2">
            <a:extLst>
              <a:ext uri="{FF2B5EF4-FFF2-40B4-BE49-F238E27FC236}">
                <a16:creationId xmlns:a16="http://schemas.microsoft.com/office/drawing/2014/main" id="{C3CC7069-46A6-B613-4D7F-0A40114B64DF}"/>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386209517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166">
          <p15:clr>
            <a:srgbClr val="F26B43"/>
          </p15:clr>
        </p15:guide>
        <p15:guide id="3" orient="horz" pos="4156">
          <p15:clr>
            <a:srgbClr val="F26B43"/>
          </p15:clr>
        </p15:guide>
        <p15:guide id="4" pos="7514">
          <p15:clr>
            <a:srgbClr val="F26B43"/>
          </p15:clr>
        </p15:guide>
        <p15:guide id="5" orient="horz" pos="6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B4F06CAE-FAC0-21EE-8C00-D802AA13C3A8}"/>
              </a:ext>
              <a:ext uri="{C183D7F6-B498-43B3-948B-1728B52AA6E4}">
                <adec:decorative xmlns:adec="http://schemas.microsoft.com/office/drawing/2017/decorative" val="1"/>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742366" y="581812"/>
            <a:ext cx="4507303" cy="1720693"/>
          </a:xfrm>
          <a:prstGeom prst="rect">
            <a:avLst/>
          </a:prstGeom>
          <a:noFill/>
          <a:ln>
            <a:noFill/>
          </a:ln>
        </p:spPr>
      </p:pic>
      <p:grpSp>
        <p:nvGrpSpPr>
          <p:cNvPr id="22" name="Group 21">
            <a:extLst>
              <a:ext uri="{FF2B5EF4-FFF2-40B4-BE49-F238E27FC236}">
                <a16:creationId xmlns:a16="http://schemas.microsoft.com/office/drawing/2014/main" id="{52D5274F-DE99-4487-DDE8-176DBB28D074}"/>
              </a:ext>
              <a:ext uri="{C183D7F6-B498-43B3-948B-1728B52AA6E4}">
                <adec:decorative xmlns:adec="http://schemas.microsoft.com/office/drawing/2017/decorative" val="1"/>
              </a:ext>
            </a:extLst>
          </p:cNvPr>
          <p:cNvGrpSpPr/>
          <p:nvPr userDrawn="1"/>
        </p:nvGrpSpPr>
        <p:grpSpPr>
          <a:xfrm>
            <a:off x="0" y="1081926"/>
            <a:ext cx="11268433" cy="5171237"/>
            <a:chOff x="0" y="1081926"/>
            <a:chExt cx="11268433" cy="5171237"/>
          </a:xfrm>
        </p:grpSpPr>
        <p:pic>
          <p:nvPicPr>
            <p:cNvPr id="9" name="Picture 8">
              <a:extLst>
                <a:ext uri="{FF2B5EF4-FFF2-40B4-BE49-F238E27FC236}">
                  <a16:creationId xmlns:a16="http://schemas.microsoft.com/office/drawing/2014/main" id="{E0D5E66F-55A7-4F43-F9E9-042F17D9778F}"/>
                </a:ext>
                <a:ext uri="{C183D7F6-B498-43B3-948B-1728B52AA6E4}">
                  <adec:decorative xmlns:adec="http://schemas.microsoft.com/office/drawing/2017/decorative" val="1"/>
                </a:ext>
              </a:extLst>
            </p:cNvPr>
            <p:cNvPicPr>
              <a:picLocks noChangeAspect="1"/>
            </p:cNvPicPr>
            <p:nvPr userDrawn="1"/>
          </p:nvPicPr>
          <p:blipFill rotWithShape="1">
            <a:blip r:embed="rId4"/>
            <a:srcRect l="2850" t="39990" r="3796" b="30881"/>
            <a:stretch/>
          </p:blipFill>
          <p:spPr>
            <a:xfrm>
              <a:off x="0" y="4200740"/>
              <a:ext cx="11268433" cy="2052423"/>
            </a:xfrm>
            <a:prstGeom prst="rect">
              <a:avLst/>
            </a:prstGeom>
          </p:spPr>
        </p:pic>
        <p:pic>
          <p:nvPicPr>
            <p:cNvPr id="8" name="Graphic 7">
              <a:extLst>
                <a:ext uri="{FF2B5EF4-FFF2-40B4-BE49-F238E27FC236}">
                  <a16:creationId xmlns:a16="http://schemas.microsoft.com/office/drawing/2014/main" id="{7EC875E1-4036-D137-D95F-26BDE550130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137393" y="1081926"/>
              <a:ext cx="2938006" cy="3503007"/>
            </a:xfrm>
            <a:prstGeom prst="rect">
              <a:avLst/>
            </a:prstGeom>
          </p:spPr>
        </p:pic>
        <p:pic>
          <p:nvPicPr>
            <p:cNvPr id="12" name="Google Shape;98;p2">
              <a:extLst>
                <a:ext uri="{FF2B5EF4-FFF2-40B4-BE49-F238E27FC236}">
                  <a16:creationId xmlns:a16="http://schemas.microsoft.com/office/drawing/2014/main" id="{7CC200F6-8BBB-E346-B048-13CB6EE5C984}"/>
                </a:ext>
                <a:ext uri="{C183D7F6-B498-43B3-948B-1728B52AA6E4}">
                  <adec:decorative xmlns:adec="http://schemas.microsoft.com/office/drawing/2017/decorative" val="1"/>
                </a:ext>
              </a:extLst>
            </p:cNvPr>
            <p:cNvPicPr preferRelativeResize="0"/>
            <p:nvPr userDrawn="1"/>
          </p:nvPicPr>
          <p:blipFill rotWithShape="1">
            <a:blip r:embed="rId7">
              <a:alphaModFix/>
            </a:blip>
            <a:srcRect l="1321" t="63198" r="80907" b="3204"/>
            <a:stretch/>
          </p:blipFill>
          <p:spPr>
            <a:xfrm rot="20711151">
              <a:off x="7034060" y="3868733"/>
              <a:ext cx="1317172" cy="1399749"/>
            </a:xfrm>
            <a:prstGeom prst="rect">
              <a:avLst/>
            </a:prstGeom>
            <a:noFill/>
            <a:ln>
              <a:noFill/>
            </a:ln>
          </p:spPr>
        </p:pic>
        <p:pic>
          <p:nvPicPr>
            <p:cNvPr id="13" name="Google Shape;99;p2">
              <a:extLst>
                <a:ext uri="{FF2B5EF4-FFF2-40B4-BE49-F238E27FC236}">
                  <a16:creationId xmlns:a16="http://schemas.microsoft.com/office/drawing/2014/main" id="{5DA3D019-543F-3097-E9DF-046034253B8B}"/>
                </a:ext>
                <a:ext uri="{C183D7F6-B498-43B3-948B-1728B52AA6E4}">
                  <adec:decorative xmlns:adec="http://schemas.microsoft.com/office/drawing/2017/decorative" val="1"/>
                </a:ext>
              </a:extLst>
            </p:cNvPr>
            <p:cNvPicPr preferRelativeResize="0"/>
            <p:nvPr userDrawn="1"/>
          </p:nvPicPr>
          <p:blipFill rotWithShape="1">
            <a:blip r:embed="rId7">
              <a:alphaModFix/>
            </a:blip>
            <a:srcRect l="21152" t="36854" r="61075" b="29547"/>
            <a:stretch/>
          </p:blipFill>
          <p:spPr>
            <a:xfrm rot="2073371">
              <a:off x="10157320" y="4188767"/>
              <a:ext cx="805067" cy="855539"/>
            </a:xfrm>
            <a:prstGeom prst="rect">
              <a:avLst/>
            </a:prstGeom>
            <a:noFill/>
            <a:ln>
              <a:noFill/>
            </a:ln>
          </p:spPr>
        </p:pic>
        <p:pic>
          <p:nvPicPr>
            <p:cNvPr id="14" name="Google Shape;100;p2">
              <a:extLst>
                <a:ext uri="{FF2B5EF4-FFF2-40B4-BE49-F238E27FC236}">
                  <a16:creationId xmlns:a16="http://schemas.microsoft.com/office/drawing/2014/main" id="{8C5ED3A8-5299-CEBD-AC6F-92217EB4662B}"/>
                </a:ext>
                <a:ext uri="{C183D7F6-B498-43B3-948B-1728B52AA6E4}">
                  <adec:decorative xmlns:adec="http://schemas.microsoft.com/office/drawing/2017/decorative" val="1"/>
                </a:ext>
              </a:extLst>
            </p:cNvPr>
            <p:cNvPicPr preferRelativeResize="0"/>
            <p:nvPr userDrawn="1"/>
          </p:nvPicPr>
          <p:blipFill rotWithShape="1">
            <a:blip r:embed="rId7">
              <a:alphaModFix/>
            </a:blip>
            <a:srcRect l="43473" t="34552" r="38755" b="31849"/>
            <a:stretch/>
          </p:blipFill>
          <p:spPr>
            <a:xfrm>
              <a:off x="5448473" y="4310315"/>
              <a:ext cx="796015" cy="845919"/>
            </a:xfrm>
            <a:prstGeom prst="rect">
              <a:avLst/>
            </a:prstGeom>
            <a:noFill/>
            <a:ln>
              <a:noFill/>
            </a:ln>
          </p:spPr>
        </p:pic>
        <p:pic>
          <p:nvPicPr>
            <p:cNvPr id="3" name="Graphic 2">
              <a:extLst>
                <a:ext uri="{FF2B5EF4-FFF2-40B4-BE49-F238E27FC236}">
                  <a16:creationId xmlns:a16="http://schemas.microsoft.com/office/drawing/2014/main" id="{8EA8BCB4-C0E8-9F52-AE5A-EDE6703EE78B}"/>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4540" y="4789444"/>
              <a:ext cx="1054436" cy="1054436"/>
            </a:xfrm>
            <a:prstGeom prst="rect">
              <a:avLst/>
            </a:prstGeom>
          </p:spPr>
        </p:pic>
        <p:pic>
          <p:nvPicPr>
            <p:cNvPr id="5" name="Graphic 4">
              <a:extLst>
                <a:ext uri="{FF2B5EF4-FFF2-40B4-BE49-F238E27FC236}">
                  <a16:creationId xmlns:a16="http://schemas.microsoft.com/office/drawing/2014/main" id="{924B1735-56B4-BDEC-4401-8BF1BD5F6DEA}"/>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2218" y="4718383"/>
              <a:ext cx="1472231" cy="1054436"/>
            </a:xfrm>
            <a:prstGeom prst="rect">
              <a:avLst/>
            </a:prstGeom>
          </p:spPr>
        </p:pic>
        <p:pic>
          <p:nvPicPr>
            <p:cNvPr id="16" name="Graphic 15">
              <a:extLst>
                <a:ext uri="{FF2B5EF4-FFF2-40B4-BE49-F238E27FC236}">
                  <a16:creationId xmlns:a16="http://schemas.microsoft.com/office/drawing/2014/main" id="{DC591DF8-9C06-8592-7250-71F1C5C1EC02}"/>
                </a:ext>
                <a:ext uri="{C183D7F6-B498-43B3-948B-1728B52AA6E4}">
                  <adec:decorative xmlns:adec="http://schemas.microsoft.com/office/drawing/2017/decorative" val="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39515" y="4296911"/>
              <a:ext cx="1472231" cy="1472231"/>
            </a:xfrm>
            <a:prstGeom prst="rect">
              <a:avLst/>
            </a:prstGeom>
          </p:spPr>
        </p:pic>
        <p:pic>
          <p:nvPicPr>
            <p:cNvPr id="18" name="Graphic 17">
              <a:extLst>
                <a:ext uri="{FF2B5EF4-FFF2-40B4-BE49-F238E27FC236}">
                  <a16:creationId xmlns:a16="http://schemas.microsoft.com/office/drawing/2014/main" id="{AE87A78C-5979-2057-E4A3-E0FD01AA897D}"/>
                </a:ext>
                <a:ext uri="{C183D7F6-B498-43B3-948B-1728B52AA6E4}">
                  <adec:decorative xmlns:adec="http://schemas.microsoft.com/office/drawing/2017/decorative" val="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469555" y="4153877"/>
              <a:ext cx="1671181" cy="1671181"/>
            </a:xfrm>
            <a:prstGeom prst="rect">
              <a:avLst/>
            </a:prstGeom>
          </p:spPr>
        </p:pic>
      </p:grpSp>
    </p:spTree>
    <p:extLst>
      <p:ext uri="{BB962C8B-B14F-4D97-AF65-F5344CB8AC3E}">
        <p14:creationId xmlns:p14="http://schemas.microsoft.com/office/powerpoint/2010/main" val="1150043302"/>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Numicon logo">
            <a:extLst>
              <a:ext uri="{FF2B5EF4-FFF2-40B4-BE49-F238E27FC236}">
                <a16:creationId xmlns:a16="http://schemas.microsoft.com/office/drawing/2014/main" id="{21D730F9-BE86-A063-037F-3018A1B9C180}"/>
              </a:ext>
              <a:ext uri="{C183D7F6-B498-43B3-948B-1728B52AA6E4}">
                <adec:decorative xmlns:adec="http://schemas.microsoft.com/office/drawing/2017/decorative" val="1"/>
              </a:ext>
            </a:extLst>
          </p:cNvPr>
          <p:cNvPicPr preferRelativeResize="0"/>
          <p:nvPr userDrawn="1"/>
        </p:nvPicPr>
        <p:blipFill rotWithShape="1">
          <a:blip r:embed="rId9">
            <a:alphaModFix/>
          </a:blip>
          <a:srcRect/>
          <a:stretch/>
        </p:blipFill>
        <p:spPr>
          <a:xfrm>
            <a:off x="10830832" y="260350"/>
            <a:ext cx="1102428" cy="420859"/>
          </a:xfrm>
          <a:prstGeom prst="rect">
            <a:avLst/>
          </a:prstGeom>
          <a:noFill/>
          <a:ln>
            <a:noFill/>
          </a:ln>
        </p:spPr>
      </p:pic>
      <p:sp>
        <p:nvSpPr>
          <p:cNvPr id="2" name="©">
            <a:extLst>
              <a:ext uri="{FF2B5EF4-FFF2-40B4-BE49-F238E27FC236}">
                <a16:creationId xmlns:a16="http://schemas.microsoft.com/office/drawing/2014/main" id="{BA65C7F4-3830-F5D4-C003-E4E40C789A28}"/>
              </a:ext>
              <a:ext uri="{C183D7F6-B498-43B3-948B-1728B52AA6E4}">
                <adec:decorative xmlns:adec="http://schemas.microsoft.com/office/drawing/2017/decorative" val="1"/>
              </a:ext>
            </a:extLst>
          </p:cNvPr>
          <p:cNvSpPr txBox="1"/>
          <p:nvPr userDrawn="1"/>
        </p:nvSpPr>
        <p:spPr>
          <a:xfrm>
            <a:off x="9452254" y="6335714"/>
            <a:ext cx="2739745" cy="536399"/>
          </a:xfrm>
          <a:prstGeom prst="rect">
            <a:avLst/>
          </a:prstGeom>
          <a:noFill/>
          <a:ln>
            <a:noFill/>
          </a:ln>
        </p:spPr>
        <p:txBody>
          <a:bodyPr spcFirstLastPara="1" wrap="square" lIns="0" tIns="0" rIns="270000" bIns="0" anchor="ctr" anchorCtr="0">
            <a:noAutofit/>
          </a:bodyPr>
          <a:lstStyle/>
          <a:p>
            <a:pPr marL="0" lvl="0" indent="0" algn="r" rtl="0">
              <a:spcBef>
                <a:spcPts val="0"/>
              </a:spcBef>
              <a:spcAft>
                <a:spcPts val="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 Oxford University Press 2024</a:t>
            </a:r>
            <a:endParaRPr sz="100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226101895"/>
      </p:ext>
    </p:extLst>
  </p:cSld>
  <p:clrMap bg1="lt1" tx1="dk1" bg2="lt2" tx2="dk2" accent1="accent1" accent2="accent2" accent3="accent3" accent4="accent4" accent5="accent5" accent6="accent6" hlink="hlink" folHlink="folHlink"/>
  <p:sldLayoutIdLst>
    <p:sldLayoutId id="2147483804" r:id="rId1"/>
    <p:sldLayoutId id="2147483807" r:id="rId2"/>
    <p:sldLayoutId id="2147483808" r:id="rId3"/>
    <p:sldLayoutId id="2147483680" r:id="rId4"/>
    <p:sldLayoutId id="2147483676" r:id="rId5"/>
    <p:sldLayoutId id="2147483679" r:id="rId6"/>
    <p:sldLayoutId id="21474836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pos="7514" userDrawn="1">
          <p15:clr>
            <a:srgbClr val="F26B43"/>
          </p15:clr>
        </p15:guide>
        <p15:guide id="4" orient="horz" pos="41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Banner">
            <a:extLst>
              <a:ext uri="{FF2B5EF4-FFF2-40B4-BE49-F238E27FC236}">
                <a16:creationId xmlns:a16="http://schemas.microsoft.com/office/drawing/2014/main" id="{BFAA37C3-F6F8-D921-3F92-24418E0F159D}"/>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F7A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id="{6EBD224B-06F1-94DA-1981-E11D41D476EA}"/>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2762662965"/>
      </p:ext>
    </p:extLst>
  </p:cSld>
  <p:clrMap bg1="lt1" tx1="dk1" bg2="lt2" tx2="dk2" accent1="accent1" accent2="accent2" accent3="accent3" accent4="accent4" accent5="accent5" accent6="accent6" hlink="hlink" folHlink="folHlink"/>
  <p:sldLayoutIdLst>
    <p:sldLayoutId id="2147483798" r:id="rId1"/>
    <p:sldLayoutId id="21474837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pos="7514" userDrawn="1">
          <p15:clr>
            <a:srgbClr val="F26B43"/>
          </p15:clr>
        </p15:guide>
        <p15:guide id="4" orient="horz" pos="4156" userDrawn="1">
          <p15:clr>
            <a:srgbClr val="F26B43"/>
          </p15:clr>
        </p15:guide>
        <p15:guide id="5" orient="horz" pos="6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anner">
            <a:extLst>
              <a:ext uri="{FF2B5EF4-FFF2-40B4-BE49-F238E27FC236}">
                <a16:creationId xmlns:a16="http://schemas.microsoft.com/office/drawing/2014/main" id="{61439E58-12E6-E803-8BDE-675CA13B3B74}"/>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FFE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3" name="Logo">
            <a:extLst>
              <a:ext uri="{FF2B5EF4-FFF2-40B4-BE49-F238E27FC236}">
                <a16:creationId xmlns:a16="http://schemas.microsoft.com/office/drawing/2014/main" id="{E888AFF3-9CC9-6322-29C8-70B7E6778F63}"/>
              </a:ext>
              <a:ext uri="{C183D7F6-B498-43B3-948B-1728B52AA6E4}">
                <adec:decorative xmlns:adec="http://schemas.microsoft.com/office/drawing/2017/decorative" val="1"/>
              </a:ext>
            </a:extLst>
          </p:cNvPr>
          <p:cNvPicPr preferRelativeResize="0"/>
          <p:nvPr userDrawn="1"/>
        </p:nvPicPr>
        <p:blipFill rotWithShape="1">
          <a:blip r:embed="rId8">
            <a:alphaModFix/>
          </a:blip>
          <a:srcRect/>
          <a:stretch/>
        </p:blipFill>
        <p:spPr>
          <a:xfrm>
            <a:off x="10830832" y="260350"/>
            <a:ext cx="1102428" cy="420859"/>
          </a:xfrm>
          <a:prstGeom prst="rect">
            <a:avLst/>
          </a:prstGeom>
          <a:noFill/>
          <a:ln>
            <a:noFill/>
          </a:ln>
        </p:spPr>
      </p:pic>
      <p:pic>
        <p:nvPicPr>
          <p:cNvPr id="4" name="Graphic 3">
            <a:extLst>
              <a:ext uri="{FF2B5EF4-FFF2-40B4-BE49-F238E27FC236}">
                <a16:creationId xmlns:a16="http://schemas.microsoft.com/office/drawing/2014/main" id="{D9BAF02F-A708-35CF-6448-E7D06A2BED9B}"/>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470488666"/>
      </p:ext>
    </p:extLst>
  </p:cSld>
  <p:clrMap bg1="lt1" tx1="dk1" bg2="lt2" tx2="dk2" accent1="accent1" accent2="accent2" accent3="accent3" accent4="accent4" accent5="accent5" accent6="accent6" hlink="hlink" folHlink="folHlink"/>
  <p:sldLayoutIdLst>
    <p:sldLayoutId id="2147483736" r:id="rId1"/>
    <p:sldLayoutId id="2147483732" r:id="rId2"/>
    <p:sldLayoutId id="2147483760" r:id="rId3"/>
    <p:sldLayoutId id="2147483733" r:id="rId4"/>
    <p:sldLayoutId id="2147483734" r:id="rId5"/>
    <p:sldLayoutId id="21474837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pos="7514" userDrawn="1">
          <p15:clr>
            <a:srgbClr val="F26B43"/>
          </p15:clr>
        </p15:guide>
        <p15:guide id="4" orient="horz" pos="4156" userDrawn="1">
          <p15:clr>
            <a:srgbClr val="F26B43"/>
          </p15:clr>
        </p15:guide>
        <p15:guide id="5" orient="horz" pos="6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Banner">
            <a:extLst>
              <a:ext uri="{FF2B5EF4-FFF2-40B4-BE49-F238E27FC236}">
                <a16:creationId xmlns:a16="http://schemas.microsoft.com/office/drawing/2014/main" id="{3835D3BF-022D-4899-CDA5-8009B6B6A060}"/>
              </a:ext>
              <a:ext uri="{C183D7F6-B498-43B3-948B-1728B52AA6E4}">
                <adec:decorative xmlns:adec="http://schemas.microsoft.com/office/drawing/2017/decorative" val="1"/>
              </a:ext>
            </a:extLst>
          </p:cNvPr>
          <p:cNvSpPr/>
          <p:nvPr userDrawn="1"/>
        </p:nvSpPr>
        <p:spPr>
          <a:xfrm>
            <a:off x="0" y="-1453"/>
            <a:ext cx="12192000" cy="78968"/>
          </a:xfrm>
          <a:prstGeom prst="rect">
            <a:avLst/>
          </a:prstGeom>
          <a:solidFill>
            <a:srgbClr val="B4D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12" name="Logo">
            <a:extLst>
              <a:ext uri="{FF2B5EF4-FFF2-40B4-BE49-F238E27FC236}">
                <a16:creationId xmlns:a16="http://schemas.microsoft.com/office/drawing/2014/main" id="{03628ADC-44CB-BE32-01DC-C981911865B6}"/>
              </a:ext>
              <a:ext uri="{C183D7F6-B498-43B3-948B-1728B52AA6E4}">
                <adec:decorative xmlns:adec="http://schemas.microsoft.com/office/drawing/2017/decorative" val="1"/>
              </a:ext>
            </a:extLst>
          </p:cNvPr>
          <p:cNvPicPr preferRelativeResize="0"/>
          <p:nvPr userDrawn="1"/>
        </p:nvPicPr>
        <p:blipFill rotWithShape="1">
          <a:blip r:embed="rId8">
            <a:alphaModFix/>
          </a:blip>
          <a:srcRect/>
          <a:stretch/>
        </p:blipFill>
        <p:spPr>
          <a:xfrm>
            <a:off x="10826047" y="260350"/>
            <a:ext cx="1102428" cy="420859"/>
          </a:xfrm>
          <a:prstGeom prst="rect">
            <a:avLst/>
          </a:prstGeom>
          <a:noFill/>
          <a:ln>
            <a:noFill/>
          </a:ln>
        </p:spPr>
      </p:pic>
      <p:pic>
        <p:nvPicPr>
          <p:cNvPr id="3" name="Graphic 2">
            <a:extLst>
              <a:ext uri="{FF2B5EF4-FFF2-40B4-BE49-F238E27FC236}">
                <a16:creationId xmlns:a16="http://schemas.microsoft.com/office/drawing/2014/main" id="{9BB43CD9-A341-140E-5F32-6A51A7F504C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1239043011"/>
      </p:ext>
    </p:extLst>
  </p:cSld>
  <p:clrMap bg1="lt1" tx1="dk1" bg2="lt2" tx2="dk2" accent1="accent1" accent2="accent2" accent3="accent3" accent4="accent4" accent5="accent5" accent6="accent6" hlink="hlink" folHlink="folHlink"/>
  <p:sldLayoutIdLst>
    <p:sldLayoutId id="2147483759" r:id="rId1"/>
    <p:sldLayoutId id="2147483763" r:id="rId2"/>
    <p:sldLayoutId id="2147483765" r:id="rId3"/>
    <p:sldLayoutId id="2147483764" r:id="rId4"/>
    <p:sldLayoutId id="2147483766" r:id="rId5"/>
    <p:sldLayoutId id="21474837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166" userDrawn="1">
          <p15:clr>
            <a:srgbClr val="F26B43"/>
          </p15:clr>
        </p15:guide>
        <p15:guide id="3" pos="7514" userDrawn="1">
          <p15:clr>
            <a:srgbClr val="F26B43"/>
          </p15:clr>
        </p15:guide>
        <p15:guide id="4" orient="horz" pos="4156" userDrawn="1">
          <p15:clr>
            <a:srgbClr val="F26B43"/>
          </p15:clr>
        </p15:guide>
        <p15:guide id="5" orient="horz" pos="6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 name="Banner">
            <a:extLst>
              <a:ext uri="{FF2B5EF4-FFF2-40B4-BE49-F238E27FC236}">
                <a16:creationId xmlns:a16="http://schemas.microsoft.com/office/drawing/2014/main" id="{8414C22E-FE2C-1783-E691-914BB65A6EE9}"/>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DB3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pic>
        <p:nvPicPr>
          <p:cNvPr id="37" name="Logo">
            <a:extLst>
              <a:ext uri="{FF2B5EF4-FFF2-40B4-BE49-F238E27FC236}">
                <a16:creationId xmlns:a16="http://schemas.microsoft.com/office/drawing/2014/main" id="{CE100E47-59D3-80BF-16A1-EECB8486055A}"/>
              </a:ext>
              <a:ext uri="{C183D7F6-B498-43B3-948B-1728B52AA6E4}">
                <adec:decorative xmlns:adec="http://schemas.microsoft.com/office/drawing/2017/decorative" val="1"/>
              </a:ext>
            </a:extLst>
          </p:cNvPr>
          <p:cNvPicPr preferRelativeResize="0"/>
          <p:nvPr userDrawn="1"/>
        </p:nvPicPr>
        <p:blipFill rotWithShape="1">
          <a:blip r:embed="rId8">
            <a:alphaModFix/>
          </a:blip>
          <a:srcRect/>
          <a:stretch/>
        </p:blipFill>
        <p:spPr>
          <a:xfrm>
            <a:off x="10826047" y="257199"/>
            <a:ext cx="1102428" cy="420859"/>
          </a:xfrm>
          <a:prstGeom prst="rect">
            <a:avLst/>
          </a:prstGeom>
          <a:noFill/>
          <a:ln>
            <a:noFill/>
          </a:ln>
        </p:spPr>
      </p:pic>
      <p:pic>
        <p:nvPicPr>
          <p:cNvPr id="3" name="Graphic 2">
            <a:extLst>
              <a:ext uri="{FF2B5EF4-FFF2-40B4-BE49-F238E27FC236}">
                <a16:creationId xmlns:a16="http://schemas.microsoft.com/office/drawing/2014/main" id="{2C32C1C7-B8DA-8683-F552-F57075FE003B}"/>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63525" y="257199"/>
            <a:ext cx="504000" cy="504000"/>
          </a:xfrm>
          <a:prstGeom prst="rect">
            <a:avLst/>
          </a:prstGeom>
        </p:spPr>
      </p:pic>
    </p:spTree>
    <p:extLst>
      <p:ext uri="{BB962C8B-B14F-4D97-AF65-F5344CB8AC3E}">
        <p14:creationId xmlns:p14="http://schemas.microsoft.com/office/powerpoint/2010/main" val="158311461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pos="7514" userDrawn="1">
          <p15:clr>
            <a:srgbClr val="F26B43"/>
          </p15:clr>
        </p15:guide>
        <p15:guide id="4" orient="horz" pos="4156" userDrawn="1">
          <p15:clr>
            <a:srgbClr val="F26B43"/>
          </p15:clr>
        </p15:guide>
        <p15:guide id="5" orient="horz" pos="6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nner">
            <a:extLst>
              <a:ext uri="{FF2B5EF4-FFF2-40B4-BE49-F238E27FC236}">
                <a16:creationId xmlns:a16="http://schemas.microsoft.com/office/drawing/2014/main" id="{753FD229-8AB1-4153-98CB-AC6E373E6946}"/>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00A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B3C36"/>
              </a:highlight>
              <a:latin typeface="Calibri" panose="020F0502020204030204" pitchFamily="34" charset="0"/>
              <a:cs typeface="Calibri" panose="020F0502020204030204" pitchFamily="34" charset="0"/>
            </a:endParaRPr>
          </a:p>
        </p:txBody>
      </p:sp>
      <p:pic>
        <p:nvPicPr>
          <p:cNvPr id="10" name="Logo">
            <a:extLst>
              <a:ext uri="{FF2B5EF4-FFF2-40B4-BE49-F238E27FC236}">
                <a16:creationId xmlns:a16="http://schemas.microsoft.com/office/drawing/2014/main" id="{9C652FDC-A3AB-4554-A675-9859F716D02D}"/>
              </a:ext>
              <a:ext uri="{C183D7F6-B498-43B3-948B-1728B52AA6E4}">
                <adec:decorative xmlns:adec="http://schemas.microsoft.com/office/drawing/2017/decorative" val="1"/>
              </a:ext>
            </a:extLst>
          </p:cNvPr>
          <p:cNvPicPr preferRelativeResize="0"/>
          <p:nvPr userDrawn="1"/>
        </p:nvPicPr>
        <p:blipFill rotWithShape="1">
          <a:blip r:embed="rId5">
            <a:alphaModFix/>
          </a:blip>
          <a:srcRect/>
          <a:stretch/>
        </p:blipFill>
        <p:spPr>
          <a:xfrm>
            <a:off x="10826047" y="260350"/>
            <a:ext cx="1102428" cy="420859"/>
          </a:xfrm>
          <a:prstGeom prst="rect">
            <a:avLst/>
          </a:prstGeom>
          <a:noFill/>
          <a:ln>
            <a:noFill/>
          </a:ln>
        </p:spPr>
      </p:pic>
      <p:pic>
        <p:nvPicPr>
          <p:cNvPr id="3" name="Graphic 2">
            <a:extLst>
              <a:ext uri="{FF2B5EF4-FFF2-40B4-BE49-F238E27FC236}">
                <a16:creationId xmlns:a16="http://schemas.microsoft.com/office/drawing/2014/main" id="{C3CC7069-46A6-B613-4D7F-0A40114B64DF}"/>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429427457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166" userDrawn="1">
          <p15:clr>
            <a:srgbClr val="F26B43"/>
          </p15:clr>
        </p15:guide>
        <p15:guide id="3" orient="horz" pos="4156" userDrawn="1">
          <p15:clr>
            <a:srgbClr val="F26B43"/>
          </p15:clr>
        </p15:guide>
        <p15:guide id="4" pos="7514" userDrawn="1">
          <p15:clr>
            <a:srgbClr val="F26B43"/>
          </p15:clr>
        </p15:guide>
        <p15:guide id="5" orient="horz" pos="66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Banner">
            <a:extLst>
              <a:ext uri="{FF2B5EF4-FFF2-40B4-BE49-F238E27FC236}">
                <a16:creationId xmlns:a16="http://schemas.microsoft.com/office/drawing/2014/main" id="{65A77553-4624-150B-4CC1-0D56E53ADB56}"/>
              </a:ext>
              <a:ext uri="{C183D7F6-B498-43B3-948B-1728B52AA6E4}">
                <adec:decorative xmlns:adec="http://schemas.microsoft.com/office/drawing/2017/decorative" val="1"/>
              </a:ext>
            </a:extLst>
          </p:cNvPr>
          <p:cNvSpPr/>
          <p:nvPr userDrawn="1"/>
        </p:nvSpPr>
        <p:spPr>
          <a:xfrm>
            <a:off x="0" y="0"/>
            <a:ext cx="12192000" cy="72000"/>
          </a:xfrm>
          <a:prstGeom prst="rect">
            <a:avLst/>
          </a:prstGeom>
          <a:solidFill>
            <a:srgbClr val="FFA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DB3C36"/>
              </a:highlight>
              <a:latin typeface="Calibri" panose="020F0502020204030204" pitchFamily="34" charset="0"/>
              <a:cs typeface="Calibri" panose="020F0502020204030204" pitchFamily="34" charset="0"/>
            </a:endParaRPr>
          </a:p>
        </p:txBody>
      </p:sp>
      <p:pic>
        <p:nvPicPr>
          <p:cNvPr id="11" name="Logo">
            <a:extLst>
              <a:ext uri="{FF2B5EF4-FFF2-40B4-BE49-F238E27FC236}">
                <a16:creationId xmlns:a16="http://schemas.microsoft.com/office/drawing/2014/main" id="{AE1B921F-7B45-CCEE-ED2E-2B9018DD23CA}"/>
              </a:ext>
              <a:ext uri="{C183D7F6-B498-43B3-948B-1728B52AA6E4}">
                <adec:decorative xmlns:adec="http://schemas.microsoft.com/office/drawing/2017/decorative" val="1"/>
              </a:ext>
            </a:extLst>
          </p:cNvPr>
          <p:cNvPicPr preferRelativeResize="0"/>
          <p:nvPr userDrawn="1"/>
        </p:nvPicPr>
        <p:blipFill rotWithShape="1">
          <a:blip r:embed="rId8">
            <a:alphaModFix/>
          </a:blip>
          <a:srcRect/>
          <a:stretch/>
        </p:blipFill>
        <p:spPr>
          <a:xfrm>
            <a:off x="10793046" y="260350"/>
            <a:ext cx="1102428" cy="420859"/>
          </a:xfrm>
          <a:prstGeom prst="rect">
            <a:avLst/>
          </a:prstGeom>
          <a:noFill/>
          <a:ln>
            <a:noFill/>
          </a:ln>
        </p:spPr>
      </p:pic>
      <p:pic>
        <p:nvPicPr>
          <p:cNvPr id="3" name="Graphic 2">
            <a:extLst>
              <a:ext uri="{FF2B5EF4-FFF2-40B4-BE49-F238E27FC236}">
                <a16:creationId xmlns:a16="http://schemas.microsoft.com/office/drawing/2014/main" id="{8B678930-0B07-8A11-9240-197965AF58F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63525" y="260350"/>
            <a:ext cx="504000" cy="504000"/>
          </a:xfrm>
          <a:prstGeom prst="rect">
            <a:avLst/>
          </a:prstGeom>
        </p:spPr>
      </p:pic>
    </p:spTree>
    <p:extLst>
      <p:ext uri="{BB962C8B-B14F-4D97-AF65-F5344CB8AC3E}">
        <p14:creationId xmlns:p14="http://schemas.microsoft.com/office/powerpoint/2010/main" val="13083578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orient="horz" pos="164" userDrawn="1">
          <p15:clr>
            <a:srgbClr val="F26B43"/>
          </p15:clr>
        </p15:guide>
        <p15:guide id="3" pos="7514" userDrawn="1">
          <p15:clr>
            <a:srgbClr val="F26B43"/>
          </p15:clr>
        </p15:guide>
        <p15:guide id="4" orient="horz" pos="4156" userDrawn="1">
          <p15:clr>
            <a:srgbClr val="F26B43"/>
          </p15:clr>
        </p15:guide>
        <p15:guide id="5"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youtu.be/gy-QjXbxARM" TargetMode="External"/><Relationship Id="rId7" Type="http://schemas.openxmlformats.org/officeDocument/2006/relationships/image" Target="../media/image62.svg"/><Relationship Id="rId12" Type="http://schemas.openxmlformats.org/officeDocument/2006/relationships/image" Target="../media/image51.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1.png"/><Relationship Id="rId11" Type="http://schemas.openxmlformats.org/officeDocument/2006/relationships/image" Target="../media/image50.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hyperlink" Target="https://www.oxfordowl.co.uk/api/interactives/48852.html" TargetMode="External"/><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9.png"/><Relationship Id="rId12"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68.png"/><Relationship Id="rId11" Type="http://schemas.openxmlformats.org/officeDocument/2006/relationships/image" Target="../media/image50.png"/><Relationship Id="rId5" Type="http://schemas.openxmlformats.org/officeDocument/2006/relationships/image" Target="../media/image67.sv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1.svg"/><Relationship Id="rId3" Type="http://schemas.openxmlformats.org/officeDocument/2006/relationships/hyperlink" Target="https://youtu.be/oe51C4KYEKg" TargetMode="External"/><Relationship Id="rId7" Type="http://schemas.openxmlformats.org/officeDocument/2006/relationships/image" Target="../media/image67.svg"/><Relationship Id="rId12"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76.svg"/><Relationship Id="rId4" Type="http://schemas.openxmlformats.org/officeDocument/2006/relationships/hyperlink" Target="https://www.oxfordowl.co.uk/api/interactives/48849.html" TargetMode="External"/><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3.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51.sv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xml"/><Relationship Id="rId1" Type="http://schemas.openxmlformats.org/officeDocument/2006/relationships/slideLayout" Target="../slideLayouts/slideLayout56.xml"/><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87.sv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90.png"/><Relationship Id="rId4"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9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oxfordowl.co.uk/direct-link/numicon-essentials-menu/curriculum-guides?utf8=%E2%9C%93&amp;tab=resources&amp;query=Ready%20to%20Progress%20Mapping%20guide" TargetMode="External"/><Relationship Id="rId13" Type="http://schemas.openxmlformats.org/officeDocument/2006/relationships/hyperlink" Target="https://www.oxfordowl.co.uk/direct-link/curriculum-guides?utf8=%E2%9C%93&amp;tab=resources&amp;query=&amp;curriculum_maths%5B%5D=England" TargetMode="External"/><Relationship Id="rId3" Type="http://schemas.openxmlformats.org/officeDocument/2006/relationships/hyperlink" Target="https://www.oxfordowl.co.uk/direct-link/numicon-essentials-menu/curriculum-guides?utf8=%E2%9C%93&amp;tab=resources&amp;query=White%20Rose%20Mapping%20guide" TargetMode="External"/><Relationship Id="rId7" Type="http://schemas.openxmlformats.org/officeDocument/2006/relationships/hyperlink" Target="https://www.oxfordowl.co.uk/direct-link/numicon-essentials-menu/curriculum-guides?utf8=%E2%9C%93&amp;tab=resources&amp;query=Primary%20Years%20Programme%20of%20the%20IB%20Mapping%20guide" TargetMode="External"/><Relationship Id="rId12" Type="http://schemas.openxmlformats.org/officeDocument/2006/relationships/hyperlink" Target="https://www.oxfordowl.co.uk/direct-link/numicon-essentials-menu/curriculum-guides?utf8=%E2%9C%93&amp;tab=resources&amp;query=%20Curriculum%20for%20Wales%20Mapping%20guid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oxfordowl.co.uk/direct-link/curriculum-guides?utf8=%E2%9C%93&amp;tab=resources&amp;query=&amp;curriculum_maths%5B%5D=Oxford%20International%20Curriculum" TargetMode="External"/><Relationship Id="rId11" Type="http://schemas.openxmlformats.org/officeDocument/2006/relationships/hyperlink" Target="https://www.oxfordowl.co.uk/direct-link/curriculum-guides?utf8=%E2%9C%93&amp;tab=resources&amp;query=&amp;curriculum_maths%5B%5D=Te%C2%A0Mataiaho" TargetMode="External"/><Relationship Id="rId5" Type="http://schemas.openxmlformats.org/officeDocument/2006/relationships/hyperlink" Target="https://www.oxfordowl.co.uk/direct-link/numicon-essentials-menu/curriculum-guides?utf8=%E2%9C%93&amp;tab=resources&amp;query=Numicon%20Mapping%20guide" TargetMode="External"/><Relationship Id="rId15" Type="http://schemas.openxmlformats.org/officeDocument/2006/relationships/hyperlink" Target="https://www.oxfordowl.co.uk/contents/49949/" TargetMode="External"/><Relationship Id="rId10" Type="http://schemas.openxmlformats.org/officeDocument/2006/relationships/hyperlink" Target="https://www.oxfordowl.co.uk/direct-link/numicon-essentials-menu/curriculum-guides?utf8=%E2%9C%93&amp;tab=resources&amp;query=%20Scotland%20Curriculum%20for%20Excellence%20Mapping%20guide" TargetMode="External"/><Relationship Id="rId4" Type="http://schemas.openxmlformats.org/officeDocument/2006/relationships/hyperlink" Target="https://www.oxfordowl.co.uk/direct-link/numicon-essentials-menu/curriculum-guides?utf8=%E2%9C%93&amp;tab=resources&amp;query=%20Northern%20Ireland%20Curriculum%20Mapping%20guide" TargetMode="External"/><Relationship Id="rId9" Type="http://schemas.openxmlformats.org/officeDocument/2006/relationships/hyperlink" Target="https://www.oxfordowl.co.uk/direct-link/numicon-essentials-menu/curriculum-guides?utf8=%E2%9C%93&amp;tab=resources&amp;query=%20Republic%20of%20Ireland%20Curriculum%20Mapping%20guide" TargetMode="External"/><Relationship Id="rId14" Type="http://schemas.openxmlformats.org/officeDocument/2006/relationships/hyperlink" Target="https://www.oxfordowl.co.uk/direct-link/numicon-essentials-menu/curriculum-guides?utf8=%E2%9C%93&amp;tab=resources&amp;query=NCETM%20Mapping%20guid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rive.google.com/file/d/1XQkrl70n_PqJ2BWc1xqg0e9QNoxGjdIg/view?usp=drive_link"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oxfordowl.co.uk/contents/4852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tif"/><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FF4D0B-7341-6433-2344-6648D1BB705A}"/>
              </a:ext>
            </a:extLst>
          </p:cNvPr>
          <p:cNvSpPr>
            <a:spLocks noGrp="1"/>
          </p:cNvSpPr>
          <p:nvPr>
            <p:ph type="title"/>
          </p:nvPr>
        </p:nvSpPr>
        <p:spPr/>
        <p:txBody>
          <a:bodyPr/>
          <a:lstStyle/>
          <a:p>
            <a:r>
              <a:rPr lang="en-US"/>
              <a:t>© Oxford University Press 2024</a:t>
            </a:r>
          </a:p>
        </p:txBody>
      </p:sp>
    </p:spTree>
    <p:extLst>
      <p:ext uri="{BB962C8B-B14F-4D97-AF65-F5344CB8AC3E}">
        <p14:creationId xmlns:p14="http://schemas.microsoft.com/office/powerpoint/2010/main" val="355756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DE77-3B07-93D6-94AC-901CB7277002}"/>
              </a:ext>
            </a:extLst>
          </p:cNvPr>
          <p:cNvSpPr>
            <a:spLocks noGrp="1"/>
          </p:cNvSpPr>
          <p:nvPr>
            <p:ph type="title"/>
          </p:nvPr>
        </p:nvSpPr>
        <p:spPr>
          <a:xfrm>
            <a:off x="891373" y="307050"/>
            <a:ext cx="4680000" cy="415498"/>
          </a:xfrm>
        </p:spPr>
        <p:txBody>
          <a:bodyPr/>
          <a:lstStyle/>
          <a:p>
            <a:r>
              <a:rPr lang="en-GB">
                <a:ea typeface="Calibri"/>
              </a:rPr>
              <a:t>Teach: I do (1)</a:t>
            </a:r>
            <a:endParaRPr lang="en-GB"/>
          </a:p>
        </p:txBody>
      </p:sp>
      <p:sp>
        <p:nvSpPr>
          <p:cNvPr id="13" name="Text Placeholder 12">
            <a:extLst>
              <a:ext uri="{FF2B5EF4-FFF2-40B4-BE49-F238E27FC236}">
                <a16:creationId xmlns:a16="http://schemas.microsoft.com/office/drawing/2014/main" id="{ECF75513-9ADB-1EED-F962-21D7A06D1BE1}"/>
              </a:ext>
            </a:extLst>
          </p:cNvPr>
          <p:cNvSpPr>
            <a:spLocks noGrp="1"/>
          </p:cNvSpPr>
          <p:nvPr>
            <p:ph type="body" sz="quarter" idx="13"/>
          </p:nvPr>
        </p:nvSpPr>
        <p:spPr/>
        <p:txBody>
          <a:bodyPr lIns="91440" tIns="45720" rIns="91440" bIns="45720" anchor="ctr" anchorCtr="0"/>
          <a:lstStyle/>
          <a:p>
            <a:r>
              <a:rPr lang="en-GB" dirty="0">
                <a:hlinkClick r:id="rId3">
                  <a:extLst>
                    <a:ext uri="{A12FA001-AC4F-418D-AE19-62706E023703}">
                      <ahyp:hlinkClr xmlns:ahyp="http://schemas.microsoft.com/office/drawing/2018/hyperlinkcolor" val="tx"/>
                    </a:ext>
                  </a:extLst>
                </a:hlinkClick>
              </a:rPr>
              <a:t>Video demo</a:t>
            </a:r>
            <a:endParaRPr lang="en-GB" dirty="0">
              <a:hlinkClick r:id="rId4">
                <a:extLst>
                  <a:ext uri="{A12FA001-AC4F-418D-AE19-62706E023703}">
                    <ahyp:hlinkClr xmlns:ahyp="http://schemas.microsoft.com/office/drawing/2018/hyperlinkcolor" val="tx"/>
                  </a:ext>
                </a:extLst>
              </a:hlinkClick>
            </a:endParaRPr>
          </a:p>
        </p:txBody>
      </p:sp>
      <p:sp>
        <p:nvSpPr>
          <p:cNvPr id="3" name="Text Placeholder 2">
            <a:extLst>
              <a:ext uri="{FF2B5EF4-FFF2-40B4-BE49-F238E27FC236}">
                <a16:creationId xmlns:a16="http://schemas.microsoft.com/office/drawing/2014/main" id="{30474C10-62CF-0848-645A-3251D93C67B5}"/>
              </a:ext>
            </a:extLst>
          </p:cNvPr>
          <p:cNvSpPr>
            <a:spLocks noGrp="1"/>
          </p:cNvSpPr>
          <p:nvPr>
            <p:ph type="body" sz="quarter" idx="11"/>
          </p:nvPr>
        </p:nvSpPr>
        <p:spPr>
          <a:xfrm>
            <a:off x="263521" y="1052513"/>
            <a:ext cx="6175915" cy="1015663"/>
          </a:xfrm>
        </p:spPr>
        <p:txBody>
          <a:bodyPr/>
          <a:lstStyle/>
          <a:p>
            <a:r>
              <a:rPr lang="en-GB" dirty="0"/>
              <a:t>There are 15 shapes altogether, so the whole is 15. </a:t>
            </a:r>
            <a:br>
              <a:rPr lang="en-GB" dirty="0"/>
            </a:br>
            <a:r>
              <a:rPr lang="en-GB" dirty="0"/>
              <a:t>The whole can be split in different ways.</a:t>
            </a:r>
          </a:p>
        </p:txBody>
      </p:sp>
      <p:pic>
        <p:nvPicPr>
          <p:cNvPr id="16" name="Picture Placeholder 15" descr="A set of fifteen blue and yellow circles and squares.">
            <a:extLst>
              <a:ext uri="{FF2B5EF4-FFF2-40B4-BE49-F238E27FC236}">
                <a16:creationId xmlns:a16="http://schemas.microsoft.com/office/drawing/2014/main" id="{152AF541-4F6C-7AE9-2E59-218559185BAB}"/>
              </a:ext>
            </a:extLst>
          </p:cNvPr>
          <p:cNvPicPr>
            <a:picLocks noGrp="1" noChangeAspect="1"/>
          </p:cNvPicPr>
          <p:nvPr>
            <p:ph type="pic" sz="quarter" idx="12"/>
          </p:nvPr>
        </p:nvPicPr>
        <p:blipFill>
          <a:blip r:embed="rId5"/>
          <a:stretch>
            <a:fillRect/>
          </a:stretch>
        </p:blipFill>
        <p:spPr>
          <a:xfrm>
            <a:off x="712184" y="2617692"/>
            <a:ext cx="2081759" cy="2416806"/>
          </a:xfrm>
        </p:spPr>
      </p:pic>
      <p:pic>
        <p:nvPicPr>
          <p:cNvPr id="5" name="Graphic 4" descr="Numicon 8-piece">
            <a:extLst>
              <a:ext uri="{FF2B5EF4-FFF2-40B4-BE49-F238E27FC236}">
                <a16:creationId xmlns:a16="http://schemas.microsoft.com/office/drawing/2014/main" id="{3CD7B183-918F-BBF1-5A28-4ED19CADF2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4113" y="3076536"/>
            <a:ext cx="978981" cy="1957962"/>
          </a:xfrm>
          <a:prstGeom prst="rect">
            <a:avLst/>
          </a:prstGeom>
        </p:spPr>
      </p:pic>
      <p:pic>
        <p:nvPicPr>
          <p:cNvPr id="23" name="Picture Placeholder 22" descr="Four blue circles and four blue squares arranged in an 8-pattern.&#10;Four yellow squares and three yellow circles arranged in a 7-pattern">
            <a:extLst>
              <a:ext uri="{FF2B5EF4-FFF2-40B4-BE49-F238E27FC236}">
                <a16:creationId xmlns:a16="http://schemas.microsoft.com/office/drawing/2014/main" id="{DABDB62A-755B-2A46-1C6F-0091177C8494}"/>
              </a:ext>
            </a:extLst>
          </p:cNvPr>
          <p:cNvPicPr>
            <a:picLocks noGrp="1" noChangeAspect="1"/>
          </p:cNvPicPr>
          <p:nvPr>
            <p:ph type="pic" sz="quarter" idx="21"/>
          </p:nvPr>
        </p:nvPicPr>
        <p:blipFill>
          <a:blip r:embed="rId8"/>
          <a:stretch>
            <a:fillRect/>
          </a:stretch>
        </p:blipFill>
        <p:spPr>
          <a:xfrm>
            <a:off x="5903601" y="3078051"/>
            <a:ext cx="2391712" cy="1956447"/>
          </a:xfrm>
        </p:spPr>
      </p:pic>
      <p:pic>
        <p:nvPicPr>
          <p:cNvPr id="6" name="Graphic 5" descr="Numicon 7-piece">
            <a:extLst>
              <a:ext uri="{FF2B5EF4-FFF2-40B4-BE49-F238E27FC236}">
                <a16:creationId xmlns:a16="http://schemas.microsoft.com/office/drawing/2014/main" id="{00EDEA0B-457D-A34F-F6A2-B72C625D08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5820" y="3076536"/>
            <a:ext cx="978981" cy="1957962"/>
          </a:xfrm>
          <a:prstGeom prst="rect">
            <a:avLst/>
          </a:prstGeom>
        </p:spPr>
      </p:pic>
      <p:sp>
        <p:nvSpPr>
          <p:cNvPr id="4" name="Text Placeholder 3">
            <a:extLst>
              <a:ext uri="{FF2B5EF4-FFF2-40B4-BE49-F238E27FC236}">
                <a16:creationId xmlns:a16="http://schemas.microsoft.com/office/drawing/2014/main" id="{2166F51B-EB53-2C5A-16C4-321F25F1BD39}"/>
              </a:ext>
            </a:extLst>
          </p:cNvPr>
          <p:cNvSpPr>
            <a:spLocks noGrp="1"/>
          </p:cNvSpPr>
          <p:nvPr>
            <p:ph type="body" sz="quarter" idx="16"/>
          </p:nvPr>
        </p:nvSpPr>
        <p:spPr>
          <a:xfrm>
            <a:off x="4662152" y="5513761"/>
            <a:ext cx="7266323" cy="479139"/>
          </a:xfrm>
          <a:prstGeom prst="roundRect">
            <a:avLst/>
          </a:prstGeom>
          <a:solidFill>
            <a:srgbClr val="E4DFED"/>
          </a:solidFill>
        </p:spPr>
        <p:txBody>
          <a:bodyPr lIns="90000" tIns="46800" rIns="90000" bIns="46800"/>
          <a:lstStyle/>
          <a:p>
            <a:pPr>
              <a:lnSpc>
                <a:spcPct val="100000"/>
              </a:lnSpc>
            </a:pPr>
            <a:r>
              <a:rPr lang="en-GB"/>
              <a:t>The whole has been split into 2 unequal parts of __ and __ .</a:t>
            </a:r>
          </a:p>
        </p:txBody>
      </p:sp>
      <p:pic>
        <p:nvPicPr>
          <p:cNvPr id="17" name="Picture Placeholder 16" descr="Key words">
            <a:extLst>
              <a:ext uri="{FF2B5EF4-FFF2-40B4-BE49-F238E27FC236}">
                <a16:creationId xmlns:a16="http://schemas.microsoft.com/office/drawing/2014/main" id="{3ABEC595-D97A-CBC9-844D-60063924D566}"/>
              </a:ext>
            </a:extLst>
          </p:cNvPr>
          <p:cNvPicPr>
            <a:picLocks noGrp="1" noChangeAspect="1"/>
          </p:cNvPicPr>
          <p:nvPr>
            <p:ph type="pic" sz="quarter" idx="17"/>
          </p:nvPr>
        </p:nvPicPr>
        <p:blipFill>
          <a:blip r:embed="rId11">
            <a:extLst>
              <a:ext uri="{96DAC541-7B7A-43D3-8B79-37D633B846F1}">
                <asvg:svgBlip xmlns:asvg="http://schemas.microsoft.com/office/drawing/2016/SVG/main" r:embed="rId12"/>
              </a:ext>
            </a:extLst>
          </a:blip>
          <a:srcRect t="220" b="220"/>
          <a:stretch>
            <a:fillRect/>
          </a:stretch>
        </p:blipFill>
        <p:spPr/>
      </p:pic>
      <p:sp>
        <p:nvSpPr>
          <p:cNvPr id="15" name="Text Placeholder 14">
            <a:extLst>
              <a:ext uri="{FF2B5EF4-FFF2-40B4-BE49-F238E27FC236}">
                <a16:creationId xmlns:a16="http://schemas.microsoft.com/office/drawing/2014/main" id="{12AE4321-FAD5-3260-9628-C3F01505986B}"/>
              </a:ext>
            </a:extLst>
          </p:cNvPr>
          <p:cNvSpPr>
            <a:spLocks noGrp="1"/>
          </p:cNvSpPr>
          <p:nvPr>
            <p:ph type="body" sz="quarter" idx="14"/>
          </p:nvPr>
        </p:nvSpPr>
        <p:spPr/>
        <p:txBody>
          <a:bodyPr/>
          <a:lstStyle/>
          <a:p>
            <a:r>
              <a:rPr lang="en-GB">
                <a:solidFill>
                  <a:schemeClr val="tx1"/>
                </a:solidFill>
              </a:rPr>
              <a:t>whole</a:t>
            </a:r>
            <a:r>
              <a:rPr lang="en-GB"/>
              <a:t> | </a:t>
            </a:r>
            <a:r>
              <a:rPr lang="en-GB">
                <a:solidFill>
                  <a:schemeClr val="tx1"/>
                </a:solidFill>
              </a:rPr>
              <a:t>part</a:t>
            </a:r>
            <a:r>
              <a:rPr lang="en-GB"/>
              <a:t> | </a:t>
            </a:r>
            <a:r>
              <a:rPr lang="en-GB">
                <a:solidFill>
                  <a:schemeClr val="tx1"/>
                </a:solidFill>
              </a:rPr>
              <a:t>equal</a:t>
            </a:r>
            <a:r>
              <a:rPr lang="en-GB"/>
              <a:t> | </a:t>
            </a:r>
            <a:r>
              <a:rPr lang="en-GB">
                <a:solidFill>
                  <a:schemeClr val="tx1"/>
                </a:solidFill>
              </a:rPr>
              <a:t>unequal</a:t>
            </a:r>
            <a:r>
              <a:rPr lang="en-GB"/>
              <a:t> | </a:t>
            </a:r>
            <a:r>
              <a:rPr lang="en-GB">
                <a:solidFill>
                  <a:schemeClr val="tx1"/>
                </a:solidFill>
              </a:rPr>
              <a:t>group</a:t>
            </a:r>
            <a:r>
              <a:rPr lang="en-GB"/>
              <a:t> | </a:t>
            </a:r>
            <a:r>
              <a:rPr lang="en-GB">
                <a:solidFill>
                  <a:schemeClr val="tx1"/>
                </a:solidFill>
              </a:rPr>
              <a:t>more</a:t>
            </a:r>
            <a:r>
              <a:rPr lang="en-GB"/>
              <a:t> | </a:t>
            </a:r>
            <a:r>
              <a:rPr lang="en-GB">
                <a:solidFill>
                  <a:schemeClr val="tx1"/>
                </a:solidFill>
              </a:rPr>
              <a:t>fewer</a:t>
            </a:r>
          </a:p>
        </p:txBody>
      </p:sp>
    </p:spTree>
    <p:extLst>
      <p:ext uri="{BB962C8B-B14F-4D97-AF65-F5344CB8AC3E}">
        <p14:creationId xmlns:p14="http://schemas.microsoft.com/office/powerpoint/2010/main" val="249583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DE77-3B07-93D6-94AC-901CB7277002}"/>
              </a:ext>
            </a:extLst>
          </p:cNvPr>
          <p:cNvSpPr>
            <a:spLocks noGrp="1"/>
          </p:cNvSpPr>
          <p:nvPr>
            <p:ph type="title"/>
          </p:nvPr>
        </p:nvSpPr>
        <p:spPr>
          <a:xfrm>
            <a:off x="891373" y="307050"/>
            <a:ext cx="4680000" cy="415498"/>
          </a:xfrm>
        </p:spPr>
        <p:txBody>
          <a:bodyPr/>
          <a:lstStyle/>
          <a:p>
            <a:r>
              <a:rPr lang="en-GB">
                <a:ea typeface="Calibri"/>
              </a:rPr>
              <a:t>Teach: I do (2)</a:t>
            </a:r>
            <a:endParaRPr lang="en-GB"/>
          </a:p>
        </p:txBody>
      </p:sp>
      <p:sp>
        <p:nvSpPr>
          <p:cNvPr id="3" name="Text Placeholder 2">
            <a:extLst>
              <a:ext uri="{FF2B5EF4-FFF2-40B4-BE49-F238E27FC236}">
                <a16:creationId xmlns:a16="http://schemas.microsoft.com/office/drawing/2014/main" id="{30474C10-62CF-0848-645A-3251D93C67B5}"/>
              </a:ext>
            </a:extLst>
          </p:cNvPr>
          <p:cNvSpPr>
            <a:spLocks noGrp="1"/>
          </p:cNvSpPr>
          <p:nvPr>
            <p:ph type="body" sz="quarter" idx="11"/>
          </p:nvPr>
        </p:nvSpPr>
        <p:spPr>
          <a:xfrm>
            <a:off x="263522" y="1052514"/>
            <a:ext cx="7326956" cy="1118255"/>
          </a:xfrm>
        </p:spPr>
        <p:txBody>
          <a:bodyPr/>
          <a:lstStyle/>
          <a:p>
            <a:r>
              <a:rPr lang="en-GB" dirty="0"/>
              <a:t>There are still 15 shapes, so the whole is still 15. </a:t>
            </a:r>
          </a:p>
          <a:p>
            <a:r>
              <a:rPr lang="en-GB" dirty="0"/>
              <a:t>Can I split the whole in a different way?</a:t>
            </a:r>
          </a:p>
        </p:txBody>
      </p:sp>
      <p:pic>
        <p:nvPicPr>
          <p:cNvPr id="16" name="Picture Placeholder 15" descr="A set of fifteen blue and yellow circles and squares.">
            <a:extLst>
              <a:ext uri="{FF2B5EF4-FFF2-40B4-BE49-F238E27FC236}">
                <a16:creationId xmlns:a16="http://schemas.microsoft.com/office/drawing/2014/main" id="{E6354D10-DC27-8046-AA9F-C20A01205C15}"/>
              </a:ext>
            </a:extLst>
          </p:cNvPr>
          <p:cNvPicPr>
            <a:picLocks noGrp="1" noChangeAspect="1"/>
          </p:cNvPicPr>
          <p:nvPr>
            <p:ph type="pic" sz="quarter" idx="12"/>
          </p:nvPr>
        </p:nvPicPr>
        <p:blipFill>
          <a:blip r:embed="rId3"/>
          <a:stretch>
            <a:fillRect/>
          </a:stretch>
        </p:blipFill>
        <p:spPr>
          <a:xfrm>
            <a:off x="712800" y="2617200"/>
            <a:ext cx="2080720" cy="2415600"/>
          </a:xfrm>
        </p:spPr>
      </p:pic>
      <p:pic>
        <p:nvPicPr>
          <p:cNvPr id="8" name="Graphic 7" descr="Numicon 6-piece">
            <a:extLst>
              <a:ext uri="{FF2B5EF4-FFF2-40B4-BE49-F238E27FC236}">
                <a16:creationId xmlns:a16="http://schemas.microsoft.com/office/drawing/2014/main" id="{53C9FA94-07C9-5966-E7E2-9AA9D587F2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0650" y="3564330"/>
            <a:ext cx="978980" cy="1468470"/>
          </a:xfrm>
          <a:prstGeom prst="rect">
            <a:avLst/>
          </a:prstGeom>
        </p:spPr>
      </p:pic>
      <p:pic>
        <p:nvPicPr>
          <p:cNvPr id="21" name="Picture Placeholder 20" descr="A group of blue circles and yellow circles arranged in a 6-pattern. &#10;A group of yellow squares and blue squares arranged in a 9-pattern.">
            <a:extLst>
              <a:ext uri="{FF2B5EF4-FFF2-40B4-BE49-F238E27FC236}">
                <a16:creationId xmlns:a16="http://schemas.microsoft.com/office/drawing/2014/main" id="{48D4F3D9-4530-A738-4E95-27DEBBEED4B6}"/>
              </a:ext>
            </a:extLst>
          </p:cNvPr>
          <p:cNvPicPr>
            <a:picLocks noGrp="1" noChangeAspect="1"/>
          </p:cNvPicPr>
          <p:nvPr>
            <p:ph type="pic" sz="quarter" idx="21"/>
          </p:nvPr>
        </p:nvPicPr>
        <p:blipFill>
          <a:blip r:embed="rId6"/>
          <a:stretch>
            <a:fillRect/>
          </a:stretch>
        </p:blipFill>
        <p:spPr>
          <a:xfrm>
            <a:off x="5484987" y="2608208"/>
            <a:ext cx="2368915" cy="2408766"/>
          </a:xfrm>
        </p:spPr>
      </p:pic>
      <p:pic>
        <p:nvPicPr>
          <p:cNvPr id="9" name="Graphic 8" descr="Numicon 9-piece">
            <a:extLst>
              <a:ext uri="{FF2B5EF4-FFF2-40B4-BE49-F238E27FC236}">
                <a16:creationId xmlns:a16="http://schemas.microsoft.com/office/drawing/2014/main" id="{6590226E-88DE-1F45-4E99-A91650F2DC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4885" y="2522075"/>
            <a:ext cx="997960" cy="2494899"/>
          </a:xfrm>
          <a:prstGeom prst="rect">
            <a:avLst/>
          </a:prstGeom>
        </p:spPr>
      </p:pic>
      <p:sp>
        <p:nvSpPr>
          <p:cNvPr id="5" name="Text Placeholder 4">
            <a:extLst>
              <a:ext uri="{FF2B5EF4-FFF2-40B4-BE49-F238E27FC236}">
                <a16:creationId xmlns:a16="http://schemas.microsoft.com/office/drawing/2014/main" id="{5165330E-24D8-DC2D-6313-FB49D7EAAD14}"/>
              </a:ext>
            </a:extLst>
          </p:cNvPr>
          <p:cNvSpPr>
            <a:spLocks noGrp="1"/>
          </p:cNvSpPr>
          <p:nvPr>
            <p:ph type="body" sz="quarter" idx="18"/>
          </p:nvPr>
        </p:nvSpPr>
        <p:spPr>
          <a:xfrm>
            <a:off x="9486900" y="3032459"/>
            <a:ext cx="2441575" cy="1063741"/>
          </a:xfrm>
          <a:prstGeom prst="wedgeRoundRectCallout">
            <a:avLst>
              <a:gd name="adj1" fmla="val -7677"/>
              <a:gd name="adj2" fmla="val 79995"/>
              <a:gd name="adj3" fmla="val 16667"/>
            </a:avLst>
          </a:prstGeom>
          <a:solidFill>
            <a:srgbClr val="FEF0DF"/>
          </a:solidFill>
        </p:spPr>
        <p:txBody>
          <a:bodyPr lIns="90000" tIns="90000" rIns="90000" bIns="90000"/>
          <a:lstStyle/>
          <a:p>
            <a:pPr>
              <a:lnSpc>
                <a:spcPct val="100000"/>
              </a:lnSpc>
            </a:pPr>
            <a:r>
              <a:rPr lang="en-GB" dirty="0"/>
              <a:t>What is the same? </a:t>
            </a:r>
          </a:p>
          <a:p>
            <a:pPr>
              <a:lnSpc>
                <a:spcPct val="100000"/>
              </a:lnSpc>
            </a:pPr>
            <a:r>
              <a:rPr lang="en-GB" dirty="0"/>
              <a:t>What is different?</a:t>
            </a:r>
          </a:p>
        </p:txBody>
      </p:sp>
      <p:sp>
        <p:nvSpPr>
          <p:cNvPr id="4" name="Text Placeholder 3">
            <a:extLst>
              <a:ext uri="{FF2B5EF4-FFF2-40B4-BE49-F238E27FC236}">
                <a16:creationId xmlns:a16="http://schemas.microsoft.com/office/drawing/2014/main" id="{2166F51B-EB53-2C5A-16C4-321F25F1BD39}"/>
              </a:ext>
            </a:extLst>
          </p:cNvPr>
          <p:cNvSpPr>
            <a:spLocks noGrp="1"/>
          </p:cNvSpPr>
          <p:nvPr>
            <p:ph type="body" sz="quarter" idx="16"/>
          </p:nvPr>
        </p:nvSpPr>
        <p:spPr>
          <a:xfrm>
            <a:off x="412367" y="5565916"/>
            <a:ext cx="7029266" cy="479139"/>
          </a:xfrm>
          <a:prstGeom prst="roundRect">
            <a:avLst/>
          </a:prstGeom>
          <a:solidFill>
            <a:srgbClr val="E4DFED"/>
          </a:solidFill>
        </p:spPr>
        <p:txBody>
          <a:bodyPr lIns="90000" tIns="46800" rIns="90000" bIns="46800"/>
          <a:lstStyle/>
          <a:p>
            <a:pPr>
              <a:lnSpc>
                <a:spcPct val="100000"/>
              </a:lnSpc>
            </a:pPr>
            <a:r>
              <a:rPr lang="en-GB"/>
              <a:t>The whole has been split into 2 unequal parts of __ and __ .</a:t>
            </a:r>
          </a:p>
        </p:txBody>
      </p:sp>
      <p:pic>
        <p:nvPicPr>
          <p:cNvPr id="19" name="Picture Placeholder 18">
            <a:extLst>
              <a:ext uri="{FF2B5EF4-FFF2-40B4-BE49-F238E27FC236}">
                <a16:creationId xmlns:a16="http://schemas.microsoft.com/office/drawing/2014/main" id="{DF52DD9E-EC02-FAAE-1260-634A03D77A75}"/>
              </a:ext>
              <a:ext uri="{C183D7F6-B498-43B3-948B-1728B52AA6E4}">
                <adec:decorative xmlns:adec="http://schemas.microsoft.com/office/drawing/2017/decorative" val="1"/>
              </a:ext>
            </a:extLst>
          </p:cNvPr>
          <p:cNvPicPr>
            <a:picLocks noGrp="1" noChangeAspect="1"/>
          </p:cNvPicPr>
          <p:nvPr>
            <p:ph type="pic" sz="quarter" idx="22"/>
          </p:nvPr>
        </p:nvPicPr>
        <p:blipFill>
          <a:blip r:embed="rId9">
            <a:extLst>
              <a:ext uri="{96DAC541-7B7A-43D3-8B79-37D633B846F1}">
                <asvg:svgBlip xmlns:asvg="http://schemas.microsoft.com/office/drawing/2016/SVG/main" r:embed="rId10"/>
              </a:ext>
            </a:extLst>
          </a:blip>
          <a:stretch>
            <a:fillRect/>
          </a:stretch>
        </p:blipFill>
        <p:spPr>
          <a:xfrm>
            <a:off x="10052050" y="4293472"/>
            <a:ext cx="1876425" cy="1876425"/>
          </a:xfrm>
        </p:spPr>
      </p:pic>
      <p:pic>
        <p:nvPicPr>
          <p:cNvPr id="17" name="Picture Placeholder 16" descr="Key words">
            <a:extLst>
              <a:ext uri="{FF2B5EF4-FFF2-40B4-BE49-F238E27FC236}">
                <a16:creationId xmlns:a16="http://schemas.microsoft.com/office/drawing/2014/main" id="{3ABEC595-D97A-CBC9-844D-60063924D566}"/>
              </a:ext>
            </a:extLst>
          </p:cNvPr>
          <p:cNvPicPr>
            <a:picLocks noGrp="1" noChangeAspect="1"/>
          </p:cNvPicPr>
          <p:nvPr>
            <p:ph type="pic" sz="quarter" idx="17"/>
          </p:nvPr>
        </p:nvPicPr>
        <p:blipFill>
          <a:blip r:embed="rId11">
            <a:extLst>
              <a:ext uri="{96DAC541-7B7A-43D3-8B79-37D633B846F1}">
                <asvg:svgBlip xmlns:asvg="http://schemas.microsoft.com/office/drawing/2016/SVG/main" r:embed="rId12"/>
              </a:ext>
            </a:extLst>
          </a:blip>
          <a:srcRect t="220" b="220"/>
          <a:stretch>
            <a:fillRect/>
          </a:stretch>
        </p:blipFill>
        <p:spPr/>
      </p:pic>
      <p:sp>
        <p:nvSpPr>
          <p:cNvPr id="15" name="Text Placeholder 14">
            <a:extLst>
              <a:ext uri="{FF2B5EF4-FFF2-40B4-BE49-F238E27FC236}">
                <a16:creationId xmlns:a16="http://schemas.microsoft.com/office/drawing/2014/main" id="{12AE4321-FAD5-3260-9628-C3F01505986B}"/>
              </a:ext>
            </a:extLst>
          </p:cNvPr>
          <p:cNvSpPr>
            <a:spLocks noGrp="1"/>
          </p:cNvSpPr>
          <p:nvPr>
            <p:ph type="body" sz="quarter" idx="14"/>
          </p:nvPr>
        </p:nvSpPr>
        <p:spPr/>
        <p:txBody>
          <a:bodyPr/>
          <a:lstStyle/>
          <a:p>
            <a:r>
              <a:rPr lang="en-GB">
                <a:solidFill>
                  <a:schemeClr val="tx1"/>
                </a:solidFill>
              </a:rPr>
              <a:t>whole</a:t>
            </a:r>
            <a:r>
              <a:rPr lang="en-GB"/>
              <a:t> | </a:t>
            </a:r>
            <a:r>
              <a:rPr lang="en-GB">
                <a:solidFill>
                  <a:schemeClr val="tx1"/>
                </a:solidFill>
              </a:rPr>
              <a:t>part</a:t>
            </a:r>
            <a:r>
              <a:rPr lang="en-GB"/>
              <a:t> | </a:t>
            </a:r>
            <a:r>
              <a:rPr lang="en-GB">
                <a:solidFill>
                  <a:schemeClr val="tx1"/>
                </a:solidFill>
              </a:rPr>
              <a:t>equal </a:t>
            </a:r>
            <a:r>
              <a:rPr lang="en-GB"/>
              <a:t>| </a:t>
            </a:r>
            <a:r>
              <a:rPr lang="en-GB">
                <a:solidFill>
                  <a:schemeClr val="tx1"/>
                </a:solidFill>
              </a:rPr>
              <a:t>unequal</a:t>
            </a:r>
            <a:r>
              <a:rPr lang="en-GB"/>
              <a:t> | </a:t>
            </a:r>
            <a:r>
              <a:rPr lang="en-GB">
                <a:solidFill>
                  <a:schemeClr val="tx1"/>
                </a:solidFill>
              </a:rPr>
              <a:t>group</a:t>
            </a:r>
          </a:p>
        </p:txBody>
      </p:sp>
    </p:spTree>
    <p:extLst>
      <p:ext uri="{BB962C8B-B14F-4D97-AF65-F5344CB8AC3E}">
        <p14:creationId xmlns:p14="http://schemas.microsoft.com/office/powerpoint/2010/main" val="8685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4"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DE77-3B07-93D6-94AC-901CB7277002}"/>
              </a:ext>
            </a:extLst>
          </p:cNvPr>
          <p:cNvSpPr>
            <a:spLocks noGrp="1"/>
          </p:cNvSpPr>
          <p:nvPr>
            <p:ph type="title"/>
          </p:nvPr>
        </p:nvSpPr>
        <p:spPr>
          <a:xfrm>
            <a:off x="891373" y="307050"/>
            <a:ext cx="4680000" cy="415498"/>
          </a:xfrm>
        </p:spPr>
        <p:txBody>
          <a:bodyPr/>
          <a:lstStyle/>
          <a:p>
            <a:r>
              <a:rPr lang="en-GB" dirty="0">
                <a:ea typeface="Calibri"/>
              </a:rPr>
              <a:t>Teach: I do (3)</a:t>
            </a:r>
            <a:endParaRPr lang="en-GB" dirty="0"/>
          </a:p>
        </p:txBody>
      </p:sp>
      <p:sp>
        <p:nvSpPr>
          <p:cNvPr id="13" name="Text Placeholder 12">
            <a:extLst>
              <a:ext uri="{FF2B5EF4-FFF2-40B4-BE49-F238E27FC236}">
                <a16:creationId xmlns:a16="http://schemas.microsoft.com/office/drawing/2014/main" id="{ECF75513-9ADB-1EED-F962-21D7A06D1BE1}"/>
              </a:ext>
            </a:extLst>
          </p:cNvPr>
          <p:cNvSpPr>
            <a:spLocks noGrp="1"/>
          </p:cNvSpPr>
          <p:nvPr>
            <p:ph type="body" sz="quarter" idx="13"/>
          </p:nvPr>
        </p:nvSpPr>
        <p:spPr/>
        <p:txBody>
          <a:bodyPr lIns="91440" tIns="45720" rIns="91440" bIns="45720" anchor="ctr" anchorCtr="0"/>
          <a:lstStyle/>
          <a:p>
            <a:r>
              <a:rPr lang="en-GB" dirty="0">
                <a:hlinkClick r:id="rId3">
                  <a:extLst>
                    <a:ext uri="{A12FA001-AC4F-418D-AE19-62706E023703}">
                      <ahyp:hlinkClr xmlns:ahyp="http://schemas.microsoft.com/office/drawing/2018/hyperlinkcolor" val="tx"/>
                    </a:ext>
                  </a:extLst>
                </a:hlinkClick>
              </a:rPr>
              <a:t>Video demo</a:t>
            </a:r>
            <a:endParaRPr lang="en-GB" dirty="0">
              <a:hlinkClick r:id="rId4">
                <a:extLst>
                  <a:ext uri="{A12FA001-AC4F-418D-AE19-62706E023703}">
                    <ahyp:hlinkClr xmlns:ahyp="http://schemas.microsoft.com/office/drawing/2018/hyperlinkcolor" val="tx"/>
                  </a:ext>
                </a:extLst>
              </a:hlinkClick>
            </a:endParaRPr>
          </a:p>
        </p:txBody>
      </p:sp>
      <p:sp>
        <p:nvSpPr>
          <p:cNvPr id="3" name="Text Placeholder 2">
            <a:extLst>
              <a:ext uri="{FF2B5EF4-FFF2-40B4-BE49-F238E27FC236}">
                <a16:creationId xmlns:a16="http://schemas.microsoft.com/office/drawing/2014/main" id="{30474C10-62CF-0848-645A-3251D93C67B5}"/>
              </a:ext>
            </a:extLst>
          </p:cNvPr>
          <p:cNvSpPr>
            <a:spLocks noGrp="1"/>
          </p:cNvSpPr>
          <p:nvPr>
            <p:ph type="body" sz="quarter" idx="11"/>
          </p:nvPr>
        </p:nvSpPr>
        <p:spPr>
          <a:xfrm>
            <a:off x="263522" y="1052513"/>
            <a:ext cx="4991058" cy="507831"/>
          </a:xfrm>
        </p:spPr>
        <p:txBody>
          <a:bodyPr/>
          <a:lstStyle/>
          <a:p>
            <a:r>
              <a:rPr lang="en-GB" dirty="0"/>
              <a:t>This is my whole tower. </a:t>
            </a:r>
          </a:p>
        </p:txBody>
      </p:sp>
      <p:pic>
        <p:nvPicPr>
          <p:cNvPr id="16" name="Picture Placeholder 15" descr="Tower of eight interlocking cubes">
            <a:extLst>
              <a:ext uri="{FF2B5EF4-FFF2-40B4-BE49-F238E27FC236}">
                <a16:creationId xmlns:a16="http://schemas.microsoft.com/office/drawing/2014/main" id="{FFDFF6DB-424E-2AD8-6892-CB5A7B39056E}"/>
              </a:ext>
            </a:extLst>
          </p:cNvPr>
          <p:cNvPicPr>
            <a:picLocks noGrp="1" noChangeAspect="1"/>
          </p:cNvPicPr>
          <p:nvPr>
            <p:ph type="pic" sz="quarter" idx="12"/>
          </p:nvPr>
        </p:nvPicPr>
        <p:blipFill>
          <a:blip r:embed="rId5"/>
          <a:stretch>
            <a:fillRect/>
          </a:stretch>
        </p:blipFill>
        <p:spPr>
          <a:xfrm>
            <a:off x="385529" y="1667648"/>
            <a:ext cx="593450" cy="3432386"/>
          </a:xfrm>
        </p:spPr>
      </p:pic>
      <p:sp>
        <p:nvSpPr>
          <p:cNvPr id="4" name="Text Placeholder 3">
            <a:extLst>
              <a:ext uri="{FF2B5EF4-FFF2-40B4-BE49-F238E27FC236}">
                <a16:creationId xmlns:a16="http://schemas.microsoft.com/office/drawing/2014/main" id="{2166F51B-EB53-2C5A-16C4-321F25F1BD39}"/>
              </a:ext>
            </a:extLst>
          </p:cNvPr>
          <p:cNvSpPr>
            <a:spLocks noGrp="1"/>
          </p:cNvSpPr>
          <p:nvPr>
            <p:ph type="body" sz="quarter" idx="16"/>
          </p:nvPr>
        </p:nvSpPr>
        <p:spPr>
          <a:xfrm>
            <a:off x="263522" y="5507608"/>
            <a:ext cx="3252408" cy="479139"/>
          </a:xfrm>
          <a:prstGeom prst="roundRect">
            <a:avLst/>
          </a:prstGeom>
          <a:solidFill>
            <a:srgbClr val="E4DFED"/>
          </a:solidFill>
        </p:spPr>
        <p:txBody>
          <a:bodyPr lIns="90000" tIns="46800" rIns="90000" bIns="46800"/>
          <a:lstStyle/>
          <a:p>
            <a:pPr>
              <a:lnSpc>
                <a:spcPct val="100000"/>
              </a:lnSpc>
            </a:pPr>
            <a:r>
              <a:rPr lang="en-GB" dirty="0"/>
              <a:t>The whole amount is __.</a:t>
            </a:r>
          </a:p>
        </p:txBody>
      </p:sp>
      <p:sp>
        <p:nvSpPr>
          <p:cNvPr id="5" name="Text Placeholder 4">
            <a:extLst>
              <a:ext uri="{FF2B5EF4-FFF2-40B4-BE49-F238E27FC236}">
                <a16:creationId xmlns:a16="http://schemas.microsoft.com/office/drawing/2014/main" id="{5165330E-24D8-DC2D-6313-FB49D7EAAD14}"/>
              </a:ext>
            </a:extLst>
          </p:cNvPr>
          <p:cNvSpPr>
            <a:spLocks noGrp="1"/>
          </p:cNvSpPr>
          <p:nvPr>
            <p:ph type="body" sz="quarter" idx="18"/>
          </p:nvPr>
        </p:nvSpPr>
        <p:spPr>
          <a:xfrm>
            <a:off x="4439653" y="1257162"/>
            <a:ext cx="4338000" cy="779701"/>
          </a:xfrm>
        </p:spPr>
        <p:txBody>
          <a:bodyPr/>
          <a:lstStyle/>
          <a:p>
            <a:pPr>
              <a:lnSpc>
                <a:spcPct val="100000"/>
              </a:lnSpc>
            </a:pPr>
            <a:r>
              <a:rPr lang="en-GB" dirty="0"/>
              <a:t>I have split the tower into 2 parts.</a:t>
            </a:r>
          </a:p>
          <a:p>
            <a:pPr>
              <a:lnSpc>
                <a:spcPct val="100000"/>
              </a:lnSpc>
            </a:pPr>
            <a:r>
              <a:rPr lang="en-GB" dirty="0"/>
              <a:t>Are the parts equal or unequal?</a:t>
            </a:r>
          </a:p>
        </p:txBody>
      </p:sp>
      <p:pic>
        <p:nvPicPr>
          <p:cNvPr id="8" name="Graphic 7" descr="Numicon 6-piece">
            <a:extLst>
              <a:ext uri="{FF2B5EF4-FFF2-40B4-BE49-F238E27FC236}">
                <a16:creationId xmlns:a16="http://schemas.microsoft.com/office/drawing/2014/main" id="{884B371C-1042-4617-5A93-D199091A2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9932" y="3819769"/>
            <a:ext cx="810219" cy="1215328"/>
          </a:xfrm>
          <a:prstGeom prst="rect">
            <a:avLst/>
          </a:prstGeom>
        </p:spPr>
      </p:pic>
      <p:pic>
        <p:nvPicPr>
          <p:cNvPr id="19" name="Picture Placeholder 18" descr="A tower of six interlocking cubes and a tower of two interlocking cubes">
            <a:extLst>
              <a:ext uri="{FF2B5EF4-FFF2-40B4-BE49-F238E27FC236}">
                <a16:creationId xmlns:a16="http://schemas.microsoft.com/office/drawing/2014/main" id="{B025B12A-E2E1-5BB3-FE69-885215A883A6}"/>
              </a:ext>
            </a:extLst>
          </p:cNvPr>
          <p:cNvPicPr>
            <a:picLocks noGrp="1" noChangeAspect="1"/>
          </p:cNvPicPr>
          <p:nvPr>
            <p:ph type="pic" sz="quarter" idx="21"/>
          </p:nvPr>
        </p:nvPicPr>
        <p:blipFill>
          <a:blip r:embed="rId8"/>
          <a:stretch>
            <a:fillRect/>
          </a:stretch>
        </p:blipFill>
        <p:spPr>
          <a:xfrm>
            <a:off x="5005693" y="2493502"/>
            <a:ext cx="1756402" cy="2606532"/>
          </a:xfrm>
        </p:spPr>
      </p:pic>
      <p:pic>
        <p:nvPicPr>
          <p:cNvPr id="9" name="Graphic 8" descr="Numicon 2-piece">
            <a:extLst>
              <a:ext uri="{FF2B5EF4-FFF2-40B4-BE49-F238E27FC236}">
                <a16:creationId xmlns:a16="http://schemas.microsoft.com/office/drawing/2014/main" id="{705B5516-7DEC-F9BF-D387-A57B3CFB40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3762" y="4599533"/>
            <a:ext cx="871127" cy="435564"/>
          </a:xfrm>
          <a:prstGeom prst="rect">
            <a:avLst/>
          </a:prstGeom>
        </p:spPr>
      </p:pic>
      <p:sp>
        <p:nvSpPr>
          <p:cNvPr id="11" name="Text Placeholder 3">
            <a:extLst>
              <a:ext uri="{FF2B5EF4-FFF2-40B4-BE49-F238E27FC236}">
                <a16:creationId xmlns:a16="http://schemas.microsoft.com/office/drawing/2014/main" id="{6814E0C9-185F-02E8-4150-FAEE0958E4EB}"/>
              </a:ext>
            </a:extLst>
          </p:cNvPr>
          <p:cNvSpPr txBox="1">
            <a:spLocks/>
          </p:cNvSpPr>
          <p:nvPr/>
        </p:nvSpPr>
        <p:spPr>
          <a:xfrm>
            <a:off x="3869932" y="5507608"/>
            <a:ext cx="7266323" cy="479139"/>
          </a:xfrm>
          <a:prstGeom prst="roundRect">
            <a:avLst/>
          </a:prstGeom>
          <a:solidFill>
            <a:srgbClr val="E4DFED"/>
          </a:solidFill>
        </p:spPr>
        <p:txBody>
          <a:bodyPr wrap="square" lIns="90000" tIns="46800" rIns="90000" bIns="4680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Tx/>
            </a:pPr>
            <a:r>
              <a:rPr lang="en-GB" dirty="0"/>
              <a:t>The whole has been split into 2 unequal parts of __ and __ .</a:t>
            </a:r>
          </a:p>
        </p:txBody>
      </p:sp>
      <p:pic>
        <p:nvPicPr>
          <p:cNvPr id="12" name="Picture Placeholder 11" descr="A part whole model that has a 8 as a whole with 6 squares as one part and 2 squares in the other part.">
            <a:extLst>
              <a:ext uri="{FF2B5EF4-FFF2-40B4-BE49-F238E27FC236}">
                <a16:creationId xmlns:a16="http://schemas.microsoft.com/office/drawing/2014/main" id="{EA9D77FC-90F3-73ED-A973-38977C3EA3BA}"/>
              </a:ext>
            </a:extLst>
          </p:cNvPr>
          <p:cNvPicPr>
            <a:picLocks noGrp="1" noChangeAspect="1"/>
          </p:cNvPicPr>
          <p:nvPr>
            <p:ph type="pic" sz="quarter" idx="22"/>
          </p:nvPr>
        </p:nvPicPr>
        <p:blipFill>
          <a:blip r:embed="rId11"/>
          <a:stretch>
            <a:fillRect/>
          </a:stretch>
        </p:blipFill>
        <p:spPr>
          <a:xfrm>
            <a:off x="8945150" y="2295763"/>
            <a:ext cx="2707204" cy="2521552"/>
          </a:xfrm>
        </p:spPr>
      </p:pic>
      <p:pic>
        <p:nvPicPr>
          <p:cNvPr id="17" name="Picture Placeholder 16" descr="Key words">
            <a:extLst>
              <a:ext uri="{FF2B5EF4-FFF2-40B4-BE49-F238E27FC236}">
                <a16:creationId xmlns:a16="http://schemas.microsoft.com/office/drawing/2014/main" id="{3ABEC595-D97A-CBC9-844D-60063924D566}"/>
              </a:ext>
            </a:extLst>
          </p:cNvPr>
          <p:cNvPicPr>
            <a:picLocks noGrp="1" noChangeAspect="1"/>
          </p:cNvPicPr>
          <p:nvPr>
            <p:ph type="pic" sz="quarter" idx="17"/>
          </p:nvPr>
        </p:nvPicPr>
        <p:blipFill>
          <a:blip r:embed="rId12">
            <a:extLst>
              <a:ext uri="{96DAC541-7B7A-43D3-8B79-37D633B846F1}">
                <asvg:svgBlip xmlns:asvg="http://schemas.microsoft.com/office/drawing/2016/SVG/main" r:embed="rId13"/>
              </a:ext>
            </a:extLst>
          </a:blip>
          <a:srcRect t="220" b="220"/>
          <a:stretch>
            <a:fillRect/>
          </a:stretch>
        </p:blipFill>
        <p:spPr/>
      </p:pic>
      <p:sp>
        <p:nvSpPr>
          <p:cNvPr id="15" name="Text Placeholder 14">
            <a:extLst>
              <a:ext uri="{FF2B5EF4-FFF2-40B4-BE49-F238E27FC236}">
                <a16:creationId xmlns:a16="http://schemas.microsoft.com/office/drawing/2014/main" id="{12AE4321-FAD5-3260-9628-C3F01505986B}"/>
              </a:ext>
            </a:extLst>
          </p:cNvPr>
          <p:cNvSpPr>
            <a:spLocks noGrp="1"/>
          </p:cNvSpPr>
          <p:nvPr>
            <p:ph type="body" sz="quarter" idx="14"/>
          </p:nvPr>
        </p:nvSpPr>
        <p:spPr/>
        <p:txBody>
          <a:bodyPr/>
          <a:lstStyle/>
          <a:p>
            <a:r>
              <a:rPr lang="en-GB" dirty="0">
                <a:solidFill>
                  <a:schemeClr val="tx1"/>
                </a:solidFill>
              </a:rPr>
              <a:t>whole</a:t>
            </a:r>
            <a:r>
              <a:rPr lang="en-GB" dirty="0"/>
              <a:t> | </a:t>
            </a:r>
            <a:r>
              <a:rPr lang="en-GB" dirty="0">
                <a:solidFill>
                  <a:schemeClr val="tx1"/>
                </a:solidFill>
              </a:rPr>
              <a:t>part</a:t>
            </a:r>
            <a:r>
              <a:rPr lang="en-GB" dirty="0"/>
              <a:t> | </a:t>
            </a:r>
            <a:r>
              <a:rPr lang="en-GB" dirty="0">
                <a:solidFill>
                  <a:schemeClr val="tx1"/>
                </a:solidFill>
              </a:rPr>
              <a:t>equal</a:t>
            </a:r>
            <a:r>
              <a:rPr lang="en-GB" dirty="0"/>
              <a:t> | </a:t>
            </a:r>
            <a:r>
              <a:rPr lang="en-GB" dirty="0">
                <a:solidFill>
                  <a:schemeClr val="tx1"/>
                </a:solidFill>
              </a:rPr>
              <a:t>unequal </a:t>
            </a:r>
            <a:r>
              <a:rPr lang="en-GB" dirty="0"/>
              <a:t>| </a:t>
            </a:r>
            <a:r>
              <a:rPr lang="en-GB" dirty="0">
                <a:solidFill>
                  <a:schemeClr val="tx1"/>
                </a:solidFill>
              </a:rPr>
              <a:t>share </a:t>
            </a:r>
            <a:r>
              <a:rPr lang="en-GB" dirty="0"/>
              <a:t>| </a:t>
            </a:r>
            <a:r>
              <a:rPr lang="en-GB" dirty="0">
                <a:solidFill>
                  <a:schemeClr val="tx1"/>
                </a:solidFill>
              </a:rPr>
              <a:t>group</a:t>
            </a:r>
            <a:r>
              <a:rPr lang="en-GB" dirty="0"/>
              <a:t> | </a:t>
            </a:r>
            <a:r>
              <a:rPr lang="en-GB" dirty="0">
                <a:solidFill>
                  <a:schemeClr val="tx1"/>
                </a:solidFill>
              </a:rPr>
              <a:t>fair</a:t>
            </a:r>
          </a:p>
        </p:txBody>
      </p:sp>
    </p:spTree>
    <p:extLst>
      <p:ext uri="{BB962C8B-B14F-4D97-AF65-F5344CB8AC3E}">
        <p14:creationId xmlns:p14="http://schemas.microsoft.com/office/powerpoint/2010/main" val="2323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DE77-3B07-93D6-94AC-901CB7277002}"/>
              </a:ext>
            </a:extLst>
          </p:cNvPr>
          <p:cNvSpPr>
            <a:spLocks noGrp="1"/>
          </p:cNvSpPr>
          <p:nvPr>
            <p:ph type="title"/>
          </p:nvPr>
        </p:nvSpPr>
        <p:spPr>
          <a:xfrm>
            <a:off x="891373" y="307050"/>
            <a:ext cx="4680000" cy="415498"/>
          </a:xfrm>
        </p:spPr>
        <p:txBody>
          <a:bodyPr/>
          <a:lstStyle/>
          <a:p>
            <a:r>
              <a:rPr lang="en-GB" dirty="0">
                <a:ea typeface="Calibri"/>
              </a:rPr>
              <a:t>Teach: I do (4)</a:t>
            </a:r>
            <a:endParaRPr lang="en-GB" dirty="0"/>
          </a:p>
        </p:txBody>
      </p:sp>
      <p:sp>
        <p:nvSpPr>
          <p:cNvPr id="3" name="Text Placeholder 2">
            <a:extLst>
              <a:ext uri="{FF2B5EF4-FFF2-40B4-BE49-F238E27FC236}">
                <a16:creationId xmlns:a16="http://schemas.microsoft.com/office/drawing/2014/main" id="{30474C10-62CF-0848-645A-3251D93C67B5}"/>
              </a:ext>
            </a:extLst>
          </p:cNvPr>
          <p:cNvSpPr>
            <a:spLocks noGrp="1"/>
          </p:cNvSpPr>
          <p:nvPr>
            <p:ph type="body" sz="quarter" idx="11"/>
          </p:nvPr>
        </p:nvSpPr>
        <p:spPr>
          <a:xfrm>
            <a:off x="263522" y="1052513"/>
            <a:ext cx="4991058" cy="507831"/>
          </a:xfrm>
        </p:spPr>
        <p:txBody>
          <a:bodyPr/>
          <a:lstStyle/>
          <a:p>
            <a:r>
              <a:rPr lang="en-GB" dirty="0"/>
              <a:t>This is my whole tower. </a:t>
            </a:r>
          </a:p>
        </p:txBody>
      </p:sp>
      <p:pic>
        <p:nvPicPr>
          <p:cNvPr id="16" name="Picture Placeholder 15" descr="Tower of eight interlocking cubes">
            <a:extLst>
              <a:ext uri="{FF2B5EF4-FFF2-40B4-BE49-F238E27FC236}">
                <a16:creationId xmlns:a16="http://schemas.microsoft.com/office/drawing/2014/main" id="{FFDFF6DB-424E-2AD8-6892-CB5A7B39056E}"/>
              </a:ext>
            </a:extLst>
          </p:cNvPr>
          <p:cNvPicPr>
            <a:picLocks noGrp="1" noChangeAspect="1"/>
          </p:cNvPicPr>
          <p:nvPr>
            <p:ph type="pic" sz="quarter" idx="12"/>
          </p:nvPr>
        </p:nvPicPr>
        <p:blipFill>
          <a:blip r:embed="rId3"/>
          <a:stretch>
            <a:fillRect/>
          </a:stretch>
        </p:blipFill>
        <p:spPr>
          <a:xfrm>
            <a:off x="385529" y="1667648"/>
            <a:ext cx="593450" cy="3432386"/>
          </a:xfrm>
        </p:spPr>
      </p:pic>
      <p:sp>
        <p:nvSpPr>
          <p:cNvPr id="4" name="Text Placeholder 3">
            <a:extLst>
              <a:ext uri="{FF2B5EF4-FFF2-40B4-BE49-F238E27FC236}">
                <a16:creationId xmlns:a16="http://schemas.microsoft.com/office/drawing/2014/main" id="{2166F51B-EB53-2C5A-16C4-321F25F1BD39}"/>
              </a:ext>
            </a:extLst>
          </p:cNvPr>
          <p:cNvSpPr>
            <a:spLocks noGrp="1"/>
          </p:cNvSpPr>
          <p:nvPr>
            <p:ph type="body" sz="quarter" idx="16"/>
          </p:nvPr>
        </p:nvSpPr>
        <p:spPr>
          <a:xfrm>
            <a:off x="263522" y="5507608"/>
            <a:ext cx="3252408" cy="479139"/>
          </a:xfrm>
          <a:prstGeom prst="roundRect">
            <a:avLst/>
          </a:prstGeom>
          <a:solidFill>
            <a:srgbClr val="E4DFED"/>
          </a:solidFill>
        </p:spPr>
        <p:txBody>
          <a:bodyPr lIns="90000" tIns="46800" rIns="90000" bIns="46800"/>
          <a:lstStyle/>
          <a:p>
            <a:pPr>
              <a:lnSpc>
                <a:spcPct val="100000"/>
              </a:lnSpc>
            </a:pPr>
            <a:r>
              <a:rPr lang="en-GB" dirty="0"/>
              <a:t>The whole amount is __.</a:t>
            </a:r>
          </a:p>
        </p:txBody>
      </p:sp>
      <p:sp>
        <p:nvSpPr>
          <p:cNvPr id="5" name="Text Placeholder 4">
            <a:extLst>
              <a:ext uri="{FF2B5EF4-FFF2-40B4-BE49-F238E27FC236}">
                <a16:creationId xmlns:a16="http://schemas.microsoft.com/office/drawing/2014/main" id="{5165330E-24D8-DC2D-6313-FB49D7EAAD14}"/>
              </a:ext>
            </a:extLst>
          </p:cNvPr>
          <p:cNvSpPr>
            <a:spLocks noGrp="1"/>
          </p:cNvSpPr>
          <p:nvPr>
            <p:ph type="body" sz="quarter" idx="18"/>
          </p:nvPr>
        </p:nvSpPr>
        <p:spPr>
          <a:xfrm>
            <a:off x="4439653" y="1257162"/>
            <a:ext cx="4338000" cy="779701"/>
          </a:xfrm>
        </p:spPr>
        <p:txBody>
          <a:bodyPr/>
          <a:lstStyle/>
          <a:p>
            <a:pPr>
              <a:lnSpc>
                <a:spcPct val="100000"/>
              </a:lnSpc>
            </a:pPr>
            <a:r>
              <a:rPr lang="en-GB" dirty="0"/>
              <a:t>I have split the tower into 2 parts.</a:t>
            </a:r>
          </a:p>
          <a:p>
            <a:pPr>
              <a:lnSpc>
                <a:spcPct val="100000"/>
              </a:lnSpc>
            </a:pPr>
            <a:r>
              <a:rPr lang="en-GB" dirty="0"/>
              <a:t>Are the parts equal or unequal?</a:t>
            </a:r>
          </a:p>
        </p:txBody>
      </p:sp>
      <p:pic>
        <p:nvPicPr>
          <p:cNvPr id="10" name="Graphic 9" descr="Numicon 4-piece">
            <a:extLst>
              <a:ext uri="{FF2B5EF4-FFF2-40B4-BE49-F238E27FC236}">
                <a16:creationId xmlns:a16="http://schemas.microsoft.com/office/drawing/2014/main" id="{F17ABF36-788C-960A-1A84-CD99ACF1D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5833" y="4142047"/>
            <a:ext cx="871127" cy="871127"/>
          </a:xfrm>
          <a:prstGeom prst="rect">
            <a:avLst/>
          </a:prstGeom>
        </p:spPr>
      </p:pic>
      <p:pic>
        <p:nvPicPr>
          <p:cNvPr id="9" name="Picture Placeholder 8" descr="Two equal towers of four interlocking cubes">
            <a:extLst>
              <a:ext uri="{FF2B5EF4-FFF2-40B4-BE49-F238E27FC236}">
                <a16:creationId xmlns:a16="http://schemas.microsoft.com/office/drawing/2014/main" id="{A19B24B8-31BA-08A4-CB34-BEACA0CFE271}"/>
              </a:ext>
            </a:extLst>
          </p:cNvPr>
          <p:cNvPicPr>
            <a:picLocks noGrp="1" noChangeAspect="1"/>
          </p:cNvPicPr>
          <p:nvPr>
            <p:ph type="pic" sz="quarter" idx="21"/>
          </p:nvPr>
        </p:nvPicPr>
        <p:blipFill>
          <a:blip r:embed="rId6"/>
          <a:stretch>
            <a:fillRect/>
          </a:stretch>
        </p:blipFill>
        <p:spPr>
          <a:xfrm>
            <a:off x="5075813" y="3245476"/>
            <a:ext cx="1750189" cy="1854558"/>
          </a:xfrm>
        </p:spPr>
      </p:pic>
      <p:pic>
        <p:nvPicPr>
          <p:cNvPr id="8" name="Graphic 7" descr="Numicon 4-piece">
            <a:extLst>
              <a:ext uri="{FF2B5EF4-FFF2-40B4-BE49-F238E27FC236}">
                <a16:creationId xmlns:a16="http://schemas.microsoft.com/office/drawing/2014/main" id="{2F145B5E-68A5-5E98-E9AB-AA523C409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3666" y="4142046"/>
            <a:ext cx="871127" cy="871127"/>
          </a:xfrm>
          <a:prstGeom prst="rect">
            <a:avLst/>
          </a:prstGeom>
        </p:spPr>
      </p:pic>
      <p:sp>
        <p:nvSpPr>
          <p:cNvPr id="6" name="Text Placeholder 3">
            <a:extLst>
              <a:ext uri="{FF2B5EF4-FFF2-40B4-BE49-F238E27FC236}">
                <a16:creationId xmlns:a16="http://schemas.microsoft.com/office/drawing/2014/main" id="{36704548-AFED-DBD9-C9B2-A8FA856E1DC3}"/>
              </a:ext>
            </a:extLst>
          </p:cNvPr>
          <p:cNvSpPr txBox="1">
            <a:spLocks/>
          </p:cNvSpPr>
          <p:nvPr/>
        </p:nvSpPr>
        <p:spPr>
          <a:xfrm>
            <a:off x="3846618" y="5507608"/>
            <a:ext cx="6044755" cy="479139"/>
          </a:xfrm>
          <a:prstGeom prst="roundRect">
            <a:avLst/>
          </a:prstGeom>
          <a:solidFill>
            <a:srgbClr val="E4DFED"/>
          </a:solidFill>
        </p:spPr>
        <p:txBody>
          <a:bodyPr wrap="square" lIns="90000" tIns="46800" rIns="90000" bIns="4680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Tx/>
            </a:pPr>
            <a:r>
              <a:rPr lang="en-GB" dirty="0"/>
              <a:t>The whole has been split into 2 equal parts of __ .</a:t>
            </a:r>
          </a:p>
        </p:txBody>
      </p:sp>
      <p:pic>
        <p:nvPicPr>
          <p:cNvPr id="13" name="Picture Placeholder 12" descr="A part-whole model that shows the numeral 8 as the whole. Both parts have 4 squares drawn in each circle.">
            <a:extLst>
              <a:ext uri="{FF2B5EF4-FFF2-40B4-BE49-F238E27FC236}">
                <a16:creationId xmlns:a16="http://schemas.microsoft.com/office/drawing/2014/main" id="{257B7C60-E85C-029F-6F08-0CDAB06D0672}"/>
              </a:ext>
            </a:extLst>
          </p:cNvPr>
          <p:cNvPicPr>
            <a:picLocks noGrp="1" noChangeAspect="1"/>
          </p:cNvPicPr>
          <p:nvPr>
            <p:ph type="pic" sz="quarter" idx="22"/>
          </p:nvPr>
        </p:nvPicPr>
        <p:blipFill>
          <a:blip r:embed="rId7"/>
          <a:stretch>
            <a:fillRect/>
          </a:stretch>
        </p:blipFill>
        <p:spPr>
          <a:xfrm>
            <a:off x="8946000" y="2296800"/>
            <a:ext cx="2704434" cy="2521552"/>
          </a:xfrm>
        </p:spPr>
      </p:pic>
      <p:pic>
        <p:nvPicPr>
          <p:cNvPr id="17" name="Picture Placeholder 16" descr="Key words">
            <a:extLst>
              <a:ext uri="{FF2B5EF4-FFF2-40B4-BE49-F238E27FC236}">
                <a16:creationId xmlns:a16="http://schemas.microsoft.com/office/drawing/2014/main" id="{3ABEC595-D97A-CBC9-844D-60063924D566}"/>
              </a:ext>
            </a:extLst>
          </p:cNvPr>
          <p:cNvPicPr>
            <a:picLocks noGrp="1" noChangeAspect="1"/>
          </p:cNvPicPr>
          <p:nvPr>
            <p:ph type="pic" sz="quarter" idx="17"/>
          </p:nvPr>
        </p:nvPicPr>
        <p:blipFill>
          <a:blip r:embed="rId8">
            <a:extLst>
              <a:ext uri="{96DAC541-7B7A-43D3-8B79-37D633B846F1}">
                <asvg:svgBlip xmlns:asvg="http://schemas.microsoft.com/office/drawing/2016/SVG/main" r:embed="rId9"/>
              </a:ext>
            </a:extLst>
          </a:blip>
          <a:srcRect t="220" b="220"/>
          <a:stretch>
            <a:fillRect/>
          </a:stretch>
        </p:blipFill>
        <p:spPr/>
      </p:pic>
      <p:sp>
        <p:nvSpPr>
          <p:cNvPr id="15" name="Text Placeholder 14">
            <a:extLst>
              <a:ext uri="{FF2B5EF4-FFF2-40B4-BE49-F238E27FC236}">
                <a16:creationId xmlns:a16="http://schemas.microsoft.com/office/drawing/2014/main" id="{12AE4321-FAD5-3260-9628-C3F01505986B}"/>
              </a:ext>
            </a:extLst>
          </p:cNvPr>
          <p:cNvSpPr>
            <a:spLocks noGrp="1"/>
          </p:cNvSpPr>
          <p:nvPr>
            <p:ph type="body" sz="quarter" idx="14"/>
          </p:nvPr>
        </p:nvSpPr>
        <p:spPr/>
        <p:txBody>
          <a:bodyPr/>
          <a:lstStyle/>
          <a:p>
            <a:r>
              <a:rPr lang="en-GB" dirty="0">
                <a:solidFill>
                  <a:schemeClr val="tx1"/>
                </a:solidFill>
              </a:rPr>
              <a:t>whole</a:t>
            </a:r>
            <a:r>
              <a:rPr lang="en-GB" dirty="0"/>
              <a:t> | </a:t>
            </a:r>
            <a:r>
              <a:rPr lang="en-GB" dirty="0">
                <a:solidFill>
                  <a:schemeClr val="tx1"/>
                </a:solidFill>
              </a:rPr>
              <a:t>part </a:t>
            </a:r>
            <a:r>
              <a:rPr lang="en-GB" dirty="0"/>
              <a:t>|</a:t>
            </a:r>
            <a:r>
              <a:rPr lang="en-GB" dirty="0">
                <a:solidFill>
                  <a:schemeClr val="tx1"/>
                </a:solidFill>
              </a:rPr>
              <a:t> equal </a:t>
            </a:r>
            <a:r>
              <a:rPr lang="en-GB" dirty="0"/>
              <a:t>| </a:t>
            </a:r>
            <a:r>
              <a:rPr lang="en-GB" dirty="0">
                <a:solidFill>
                  <a:schemeClr val="tx1"/>
                </a:solidFill>
              </a:rPr>
              <a:t>unequal</a:t>
            </a:r>
            <a:r>
              <a:rPr lang="en-GB" dirty="0"/>
              <a:t> | </a:t>
            </a:r>
            <a:r>
              <a:rPr lang="en-GB" dirty="0">
                <a:solidFill>
                  <a:schemeClr val="tx1"/>
                </a:solidFill>
              </a:rPr>
              <a:t>share</a:t>
            </a:r>
            <a:r>
              <a:rPr lang="en-GB" dirty="0"/>
              <a:t> |</a:t>
            </a:r>
            <a:r>
              <a:rPr lang="en-GB" dirty="0">
                <a:solidFill>
                  <a:schemeClr val="tx1"/>
                </a:solidFill>
              </a:rPr>
              <a:t> group </a:t>
            </a:r>
            <a:r>
              <a:rPr lang="en-GB" dirty="0"/>
              <a:t>| </a:t>
            </a:r>
            <a:r>
              <a:rPr lang="en-GB" dirty="0">
                <a:solidFill>
                  <a:schemeClr val="tx1"/>
                </a:solidFill>
              </a:rPr>
              <a:t>fair</a:t>
            </a:r>
          </a:p>
        </p:txBody>
      </p:sp>
    </p:spTree>
    <p:extLst>
      <p:ext uri="{BB962C8B-B14F-4D97-AF65-F5344CB8AC3E}">
        <p14:creationId xmlns:p14="http://schemas.microsoft.com/office/powerpoint/2010/main" val="24566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25C1-C2AD-3BB8-E331-AB48FF23B0BA}"/>
              </a:ext>
            </a:extLst>
          </p:cNvPr>
          <p:cNvSpPr>
            <a:spLocks noGrp="1"/>
          </p:cNvSpPr>
          <p:nvPr>
            <p:ph type="title"/>
          </p:nvPr>
        </p:nvSpPr>
        <p:spPr>
          <a:xfrm>
            <a:off x="891373" y="307050"/>
            <a:ext cx="4680000" cy="415498"/>
          </a:xfrm>
        </p:spPr>
        <p:txBody>
          <a:bodyPr/>
          <a:lstStyle/>
          <a:p>
            <a:r>
              <a:rPr lang="en-US">
                <a:latin typeface="Calibri"/>
                <a:ea typeface="Calibri"/>
                <a:cs typeface="Calibri"/>
              </a:rPr>
              <a:t>Teach: We do</a:t>
            </a:r>
            <a:endParaRPr lang="en-US">
              <a:latin typeface="Calibri"/>
              <a:cs typeface="Calibri"/>
            </a:endParaRPr>
          </a:p>
        </p:txBody>
      </p:sp>
      <p:pic>
        <p:nvPicPr>
          <p:cNvPr id="47" name="Picture Placeholder 15" descr="Oracy groupings: pairs">
            <a:extLst>
              <a:ext uri="{FF2B5EF4-FFF2-40B4-BE49-F238E27FC236}">
                <a16:creationId xmlns:a16="http://schemas.microsoft.com/office/drawing/2014/main" id="{5EE4D00A-8993-FF55-E218-E08AF541BA2A}"/>
              </a:ext>
            </a:extLst>
          </p:cNvPr>
          <p:cNvPicPr>
            <a:picLocks noGrp="1" noChangeAspect="1"/>
          </p:cNvPicPr>
          <p:nvPr>
            <p:ph type="pic" sz="quarter" idx="12"/>
          </p:nvPr>
        </p:nvPicPr>
        <p:blipFill>
          <a:blip r:embed="rId3"/>
          <a:stretch>
            <a:fillRect/>
          </a:stretch>
        </p:blipFill>
        <p:spPr>
          <a:xfrm>
            <a:off x="9662400" y="201600"/>
            <a:ext cx="1080000" cy="1080000"/>
          </a:xfrm>
        </p:spPr>
      </p:pic>
      <p:sp>
        <p:nvSpPr>
          <p:cNvPr id="3" name="Text Placeholder 2">
            <a:extLst>
              <a:ext uri="{FF2B5EF4-FFF2-40B4-BE49-F238E27FC236}">
                <a16:creationId xmlns:a16="http://schemas.microsoft.com/office/drawing/2014/main" id="{D0B12B87-B3EF-A43C-59A3-51DC6A7B4161}"/>
              </a:ext>
            </a:extLst>
          </p:cNvPr>
          <p:cNvSpPr>
            <a:spLocks noGrp="1"/>
          </p:cNvSpPr>
          <p:nvPr>
            <p:ph type="body" sz="quarter" idx="11"/>
          </p:nvPr>
        </p:nvSpPr>
        <p:spPr>
          <a:xfrm>
            <a:off x="263523" y="1052513"/>
            <a:ext cx="11664952" cy="1118255"/>
          </a:xfrm>
        </p:spPr>
        <p:txBody>
          <a:bodyPr/>
          <a:lstStyle/>
          <a:p>
            <a:r>
              <a:rPr lang="en-GB" dirty="0"/>
              <a:t>How could we make a model of the parts?</a:t>
            </a:r>
          </a:p>
          <a:p>
            <a:r>
              <a:rPr lang="en-GB" dirty="0"/>
              <a:t>Are the parts equal or unequal? What is the whole? </a:t>
            </a:r>
          </a:p>
        </p:txBody>
      </p:sp>
      <p:sp>
        <p:nvSpPr>
          <p:cNvPr id="46" name="Text Placeholder 2">
            <a:extLst>
              <a:ext uri="{FF2B5EF4-FFF2-40B4-BE49-F238E27FC236}">
                <a16:creationId xmlns:a16="http://schemas.microsoft.com/office/drawing/2014/main" id="{068C05EB-F5C3-E7BC-0D23-0D5B08453B23}"/>
              </a:ext>
            </a:extLst>
          </p:cNvPr>
          <p:cNvSpPr txBox="1">
            <a:spLocks/>
          </p:cNvSpPr>
          <p:nvPr/>
        </p:nvSpPr>
        <p:spPr>
          <a:xfrm>
            <a:off x="489353" y="2378060"/>
            <a:ext cx="441256" cy="507831"/>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b="1" dirty="0"/>
              <a:t>1.</a:t>
            </a:r>
          </a:p>
        </p:txBody>
      </p:sp>
      <p:grpSp>
        <p:nvGrpSpPr>
          <p:cNvPr id="4" name="Group 3" descr="Part-whole model. Whole is blank. Parts are 7 and 3.">
            <a:extLst>
              <a:ext uri="{FF2B5EF4-FFF2-40B4-BE49-F238E27FC236}">
                <a16:creationId xmlns:a16="http://schemas.microsoft.com/office/drawing/2014/main" id="{F193ADCA-1DA5-FD7A-C8E7-E2E26E4AD3F9}"/>
              </a:ext>
            </a:extLst>
          </p:cNvPr>
          <p:cNvGrpSpPr>
            <a:grpSpLocks noChangeAspect="1"/>
          </p:cNvGrpSpPr>
          <p:nvPr/>
        </p:nvGrpSpPr>
        <p:grpSpPr>
          <a:xfrm>
            <a:off x="523510" y="2333849"/>
            <a:ext cx="1511738" cy="1476773"/>
            <a:chOff x="1359750" y="1219201"/>
            <a:chExt cx="2159625" cy="2109675"/>
          </a:xfrm>
        </p:grpSpPr>
        <p:cxnSp>
          <p:nvCxnSpPr>
            <p:cNvPr id="5" name="Straight Connector 4">
              <a:extLst>
                <a:ext uri="{FF2B5EF4-FFF2-40B4-BE49-F238E27FC236}">
                  <a16:creationId xmlns:a16="http://schemas.microsoft.com/office/drawing/2014/main" id="{B2001083-0C04-0698-51FD-B399F58D300A}"/>
                </a:ext>
              </a:extLst>
            </p:cNvPr>
            <p:cNvCxnSpPr>
              <a:stCxn id="9" idx="7"/>
              <a:endCxn id="10" idx="3"/>
            </p:cNvCxnSpPr>
            <p:nvPr/>
          </p:nvCxnSpPr>
          <p:spPr>
            <a:xfrm flipH="1">
              <a:off x="1491552" y="1351003"/>
              <a:ext cx="1266209"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ED60D5-E9C6-151B-0E27-89CA6771D2BF}"/>
                </a:ext>
              </a:extLst>
            </p:cNvPr>
            <p:cNvCxnSpPr>
              <a:cxnSpLocks/>
              <a:stCxn id="9" idx="1"/>
              <a:endCxn id="11" idx="5"/>
            </p:cNvCxnSpPr>
            <p:nvPr/>
          </p:nvCxnSpPr>
          <p:spPr>
            <a:xfrm>
              <a:off x="2121365" y="1351003"/>
              <a:ext cx="1266208"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C9E28C1-6820-8D04-73AC-7754A73304A3}"/>
                </a:ext>
              </a:extLst>
            </p:cNvPr>
            <p:cNvSpPr/>
            <p:nvPr/>
          </p:nvSpPr>
          <p:spPr>
            <a:xfrm>
              <a:off x="1989563" y="1219201"/>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0" name="Oval 9">
              <a:extLst>
                <a:ext uri="{FF2B5EF4-FFF2-40B4-BE49-F238E27FC236}">
                  <a16:creationId xmlns:a16="http://schemas.microsoft.com/office/drawing/2014/main" id="{9E4CA77D-5C9C-4750-E7C6-5BBC14B94532}"/>
                </a:ext>
              </a:extLst>
            </p:cNvPr>
            <p:cNvSpPr/>
            <p:nvPr/>
          </p:nvSpPr>
          <p:spPr>
            <a:xfrm>
              <a:off x="1359750"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7</a:t>
              </a:r>
              <a:endParaRPr lang="en-GB" sz="2200">
                <a:solidFill>
                  <a:schemeClr val="tx1"/>
                </a:solidFill>
              </a:endParaRPr>
            </a:p>
          </p:txBody>
        </p:sp>
        <p:sp>
          <p:nvSpPr>
            <p:cNvPr id="11" name="Oval 10">
              <a:extLst>
                <a:ext uri="{FF2B5EF4-FFF2-40B4-BE49-F238E27FC236}">
                  <a16:creationId xmlns:a16="http://schemas.microsoft.com/office/drawing/2014/main" id="{66D4E1D6-9349-A2FF-C092-45A9B7A16F62}"/>
                </a:ext>
              </a:extLst>
            </p:cNvPr>
            <p:cNvSpPr/>
            <p:nvPr/>
          </p:nvSpPr>
          <p:spPr>
            <a:xfrm>
              <a:off x="2619375"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3</a:t>
              </a:r>
              <a:endParaRPr lang="en-GB" sz="2200">
                <a:solidFill>
                  <a:schemeClr val="tx1"/>
                </a:solidFill>
              </a:endParaRPr>
            </a:p>
          </p:txBody>
        </p:sp>
      </p:grpSp>
      <p:sp>
        <p:nvSpPr>
          <p:cNvPr id="48" name="Text Placeholder 2">
            <a:extLst>
              <a:ext uri="{FF2B5EF4-FFF2-40B4-BE49-F238E27FC236}">
                <a16:creationId xmlns:a16="http://schemas.microsoft.com/office/drawing/2014/main" id="{D0A82FBC-9A13-AB9C-608B-1F7E0D945904}"/>
              </a:ext>
            </a:extLst>
          </p:cNvPr>
          <p:cNvSpPr txBox="1">
            <a:spLocks/>
          </p:cNvSpPr>
          <p:nvPr/>
        </p:nvSpPr>
        <p:spPr>
          <a:xfrm>
            <a:off x="4133191" y="2378060"/>
            <a:ext cx="441256" cy="507831"/>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b="1" dirty="0"/>
              <a:t>2.</a:t>
            </a:r>
          </a:p>
        </p:txBody>
      </p:sp>
      <p:grpSp>
        <p:nvGrpSpPr>
          <p:cNvPr id="40" name="Group 39" descr="Part-whole model. Whole is blank. Parts are 3 and 3.">
            <a:extLst>
              <a:ext uri="{FF2B5EF4-FFF2-40B4-BE49-F238E27FC236}">
                <a16:creationId xmlns:a16="http://schemas.microsoft.com/office/drawing/2014/main" id="{0B6CA976-C591-B06B-091B-9FEE8C15B3F3}"/>
              </a:ext>
            </a:extLst>
          </p:cNvPr>
          <p:cNvGrpSpPr>
            <a:grpSpLocks noChangeAspect="1"/>
          </p:cNvGrpSpPr>
          <p:nvPr/>
        </p:nvGrpSpPr>
        <p:grpSpPr>
          <a:xfrm>
            <a:off x="4366475" y="2393895"/>
            <a:ext cx="1511738" cy="1476773"/>
            <a:chOff x="1359750" y="1219201"/>
            <a:chExt cx="2159625" cy="2109675"/>
          </a:xfrm>
        </p:grpSpPr>
        <p:cxnSp>
          <p:nvCxnSpPr>
            <p:cNvPr id="41" name="Straight Connector 40">
              <a:extLst>
                <a:ext uri="{FF2B5EF4-FFF2-40B4-BE49-F238E27FC236}">
                  <a16:creationId xmlns:a16="http://schemas.microsoft.com/office/drawing/2014/main" id="{DD5FB3A1-D785-044D-AC94-CC38A6CBDF09}"/>
                </a:ext>
              </a:extLst>
            </p:cNvPr>
            <p:cNvCxnSpPr>
              <a:stCxn id="43" idx="7"/>
              <a:endCxn id="44" idx="3"/>
            </p:cNvCxnSpPr>
            <p:nvPr/>
          </p:nvCxnSpPr>
          <p:spPr>
            <a:xfrm flipH="1">
              <a:off x="1491552" y="1351003"/>
              <a:ext cx="1266209"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C3A67D-A2A0-4952-3313-DBCD43840A8C}"/>
                </a:ext>
              </a:extLst>
            </p:cNvPr>
            <p:cNvCxnSpPr>
              <a:cxnSpLocks/>
              <a:stCxn id="43" idx="1"/>
              <a:endCxn id="45" idx="5"/>
            </p:cNvCxnSpPr>
            <p:nvPr/>
          </p:nvCxnSpPr>
          <p:spPr>
            <a:xfrm>
              <a:off x="2121365" y="1351003"/>
              <a:ext cx="1266208"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9B56BFF3-BC24-320C-2FC8-B88360BAF416}"/>
                </a:ext>
              </a:extLst>
            </p:cNvPr>
            <p:cNvSpPr/>
            <p:nvPr/>
          </p:nvSpPr>
          <p:spPr>
            <a:xfrm>
              <a:off x="1989563" y="1219201"/>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44" name="Oval 43">
              <a:extLst>
                <a:ext uri="{FF2B5EF4-FFF2-40B4-BE49-F238E27FC236}">
                  <a16:creationId xmlns:a16="http://schemas.microsoft.com/office/drawing/2014/main" id="{4CA0BC7C-3B04-4DDE-77B0-ADBA76CC9F11}"/>
                </a:ext>
              </a:extLst>
            </p:cNvPr>
            <p:cNvSpPr/>
            <p:nvPr/>
          </p:nvSpPr>
          <p:spPr>
            <a:xfrm>
              <a:off x="1359750"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3</a:t>
              </a:r>
              <a:endParaRPr lang="en-GB" sz="2200">
                <a:solidFill>
                  <a:schemeClr val="tx1"/>
                </a:solidFill>
              </a:endParaRPr>
            </a:p>
          </p:txBody>
        </p:sp>
        <p:sp>
          <p:nvSpPr>
            <p:cNvPr id="45" name="Oval 44">
              <a:extLst>
                <a:ext uri="{FF2B5EF4-FFF2-40B4-BE49-F238E27FC236}">
                  <a16:creationId xmlns:a16="http://schemas.microsoft.com/office/drawing/2014/main" id="{516893D9-5DE1-CDCB-DB93-C510E3181550}"/>
                </a:ext>
              </a:extLst>
            </p:cNvPr>
            <p:cNvSpPr/>
            <p:nvPr/>
          </p:nvSpPr>
          <p:spPr>
            <a:xfrm>
              <a:off x="2619375"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3</a:t>
              </a:r>
              <a:endParaRPr lang="en-GB" sz="2200">
                <a:solidFill>
                  <a:schemeClr val="tx1"/>
                </a:solidFill>
              </a:endParaRPr>
            </a:p>
          </p:txBody>
        </p:sp>
      </p:grpSp>
      <p:sp>
        <p:nvSpPr>
          <p:cNvPr id="49" name="Text Placeholder 2">
            <a:extLst>
              <a:ext uri="{FF2B5EF4-FFF2-40B4-BE49-F238E27FC236}">
                <a16:creationId xmlns:a16="http://schemas.microsoft.com/office/drawing/2014/main" id="{E58CA46C-6530-EA6D-D62C-B388987E90FE}"/>
              </a:ext>
            </a:extLst>
          </p:cNvPr>
          <p:cNvSpPr txBox="1">
            <a:spLocks/>
          </p:cNvSpPr>
          <p:nvPr/>
        </p:nvSpPr>
        <p:spPr>
          <a:xfrm>
            <a:off x="7546063" y="2451802"/>
            <a:ext cx="441256" cy="507831"/>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b="1" dirty="0"/>
              <a:t>3.</a:t>
            </a:r>
          </a:p>
        </p:txBody>
      </p:sp>
      <p:grpSp>
        <p:nvGrpSpPr>
          <p:cNvPr id="12" name="Group 11" descr="Part-whole model. Whole is blank. Parts are 12 and 2.">
            <a:extLst>
              <a:ext uri="{FF2B5EF4-FFF2-40B4-BE49-F238E27FC236}">
                <a16:creationId xmlns:a16="http://schemas.microsoft.com/office/drawing/2014/main" id="{8C348705-3B64-BC0A-DFAD-D2ACD53CA686}"/>
              </a:ext>
            </a:extLst>
          </p:cNvPr>
          <p:cNvGrpSpPr>
            <a:grpSpLocks noChangeAspect="1"/>
          </p:cNvGrpSpPr>
          <p:nvPr/>
        </p:nvGrpSpPr>
        <p:grpSpPr>
          <a:xfrm rot="5400000">
            <a:off x="7969449" y="2263951"/>
            <a:ext cx="1511738" cy="1476773"/>
            <a:chOff x="1359750" y="1219201"/>
            <a:chExt cx="2159625" cy="2109675"/>
          </a:xfrm>
        </p:grpSpPr>
        <p:cxnSp>
          <p:nvCxnSpPr>
            <p:cNvPr id="13" name="Straight Connector 12">
              <a:extLst>
                <a:ext uri="{FF2B5EF4-FFF2-40B4-BE49-F238E27FC236}">
                  <a16:creationId xmlns:a16="http://schemas.microsoft.com/office/drawing/2014/main" id="{B8D067D1-7EAA-C072-8396-681552D83297}"/>
                </a:ext>
              </a:extLst>
            </p:cNvPr>
            <p:cNvCxnSpPr>
              <a:cxnSpLocks/>
              <a:stCxn id="16" idx="1"/>
              <a:endCxn id="15" idx="7"/>
            </p:cNvCxnSpPr>
            <p:nvPr/>
          </p:nvCxnSpPr>
          <p:spPr>
            <a:xfrm rot="16200000">
              <a:off x="1201621" y="1640934"/>
              <a:ext cx="1846071" cy="12662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30F3AD-BF74-8A6F-F2F0-90320C4386E0}"/>
                </a:ext>
              </a:extLst>
            </p:cNvPr>
            <p:cNvCxnSpPr>
              <a:cxnSpLocks/>
              <a:stCxn id="17" idx="3"/>
              <a:endCxn id="15" idx="1"/>
            </p:cNvCxnSpPr>
            <p:nvPr/>
          </p:nvCxnSpPr>
          <p:spPr>
            <a:xfrm rot="16200000" flipV="1">
              <a:off x="1819014" y="1653354"/>
              <a:ext cx="1858248" cy="12535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495EFD9-3F31-5D25-C3E0-1489DC42E65D}"/>
                </a:ext>
              </a:extLst>
            </p:cNvPr>
            <p:cNvSpPr/>
            <p:nvPr/>
          </p:nvSpPr>
          <p:spPr>
            <a:xfrm>
              <a:off x="1989563" y="1219201"/>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6" name="Oval 15">
              <a:extLst>
                <a:ext uri="{FF2B5EF4-FFF2-40B4-BE49-F238E27FC236}">
                  <a16:creationId xmlns:a16="http://schemas.microsoft.com/office/drawing/2014/main" id="{FEF379DB-3724-4C78-D77C-C66060E6FF44}"/>
                </a:ext>
              </a:extLst>
            </p:cNvPr>
            <p:cNvSpPr/>
            <p:nvPr/>
          </p:nvSpPr>
          <p:spPr>
            <a:xfrm rot="16200000">
              <a:off x="1359750"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54000" rIns="54000" rtlCol="0" anchor="ctr"/>
            <a:lstStyle/>
            <a:p>
              <a:pPr algn="ctr"/>
              <a:r>
                <a:rPr lang="en-US" sz="2200" dirty="0">
                  <a:solidFill>
                    <a:schemeClr val="tx1"/>
                  </a:solidFill>
                </a:rPr>
                <a:t>12</a:t>
              </a:r>
              <a:endParaRPr lang="en-GB" sz="2200" dirty="0">
                <a:solidFill>
                  <a:schemeClr val="tx1"/>
                </a:solidFill>
              </a:endParaRPr>
            </a:p>
          </p:txBody>
        </p:sp>
        <p:sp>
          <p:nvSpPr>
            <p:cNvPr id="17" name="Oval 16">
              <a:extLst>
                <a:ext uri="{FF2B5EF4-FFF2-40B4-BE49-F238E27FC236}">
                  <a16:creationId xmlns:a16="http://schemas.microsoft.com/office/drawing/2014/main" id="{3D9979B0-72B3-CA97-051A-6D8B41626760}"/>
                </a:ext>
              </a:extLst>
            </p:cNvPr>
            <p:cNvSpPr/>
            <p:nvPr/>
          </p:nvSpPr>
          <p:spPr>
            <a:xfrm rot="16334215">
              <a:off x="2619375"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2</a:t>
              </a:r>
              <a:endParaRPr lang="en-GB" sz="2200">
                <a:solidFill>
                  <a:schemeClr val="tx1"/>
                </a:solidFill>
              </a:endParaRPr>
            </a:p>
          </p:txBody>
        </p:sp>
      </p:grpSp>
      <p:sp>
        <p:nvSpPr>
          <p:cNvPr id="50" name="Text Placeholder 2">
            <a:extLst>
              <a:ext uri="{FF2B5EF4-FFF2-40B4-BE49-F238E27FC236}">
                <a16:creationId xmlns:a16="http://schemas.microsoft.com/office/drawing/2014/main" id="{5588D33B-BFE9-3F61-9A81-907499C6F9C6}"/>
              </a:ext>
            </a:extLst>
          </p:cNvPr>
          <p:cNvSpPr txBox="1">
            <a:spLocks/>
          </p:cNvSpPr>
          <p:nvPr/>
        </p:nvSpPr>
        <p:spPr>
          <a:xfrm>
            <a:off x="1848190" y="4036992"/>
            <a:ext cx="441256" cy="507831"/>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b="1" dirty="0"/>
              <a:t>4.</a:t>
            </a:r>
          </a:p>
        </p:txBody>
      </p:sp>
      <p:grpSp>
        <p:nvGrpSpPr>
          <p:cNvPr id="18" name="Group 17" descr="Part-whole model. Whole is blank. Parts are 5 and 6.">
            <a:extLst>
              <a:ext uri="{FF2B5EF4-FFF2-40B4-BE49-F238E27FC236}">
                <a16:creationId xmlns:a16="http://schemas.microsoft.com/office/drawing/2014/main" id="{8D728F46-1619-529D-364B-7D0FAD0BBD68}"/>
              </a:ext>
            </a:extLst>
          </p:cNvPr>
          <p:cNvGrpSpPr>
            <a:grpSpLocks noChangeAspect="1"/>
          </p:cNvGrpSpPr>
          <p:nvPr/>
        </p:nvGrpSpPr>
        <p:grpSpPr>
          <a:xfrm rot="10800000">
            <a:off x="2290731" y="4095247"/>
            <a:ext cx="1511738" cy="1476773"/>
            <a:chOff x="1359750" y="1219201"/>
            <a:chExt cx="2159625" cy="2109675"/>
          </a:xfrm>
        </p:grpSpPr>
        <p:cxnSp>
          <p:nvCxnSpPr>
            <p:cNvPr id="19" name="Straight Connector 18">
              <a:extLst>
                <a:ext uri="{FF2B5EF4-FFF2-40B4-BE49-F238E27FC236}">
                  <a16:creationId xmlns:a16="http://schemas.microsoft.com/office/drawing/2014/main" id="{17377D06-BF07-7247-7402-980CC3DC66CA}"/>
                </a:ext>
              </a:extLst>
            </p:cNvPr>
            <p:cNvCxnSpPr>
              <a:cxnSpLocks/>
              <a:stCxn id="22" idx="7"/>
              <a:endCxn id="21" idx="7"/>
            </p:cNvCxnSpPr>
            <p:nvPr/>
          </p:nvCxnSpPr>
          <p:spPr>
            <a:xfrm rot="10800000" flipH="1">
              <a:off x="1491552" y="1351003"/>
              <a:ext cx="1266209"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837FAF-22F2-3853-19AA-6A20A136B574}"/>
                </a:ext>
              </a:extLst>
            </p:cNvPr>
            <p:cNvCxnSpPr>
              <a:cxnSpLocks/>
              <a:stCxn id="23" idx="1"/>
              <a:endCxn id="21" idx="1"/>
            </p:cNvCxnSpPr>
            <p:nvPr/>
          </p:nvCxnSpPr>
          <p:spPr>
            <a:xfrm rot="10800000">
              <a:off x="2121365" y="1351003"/>
              <a:ext cx="1266208"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1AFE4AF-EAA8-A0CE-2078-C00107E318C1}"/>
                </a:ext>
              </a:extLst>
            </p:cNvPr>
            <p:cNvSpPr/>
            <p:nvPr/>
          </p:nvSpPr>
          <p:spPr>
            <a:xfrm>
              <a:off x="1989563" y="1219201"/>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2" name="Oval 21">
              <a:extLst>
                <a:ext uri="{FF2B5EF4-FFF2-40B4-BE49-F238E27FC236}">
                  <a16:creationId xmlns:a16="http://schemas.microsoft.com/office/drawing/2014/main" id="{99DC7884-8519-E1ED-F611-07A307DF8E2D}"/>
                </a:ext>
              </a:extLst>
            </p:cNvPr>
            <p:cNvSpPr/>
            <p:nvPr/>
          </p:nvSpPr>
          <p:spPr>
            <a:xfrm rot="10800000">
              <a:off x="1359750"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5</a:t>
              </a:r>
              <a:endParaRPr lang="en-GB" sz="2200">
                <a:solidFill>
                  <a:schemeClr val="tx1"/>
                </a:solidFill>
              </a:endParaRPr>
            </a:p>
          </p:txBody>
        </p:sp>
        <p:sp>
          <p:nvSpPr>
            <p:cNvPr id="23" name="Oval 22">
              <a:extLst>
                <a:ext uri="{FF2B5EF4-FFF2-40B4-BE49-F238E27FC236}">
                  <a16:creationId xmlns:a16="http://schemas.microsoft.com/office/drawing/2014/main" id="{16F7572E-F87C-9DAA-1BC4-599CF607A15D}"/>
                </a:ext>
              </a:extLst>
            </p:cNvPr>
            <p:cNvSpPr/>
            <p:nvPr/>
          </p:nvSpPr>
          <p:spPr>
            <a:xfrm rot="10800000">
              <a:off x="2619375" y="2428876"/>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6</a:t>
              </a:r>
              <a:endParaRPr lang="en-GB" sz="2200">
                <a:solidFill>
                  <a:schemeClr val="tx1"/>
                </a:solidFill>
              </a:endParaRPr>
            </a:p>
          </p:txBody>
        </p:sp>
      </p:grpSp>
      <p:sp>
        <p:nvSpPr>
          <p:cNvPr id="51" name="Text Placeholder 2">
            <a:extLst>
              <a:ext uri="{FF2B5EF4-FFF2-40B4-BE49-F238E27FC236}">
                <a16:creationId xmlns:a16="http://schemas.microsoft.com/office/drawing/2014/main" id="{FCA00F4A-C4F9-AABE-78A5-06C21C5D3E99}"/>
              </a:ext>
            </a:extLst>
          </p:cNvPr>
          <p:cNvSpPr txBox="1">
            <a:spLocks/>
          </p:cNvSpPr>
          <p:nvPr/>
        </p:nvSpPr>
        <p:spPr>
          <a:xfrm>
            <a:off x="5869676" y="4023210"/>
            <a:ext cx="441256" cy="507831"/>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b="1" dirty="0"/>
              <a:t>5.</a:t>
            </a:r>
          </a:p>
        </p:txBody>
      </p:sp>
      <p:grpSp>
        <p:nvGrpSpPr>
          <p:cNvPr id="24" name="Group 23" descr="Part-whole model. Whole is blank. Parts are 3, 3 and 3.">
            <a:extLst>
              <a:ext uri="{FF2B5EF4-FFF2-40B4-BE49-F238E27FC236}">
                <a16:creationId xmlns:a16="http://schemas.microsoft.com/office/drawing/2014/main" id="{59665012-170B-D791-8073-5B3F3D229784}"/>
              </a:ext>
            </a:extLst>
          </p:cNvPr>
          <p:cNvGrpSpPr>
            <a:grpSpLocks noChangeAspect="1"/>
          </p:cNvGrpSpPr>
          <p:nvPr/>
        </p:nvGrpSpPr>
        <p:grpSpPr>
          <a:xfrm>
            <a:off x="5767359" y="4093794"/>
            <a:ext cx="2045138" cy="1476773"/>
            <a:chOff x="721575" y="3417817"/>
            <a:chExt cx="2921625" cy="2109675"/>
          </a:xfrm>
        </p:grpSpPr>
        <p:cxnSp>
          <p:nvCxnSpPr>
            <p:cNvPr id="25" name="Straight Connector 24">
              <a:extLst>
                <a:ext uri="{FF2B5EF4-FFF2-40B4-BE49-F238E27FC236}">
                  <a16:creationId xmlns:a16="http://schemas.microsoft.com/office/drawing/2014/main" id="{A2B10C07-41CF-67E9-1B25-64A9989869F1}"/>
                </a:ext>
              </a:extLst>
            </p:cNvPr>
            <p:cNvCxnSpPr>
              <a:stCxn id="30" idx="7"/>
              <a:endCxn id="27" idx="3"/>
            </p:cNvCxnSpPr>
            <p:nvPr/>
          </p:nvCxnSpPr>
          <p:spPr>
            <a:xfrm flipH="1">
              <a:off x="853377" y="3549619"/>
              <a:ext cx="1647209"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3DBAE4-9401-8669-F7A6-C08107474BCE}"/>
                </a:ext>
              </a:extLst>
            </p:cNvPr>
            <p:cNvCxnSpPr>
              <a:cxnSpLocks/>
              <a:stCxn id="30" idx="1"/>
              <a:endCxn id="28" idx="5"/>
            </p:cNvCxnSpPr>
            <p:nvPr/>
          </p:nvCxnSpPr>
          <p:spPr>
            <a:xfrm>
              <a:off x="1864190" y="3549619"/>
              <a:ext cx="1647208" cy="184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BB0696B-E7E7-0D98-DC23-8577596CFF7E}"/>
                </a:ext>
              </a:extLst>
            </p:cNvPr>
            <p:cNvSpPr/>
            <p:nvPr/>
          </p:nvSpPr>
          <p:spPr>
            <a:xfrm>
              <a:off x="721575" y="4627492"/>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3</a:t>
              </a:r>
              <a:endParaRPr lang="en-GB" sz="2200">
                <a:solidFill>
                  <a:schemeClr val="tx1"/>
                </a:solidFill>
              </a:endParaRPr>
            </a:p>
          </p:txBody>
        </p:sp>
        <p:sp>
          <p:nvSpPr>
            <p:cNvPr id="28" name="Oval 27">
              <a:extLst>
                <a:ext uri="{FF2B5EF4-FFF2-40B4-BE49-F238E27FC236}">
                  <a16:creationId xmlns:a16="http://schemas.microsoft.com/office/drawing/2014/main" id="{2A406287-0A19-4ED2-7828-0FF772A31F05}"/>
                </a:ext>
              </a:extLst>
            </p:cNvPr>
            <p:cNvSpPr/>
            <p:nvPr/>
          </p:nvSpPr>
          <p:spPr>
            <a:xfrm>
              <a:off x="2743200" y="4627492"/>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3</a:t>
              </a:r>
              <a:endParaRPr lang="en-GB" sz="2200">
                <a:solidFill>
                  <a:schemeClr val="tx1"/>
                </a:solidFill>
              </a:endParaRPr>
            </a:p>
          </p:txBody>
        </p:sp>
        <p:cxnSp>
          <p:nvCxnSpPr>
            <p:cNvPr id="29" name="Straight Connector 28">
              <a:extLst>
                <a:ext uri="{FF2B5EF4-FFF2-40B4-BE49-F238E27FC236}">
                  <a16:creationId xmlns:a16="http://schemas.microsoft.com/office/drawing/2014/main" id="{53C79E77-EAC4-2571-31F7-9F5EB8FE8E62}"/>
                </a:ext>
              </a:extLst>
            </p:cNvPr>
            <p:cNvCxnSpPr>
              <a:cxnSpLocks/>
              <a:stCxn id="30" idx="0"/>
              <a:endCxn id="31" idx="4"/>
            </p:cNvCxnSpPr>
            <p:nvPr/>
          </p:nvCxnSpPr>
          <p:spPr>
            <a:xfrm>
              <a:off x="2182388" y="3417817"/>
              <a:ext cx="0" cy="2109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4D353A7A-FA5F-CCED-813C-F4C759CD70B3}"/>
                </a:ext>
              </a:extLst>
            </p:cNvPr>
            <p:cNvSpPr/>
            <p:nvPr/>
          </p:nvSpPr>
          <p:spPr>
            <a:xfrm>
              <a:off x="1732388" y="3417817"/>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1" name="Oval 30">
              <a:extLst>
                <a:ext uri="{FF2B5EF4-FFF2-40B4-BE49-F238E27FC236}">
                  <a16:creationId xmlns:a16="http://schemas.microsoft.com/office/drawing/2014/main" id="{BFD87E87-23C7-0F14-AA2D-45521A9EF547}"/>
                </a:ext>
              </a:extLst>
            </p:cNvPr>
            <p:cNvSpPr/>
            <p:nvPr/>
          </p:nvSpPr>
          <p:spPr>
            <a:xfrm>
              <a:off x="1732388" y="4627492"/>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3</a:t>
              </a:r>
              <a:endParaRPr lang="en-GB" sz="2200" dirty="0">
                <a:solidFill>
                  <a:schemeClr val="tx1"/>
                </a:solidFill>
              </a:endParaRPr>
            </a:p>
          </p:txBody>
        </p:sp>
      </p:grpSp>
      <p:sp>
        <p:nvSpPr>
          <p:cNvPr id="52" name="Text Placeholder 2">
            <a:extLst>
              <a:ext uri="{FF2B5EF4-FFF2-40B4-BE49-F238E27FC236}">
                <a16:creationId xmlns:a16="http://schemas.microsoft.com/office/drawing/2014/main" id="{D4957A69-BED1-B896-E9C5-2CEDA155D290}"/>
              </a:ext>
            </a:extLst>
          </p:cNvPr>
          <p:cNvSpPr txBox="1">
            <a:spLocks/>
          </p:cNvSpPr>
          <p:nvPr/>
        </p:nvSpPr>
        <p:spPr>
          <a:xfrm>
            <a:off x="9584233" y="4035140"/>
            <a:ext cx="441256" cy="507831"/>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b="1" dirty="0"/>
              <a:t>6.</a:t>
            </a:r>
          </a:p>
        </p:txBody>
      </p:sp>
      <p:grpSp>
        <p:nvGrpSpPr>
          <p:cNvPr id="32" name="Group 31" descr="Part-whole model. Whole is blank. Parts are 6, 4 and 5.">
            <a:extLst>
              <a:ext uri="{FF2B5EF4-FFF2-40B4-BE49-F238E27FC236}">
                <a16:creationId xmlns:a16="http://schemas.microsoft.com/office/drawing/2014/main" id="{2C8F120E-8737-7F72-B10C-CBE6A0EB0787}"/>
              </a:ext>
            </a:extLst>
          </p:cNvPr>
          <p:cNvGrpSpPr>
            <a:grpSpLocks noChangeAspect="1"/>
          </p:cNvGrpSpPr>
          <p:nvPr/>
        </p:nvGrpSpPr>
        <p:grpSpPr>
          <a:xfrm rot="5400000">
            <a:off x="9815273" y="3809612"/>
            <a:ext cx="2045138" cy="1476773"/>
            <a:chOff x="721575" y="3417817"/>
            <a:chExt cx="2921625" cy="2109675"/>
          </a:xfrm>
        </p:grpSpPr>
        <p:cxnSp>
          <p:nvCxnSpPr>
            <p:cNvPr id="33" name="Straight Connector 32">
              <a:extLst>
                <a:ext uri="{FF2B5EF4-FFF2-40B4-BE49-F238E27FC236}">
                  <a16:creationId xmlns:a16="http://schemas.microsoft.com/office/drawing/2014/main" id="{6CEDD1B4-2930-F0EB-B3FE-7E5B3B561008}"/>
                </a:ext>
              </a:extLst>
            </p:cNvPr>
            <p:cNvCxnSpPr>
              <a:cxnSpLocks/>
              <a:stCxn id="38" idx="7"/>
              <a:endCxn id="35" idx="1"/>
            </p:cNvCxnSpPr>
            <p:nvPr/>
          </p:nvCxnSpPr>
          <p:spPr>
            <a:xfrm rot="16200000" flipH="1" flipV="1">
              <a:off x="753946" y="3649050"/>
              <a:ext cx="1846071" cy="16472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83F2A4-60FC-96DB-79CE-A6B5EC081B9C}"/>
                </a:ext>
              </a:extLst>
            </p:cNvPr>
            <p:cNvCxnSpPr>
              <a:cxnSpLocks/>
              <a:stCxn id="38" idx="1"/>
              <a:endCxn id="36" idx="3"/>
            </p:cNvCxnSpPr>
            <p:nvPr/>
          </p:nvCxnSpPr>
          <p:spPr>
            <a:xfrm rot="16200000" flipH="1">
              <a:off x="1764759" y="3649051"/>
              <a:ext cx="1846071" cy="16472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C875D069-D498-776A-5CD6-CAC8FAB78BEC}"/>
                </a:ext>
              </a:extLst>
            </p:cNvPr>
            <p:cNvSpPr/>
            <p:nvPr/>
          </p:nvSpPr>
          <p:spPr>
            <a:xfrm rot="16200000">
              <a:off x="721575" y="4627492"/>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6</a:t>
              </a:r>
              <a:endParaRPr lang="en-GB" sz="2200">
                <a:solidFill>
                  <a:schemeClr val="tx1"/>
                </a:solidFill>
              </a:endParaRPr>
            </a:p>
          </p:txBody>
        </p:sp>
        <p:sp>
          <p:nvSpPr>
            <p:cNvPr id="36" name="Oval 35">
              <a:extLst>
                <a:ext uri="{FF2B5EF4-FFF2-40B4-BE49-F238E27FC236}">
                  <a16:creationId xmlns:a16="http://schemas.microsoft.com/office/drawing/2014/main" id="{A0807F2D-2171-7759-F6F3-F20918660A58}"/>
                </a:ext>
              </a:extLst>
            </p:cNvPr>
            <p:cNvSpPr/>
            <p:nvPr/>
          </p:nvSpPr>
          <p:spPr>
            <a:xfrm rot="16200000">
              <a:off x="2743200" y="4627492"/>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5</a:t>
              </a:r>
              <a:endParaRPr lang="en-GB" sz="2200">
                <a:solidFill>
                  <a:schemeClr val="tx1"/>
                </a:solidFill>
              </a:endParaRPr>
            </a:p>
          </p:txBody>
        </p:sp>
        <p:cxnSp>
          <p:nvCxnSpPr>
            <p:cNvPr id="37" name="Straight Connector 36">
              <a:extLst>
                <a:ext uri="{FF2B5EF4-FFF2-40B4-BE49-F238E27FC236}">
                  <a16:creationId xmlns:a16="http://schemas.microsoft.com/office/drawing/2014/main" id="{23779BF3-89B4-B3F6-B43F-25EE8B8F1C22}"/>
                </a:ext>
              </a:extLst>
            </p:cNvPr>
            <p:cNvCxnSpPr>
              <a:cxnSpLocks/>
              <a:stCxn id="38" idx="0"/>
              <a:endCxn id="39" idx="2"/>
            </p:cNvCxnSpPr>
            <p:nvPr/>
          </p:nvCxnSpPr>
          <p:spPr>
            <a:xfrm rot="16200000" flipH="1">
              <a:off x="1127551" y="4472655"/>
              <a:ext cx="21096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82D98387-5D28-7E6C-AACD-4930DE869C05}"/>
                </a:ext>
              </a:extLst>
            </p:cNvPr>
            <p:cNvSpPr/>
            <p:nvPr/>
          </p:nvSpPr>
          <p:spPr>
            <a:xfrm>
              <a:off x="1732388" y="3417817"/>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9" name="Oval 38">
              <a:extLst>
                <a:ext uri="{FF2B5EF4-FFF2-40B4-BE49-F238E27FC236}">
                  <a16:creationId xmlns:a16="http://schemas.microsoft.com/office/drawing/2014/main" id="{8DBEB5F5-1BDC-D98A-0DDB-48A9F0B07222}"/>
                </a:ext>
              </a:extLst>
            </p:cNvPr>
            <p:cNvSpPr/>
            <p:nvPr/>
          </p:nvSpPr>
          <p:spPr>
            <a:xfrm rot="16200000">
              <a:off x="1732388" y="4627492"/>
              <a:ext cx="900000" cy="90000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4</a:t>
              </a:r>
              <a:endParaRPr lang="en-GB" sz="2200">
                <a:solidFill>
                  <a:schemeClr val="tx1"/>
                </a:solidFill>
              </a:endParaRPr>
            </a:p>
          </p:txBody>
        </p:sp>
      </p:grpSp>
      <p:sp>
        <p:nvSpPr>
          <p:cNvPr id="53" name="Text Placeholder 3">
            <a:extLst>
              <a:ext uri="{FF2B5EF4-FFF2-40B4-BE49-F238E27FC236}">
                <a16:creationId xmlns:a16="http://schemas.microsoft.com/office/drawing/2014/main" id="{8A9A8B0F-81E7-A3B7-6B9F-B341FCD519BD}"/>
              </a:ext>
            </a:extLst>
          </p:cNvPr>
          <p:cNvSpPr txBox="1">
            <a:spLocks/>
          </p:cNvSpPr>
          <p:nvPr/>
        </p:nvSpPr>
        <p:spPr>
          <a:xfrm>
            <a:off x="263523" y="5781694"/>
            <a:ext cx="4177849" cy="479139"/>
          </a:xfrm>
          <a:prstGeom prst="roundRect">
            <a:avLst/>
          </a:prstGeom>
          <a:solidFill>
            <a:srgbClr val="E4DFED"/>
          </a:solidFill>
        </p:spPr>
        <p:txBody>
          <a:bodyPr lIns="90000" tIns="46800" rIns="90000" bIns="46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ClrTx/>
              <a:buNone/>
            </a:pPr>
            <a:r>
              <a:rPr lang="en-GB" sz="2200" dirty="0"/>
              <a:t>The whole amount is __.</a:t>
            </a:r>
          </a:p>
        </p:txBody>
      </p:sp>
      <p:sp>
        <p:nvSpPr>
          <p:cNvPr id="54" name="Text Placeholder 3">
            <a:extLst>
              <a:ext uri="{FF2B5EF4-FFF2-40B4-BE49-F238E27FC236}">
                <a16:creationId xmlns:a16="http://schemas.microsoft.com/office/drawing/2014/main" id="{5934589B-4062-CD49-2807-9C5633EB6435}"/>
              </a:ext>
            </a:extLst>
          </p:cNvPr>
          <p:cNvSpPr txBox="1">
            <a:spLocks/>
          </p:cNvSpPr>
          <p:nvPr/>
        </p:nvSpPr>
        <p:spPr>
          <a:xfrm>
            <a:off x="4574447" y="5778438"/>
            <a:ext cx="7266323" cy="479139"/>
          </a:xfrm>
          <a:prstGeom prst="roundRect">
            <a:avLst/>
          </a:prstGeom>
          <a:solidFill>
            <a:srgbClr val="E4DFED"/>
          </a:solidFill>
        </p:spPr>
        <p:txBody>
          <a:bodyPr wrap="square" lIns="90000" tIns="46800" rIns="90000" bIns="4680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Tx/>
            </a:pPr>
            <a:r>
              <a:rPr lang="en-GB" dirty="0"/>
              <a:t>The whole has been split into 2 unequal parts of __ and __ .</a:t>
            </a:r>
          </a:p>
        </p:txBody>
      </p:sp>
      <p:pic>
        <p:nvPicPr>
          <p:cNvPr id="8" name="Picture Placeholder 7" descr="Key words">
            <a:extLst>
              <a:ext uri="{FF2B5EF4-FFF2-40B4-BE49-F238E27FC236}">
                <a16:creationId xmlns:a16="http://schemas.microsoft.com/office/drawing/2014/main" id="{E9B8EB24-170B-D7E4-D040-B2CE7B6BFEC5}"/>
              </a:ext>
            </a:extLst>
          </p:cNvPr>
          <p:cNvPicPr>
            <a:picLocks noGrp="1" noChangeAspect="1"/>
          </p:cNvPicPr>
          <p:nvPr>
            <p:ph type="pic" sz="quarter" idx="17"/>
          </p:nvPr>
        </p:nvPicPr>
        <p:blipFill>
          <a:blip r:embed="rId4">
            <a:extLst>
              <a:ext uri="{96DAC541-7B7A-43D3-8B79-37D633B846F1}">
                <asvg:svgBlip xmlns:asvg="http://schemas.microsoft.com/office/drawing/2016/SVG/main" r:embed="rId5"/>
              </a:ext>
            </a:extLst>
          </a:blip>
          <a:srcRect t="220" b="220"/>
          <a:stretch>
            <a:fillRect/>
          </a:stretch>
        </p:blipFill>
        <p:spPr/>
      </p:pic>
      <p:sp>
        <p:nvSpPr>
          <p:cNvPr id="6" name="Text Placeholder 5">
            <a:extLst>
              <a:ext uri="{FF2B5EF4-FFF2-40B4-BE49-F238E27FC236}">
                <a16:creationId xmlns:a16="http://schemas.microsoft.com/office/drawing/2014/main" id="{50FCE70A-5CF2-6858-9B8A-E5FECB18F412}"/>
              </a:ext>
            </a:extLst>
          </p:cNvPr>
          <p:cNvSpPr>
            <a:spLocks noGrp="1"/>
          </p:cNvSpPr>
          <p:nvPr>
            <p:ph type="body" sz="quarter" idx="14"/>
          </p:nvPr>
        </p:nvSpPr>
        <p:spPr/>
        <p:txBody>
          <a:bodyPr/>
          <a:lstStyle/>
          <a:p>
            <a:r>
              <a:rPr lang="en-US">
                <a:solidFill>
                  <a:schemeClr val="tx1"/>
                </a:solidFill>
              </a:rPr>
              <a:t>whole</a:t>
            </a:r>
            <a:r>
              <a:rPr lang="en-US"/>
              <a:t> | </a:t>
            </a:r>
            <a:r>
              <a:rPr lang="en-US">
                <a:solidFill>
                  <a:schemeClr val="tx1"/>
                </a:solidFill>
              </a:rPr>
              <a:t>part </a:t>
            </a:r>
            <a:r>
              <a:rPr lang="en-US"/>
              <a:t>|</a:t>
            </a:r>
            <a:r>
              <a:rPr lang="en-US">
                <a:solidFill>
                  <a:schemeClr val="tx1"/>
                </a:solidFill>
              </a:rPr>
              <a:t> equal </a:t>
            </a:r>
            <a:r>
              <a:rPr lang="en-US"/>
              <a:t>| </a:t>
            </a:r>
            <a:r>
              <a:rPr lang="en-US">
                <a:solidFill>
                  <a:schemeClr val="tx1"/>
                </a:solidFill>
              </a:rPr>
              <a:t>unequal</a:t>
            </a:r>
            <a:r>
              <a:rPr lang="en-US"/>
              <a:t> | </a:t>
            </a:r>
            <a:r>
              <a:rPr lang="en-US">
                <a:solidFill>
                  <a:schemeClr val="tx1"/>
                </a:solidFill>
              </a:rPr>
              <a:t>share</a:t>
            </a:r>
            <a:r>
              <a:rPr lang="en-US"/>
              <a:t> |</a:t>
            </a:r>
            <a:r>
              <a:rPr lang="en-US">
                <a:solidFill>
                  <a:schemeClr val="tx1"/>
                </a:solidFill>
              </a:rPr>
              <a:t> group </a:t>
            </a:r>
            <a:r>
              <a:rPr lang="en-US"/>
              <a:t>| </a:t>
            </a:r>
            <a:r>
              <a:rPr lang="en-US">
                <a:solidFill>
                  <a:schemeClr val="tx1"/>
                </a:solidFill>
              </a:rPr>
              <a:t>fair</a:t>
            </a:r>
          </a:p>
        </p:txBody>
      </p:sp>
    </p:spTree>
    <p:extLst>
      <p:ext uri="{BB962C8B-B14F-4D97-AF65-F5344CB8AC3E}">
        <p14:creationId xmlns:p14="http://schemas.microsoft.com/office/powerpoint/2010/main" val="5725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2C5F-ADBA-D94B-15C2-99A92B8655D4}"/>
              </a:ext>
            </a:extLst>
          </p:cNvPr>
          <p:cNvSpPr>
            <a:spLocks noGrp="1"/>
          </p:cNvSpPr>
          <p:nvPr>
            <p:ph type="title"/>
          </p:nvPr>
        </p:nvSpPr>
        <p:spPr>
          <a:xfrm>
            <a:off x="891373" y="307050"/>
            <a:ext cx="4680000" cy="415498"/>
          </a:xfrm>
        </p:spPr>
        <p:txBody>
          <a:bodyPr/>
          <a:lstStyle/>
          <a:p>
            <a:r>
              <a:rPr lang="en-GB" dirty="0">
                <a:latin typeface="Calibri"/>
                <a:ea typeface="Calibri"/>
                <a:cs typeface="Calibri"/>
              </a:rPr>
              <a:t>Hinge</a:t>
            </a:r>
            <a:endParaRPr lang="en-GB" dirty="0"/>
          </a:p>
        </p:txBody>
      </p:sp>
      <p:sp>
        <p:nvSpPr>
          <p:cNvPr id="3" name="Text Placeholder 2">
            <a:extLst>
              <a:ext uri="{FF2B5EF4-FFF2-40B4-BE49-F238E27FC236}">
                <a16:creationId xmlns:a16="http://schemas.microsoft.com/office/drawing/2014/main" id="{57D041D7-764C-0A3B-4400-C222F54D9688}"/>
              </a:ext>
            </a:extLst>
          </p:cNvPr>
          <p:cNvSpPr>
            <a:spLocks noGrp="1"/>
          </p:cNvSpPr>
          <p:nvPr>
            <p:ph type="body" sz="quarter" idx="11"/>
          </p:nvPr>
        </p:nvSpPr>
        <p:spPr>
          <a:xfrm>
            <a:off x="263523" y="1052513"/>
            <a:ext cx="9000000" cy="1118255"/>
          </a:xfrm>
        </p:spPr>
        <p:txBody>
          <a:bodyPr/>
          <a:lstStyle/>
          <a:p>
            <a:r>
              <a:rPr lang="en-GB" dirty="0"/>
              <a:t>Has the whole been split into equal parts?</a:t>
            </a:r>
          </a:p>
          <a:p>
            <a:endParaRPr lang="en-GB" dirty="0"/>
          </a:p>
        </p:txBody>
      </p:sp>
      <p:pic>
        <p:nvPicPr>
          <p:cNvPr id="14" name="Picture Placeholder 13" descr="Molly has 10 raspberries. Ravi has 2 raspberries.">
            <a:extLst>
              <a:ext uri="{FF2B5EF4-FFF2-40B4-BE49-F238E27FC236}">
                <a16:creationId xmlns:a16="http://schemas.microsoft.com/office/drawing/2014/main" id="{B3D49B8E-4C38-547F-4D86-53FD17FFEEED}"/>
              </a:ext>
            </a:extLst>
          </p:cNvPr>
          <p:cNvPicPr>
            <a:picLocks noGrp="1" noChangeAspect="1"/>
          </p:cNvPicPr>
          <p:nvPr>
            <p:ph type="pic" sz="quarter" idx="16"/>
          </p:nvPr>
        </p:nvPicPr>
        <p:blipFill>
          <a:blip r:embed="rId3"/>
          <a:srcRect/>
          <a:stretch/>
        </p:blipFill>
        <p:spPr>
          <a:xfrm>
            <a:off x="1216025" y="1674421"/>
            <a:ext cx="8941756" cy="3190117"/>
          </a:xfrm>
        </p:spPr>
      </p:pic>
      <p:sp>
        <p:nvSpPr>
          <p:cNvPr id="15" name="Text Placeholder 2">
            <a:extLst>
              <a:ext uri="{FF2B5EF4-FFF2-40B4-BE49-F238E27FC236}">
                <a16:creationId xmlns:a16="http://schemas.microsoft.com/office/drawing/2014/main" id="{B771EB5D-85AE-EA91-2AD2-D6819F6A667B}"/>
              </a:ext>
              <a:ext uri="{C183D7F6-B498-43B3-948B-1728B52AA6E4}">
                <adec:decorative xmlns:adec="http://schemas.microsoft.com/office/drawing/2017/decorative" val="1"/>
              </a:ext>
            </a:extLst>
          </p:cNvPr>
          <p:cNvSpPr txBox="1">
            <a:spLocks/>
          </p:cNvSpPr>
          <p:nvPr/>
        </p:nvSpPr>
        <p:spPr>
          <a:xfrm>
            <a:off x="1216025" y="5041408"/>
            <a:ext cx="9000000" cy="1118255"/>
          </a:xfrm>
          <a:prstGeom prst="rect">
            <a:avLst/>
          </a:prstGeom>
        </p:spPr>
        <p:txBody>
          <a:bodyPr wrap="square" lIns="0" tIns="0" rIns="0" bIns="0">
            <a:spAutoFit/>
          </a:bodyPr>
          <a:lstStyle>
            <a:lvl1pPr marL="0" indent="0" algn="l" defTabSz="914400" rtl="0" eaLnBrk="1" fontAlgn="t" latinLnBrk="0" hangingPunct="1">
              <a:lnSpc>
                <a:spcPct val="150000"/>
              </a:lnSpc>
              <a:spcBef>
                <a:spcPts val="0"/>
              </a:spcBef>
              <a:spcAft>
                <a:spcPts val="800"/>
              </a:spcAft>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dirty="0"/>
              <a:t>               Molly						                    Ravi</a:t>
            </a:r>
          </a:p>
          <a:p>
            <a:pPr>
              <a:buClrTx/>
            </a:pPr>
            <a:endParaRPr lang="en-GB" dirty="0"/>
          </a:p>
        </p:txBody>
      </p:sp>
      <p:pic>
        <p:nvPicPr>
          <p:cNvPr id="8" name="Picture Placeholder 7" descr="Key words">
            <a:extLst>
              <a:ext uri="{FF2B5EF4-FFF2-40B4-BE49-F238E27FC236}">
                <a16:creationId xmlns:a16="http://schemas.microsoft.com/office/drawing/2014/main" id="{91319D4D-DA8A-7BFA-A703-0503AB038523}"/>
              </a:ext>
            </a:extLst>
          </p:cNvPr>
          <p:cNvPicPr>
            <a:picLocks noGrp="1" noChangeAspect="1"/>
          </p:cNvPicPr>
          <p:nvPr>
            <p:ph type="pic" sz="quarter" idx="17"/>
          </p:nvPr>
        </p:nvPicPr>
        <p:blipFill>
          <a:blip r:embed="rId4">
            <a:extLst>
              <a:ext uri="{96DAC541-7B7A-43D3-8B79-37D633B846F1}">
                <asvg:svgBlip xmlns:asvg="http://schemas.microsoft.com/office/drawing/2016/SVG/main" r:embed="rId5"/>
              </a:ext>
            </a:extLst>
          </a:blip>
          <a:srcRect t="220" b="220"/>
          <a:stretch>
            <a:fillRect/>
          </a:stretch>
        </p:blipFill>
        <p:spPr/>
      </p:pic>
      <p:sp>
        <p:nvSpPr>
          <p:cNvPr id="6" name="Text Placeholder 5">
            <a:extLst>
              <a:ext uri="{FF2B5EF4-FFF2-40B4-BE49-F238E27FC236}">
                <a16:creationId xmlns:a16="http://schemas.microsoft.com/office/drawing/2014/main" id="{949AFC29-3C4B-7AD5-DDB6-1D54A54C1ACC}"/>
              </a:ext>
            </a:extLst>
          </p:cNvPr>
          <p:cNvSpPr>
            <a:spLocks noGrp="1"/>
          </p:cNvSpPr>
          <p:nvPr>
            <p:ph type="body" sz="quarter" idx="14"/>
          </p:nvPr>
        </p:nvSpPr>
        <p:spPr/>
        <p:txBody>
          <a:bodyPr/>
          <a:lstStyle/>
          <a:p>
            <a:r>
              <a:rPr lang="en-GB" dirty="0">
                <a:solidFill>
                  <a:schemeClr val="tx1"/>
                </a:solidFill>
              </a:rPr>
              <a:t>whole</a:t>
            </a:r>
            <a:r>
              <a:rPr lang="en-GB" dirty="0"/>
              <a:t> | </a:t>
            </a:r>
            <a:r>
              <a:rPr lang="en-GB" dirty="0">
                <a:solidFill>
                  <a:schemeClr val="tx1"/>
                </a:solidFill>
              </a:rPr>
              <a:t>part </a:t>
            </a:r>
            <a:r>
              <a:rPr lang="en-GB" dirty="0"/>
              <a:t>|</a:t>
            </a:r>
            <a:r>
              <a:rPr lang="en-GB" dirty="0">
                <a:solidFill>
                  <a:schemeClr val="tx1"/>
                </a:solidFill>
              </a:rPr>
              <a:t> equal </a:t>
            </a:r>
            <a:r>
              <a:rPr lang="en-GB" dirty="0"/>
              <a:t>| </a:t>
            </a:r>
            <a:r>
              <a:rPr lang="en-GB" dirty="0">
                <a:solidFill>
                  <a:schemeClr val="tx1"/>
                </a:solidFill>
              </a:rPr>
              <a:t>unequal</a:t>
            </a:r>
            <a:r>
              <a:rPr lang="en-GB" dirty="0"/>
              <a:t> | </a:t>
            </a:r>
            <a:r>
              <a:rPr lang="en-GB" dirty="0">
                <a:solidFill>
                  <a:schemeClr val="tx1"/>
                </a:solidFill>
              </a:rPr>
              <a:t>share</a:t>
            </a:r>
            <a:r>
              <a:rPr lang="en-GB" dirty="0"/>
              <a:t> |</a:t>
            </a:r>
            <a:r>
              <a:rPr lang="en-GB" dirty="0">
                <a:solidFill>
                  <a:schemeClr val="tx1"/>
                </a:solidFill>
              </a:rPr>
              <a:t> group </a:t>
            </a:r>
            <a:r>
              <a:rPr lang="en-GB" dirty="0"/>
              <a:t>| </a:t>
            </a:r>
            <a:r>
              <a:rPr lang="en-GB" dirty="0">
                <a:solidFill>
                  <a:schemeClr val="tx1"/>
                </a:solidFill>
              </a:rPr>
              <a:t>fair</a:t>
            </a:r>
          </a:p>
        </p:txBody>
      </p:sp>
    </p:spTree>
    <p:extLst>
      <p:ext uri="{BB962C8B-B14F-4D97-AF65-F5344CB8AC3E}">
        <p14:creationId xmlns:p14="http://schemas.microsoft.com/office/powerpoint/2010/main" val="265975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0C708-73BF-1344-2129-186CD50347E8}"/>
              </a:ext>
            </a:extLst>
          </p:cNvPr>
          <p:cNvSpPr>
            <a:spLocks noGrp="1"/>
          </p:cNvSpPr>
          <p:nvPr>
            <p:ph type="title"/>
          </p:nvPr>
        </p:nvSpPr>
        <p:spPr>
          <a:xfrm>
            <a:off x="891373" y="307050"/>
            <a:ext cx="4680000" cy="415498"/>
          </a:xfrm>
        </p:spPr>
        <p:txBody>
          <a:bodyPr/>
          <a:lstStyle/>
          <a:p>
            <a:r>
              <a:rPr lang="en-GB">
                <a:ea typeface="Calibri"/>
              </a:rPr>
              <a:t>Teach: You do</a:t>
            </a:r>
            <a:endParaRPr lang="en-GB"/>
          </a:p>
        </p:txBody>
      </p:sp>
      <p:pic>
        <p:nvPicPr>
          <p:cNvPr id="15" name="Picture Placeholder 14" descr="Oracy groupings: pairs">
            <a:extLst>
              <a:ext uri="{FF2B5EF4-FFF2-40B4-BE49-F238E27FC236}">
                <a16:creationId xmlns:a16="http://schemas.microsoft.com/office/drawing/2014/main" id="{A5D31D1B-62B7-21D7-3B73-E3EC11D121A7}"/>
              </a:ext>
            </a:extLst>
          </p:cNvPr>
          <p:cNvPicPr>
            <a:picLocks noGrp="1" noChangeAspect="1"/>
          </p:cNvPicPr>
          <p:nvPr>
            <p:ph type="pic" sz="quarter" idx="12"/>
          </p:nvPr>
        </p:nvPicPr>
        <p:blipFill>
          <a:blip r:embed="rId3"/>
          <a:stretch>
            <a:fillRect/>
          </a:stretch>
        </p:blipFill>
        <p:spPr>
          <a:xfrm>
            <a:off x="9662400" y="201600"/>
            <a:ext cx="1080000" cy="1080000"/>
          </a:xfrm>
        </p:spPr>
      </p:pic>
      <p:sp>
        <p:nvSpPr>
          <p:cNvPr id="3" name="Text Placeholder 2">
            <a:extLst>
              <a:ext uri="{FF2B5EF4-FFF2-40B4-BE49-F238E27FC236}">
                <a16:creationId xmlns:a16="http://schemas.microsoft.com/office/drawing/2014/main" id="{3DB22EAC-2745-BC16-B4F9-61918CF7F9F6}"/>
              </a:ext>
            </a:extLst>
          </p:cNvPr>
          <p:cNvSpPr>
            <a:spLocks noGrp="1"/>
          </p:cNvSpPr>
          <p:nvPr>
            <p:ph type="body" sz="quarter" idx="11"/>
          </p:nvPr>
        </p:nvSpPr>
        <p:spPr>
          <a:xfrm>
            <a:off x="263521" y="1052513"/>
            <a:ext cx="6562281" cy="1728678"/>
          </a:xfrm>
        </p:spPr>
        <p:txBody>
          <a:bodyPr/>
          <a:lstStyle/>
          <a:p>
            <a:r>
              <a:rPr lang="en-GB"/>
              <a:t>Make a model of the parts.</a:t>
            </a:r>
          </a:p>
          <a:p>
            <a:r>
              <a:rPr lang="en-GB"/>
              <a:t>How many parts are there? Are they equal or unequal? </a:t>
            </a:r>
          </a:p>
          <a:p>
            <a:r>
              <a:rPr lang="en-GB"/>
              <a:t>What is the whole? </a:t>
            </a:r>
          </a:p>
        </p:txBody>
      </p:sp>
      <p:sp>
        <p:nvSpPr>
          <p:cNvPr id="4" name="Text Placeholder 3">
            <a:extLst>
              <a:ext uri="{FF2B5EF4-FFF2-40B4-BE49-F238E27FC236}">
                <a16:creationId xmlns:a16="http://schemas.microsoft.com/office/drawing/2014/main" id="{D88886C9-99EA-0A96-8CD2-4597AA15438B}"/>
              </a:ext>
            </a:extLst>
          </p:cNvPr>
          <p:cNvSpPr>
            <a:spLocks noGrp="1"/>
          </p:cNvSpPr>
          <p:nvPr>
            <p:ph type="body" sz="quarter" idx="16"/>
          </p:nvPr>
        </p:nvSpPr>
        <p:spPr>
          <a:xfrm>
            <a:off x="263524" y="3601515"/>
            <a:ext cx="457693" cy="507831"/>
          </a:xfrm>
        </p:spPr>
        <p:txBody>
          <a:bodyPr/>
          <a:lstStyle/>
          <a:p>
            <a:r>
              <a:rPr lang="en-GB" b="1" dirty="0"/>
              <a:t>1.</a:t>
            </a:r>
          </a:p>
        </p:txBody>
      </p:sp>
      <p:sp>
        <p:nvSpPr>
          <p:cNvPr id="5" name="Text Placeholder 4">
            <a:extLst>
              <a:ext uri="{FF2B5EF4-FFF2-40B4-BE49-F238E27FC236}">
                <a16:creationId xmlns:a16="http://schemas.microsoft.com/office/drawing/2014/main" id="{ABEA608C-2AC3-BB29-BC5A-627B46234C6C}"/>
              </a:ext>
            </a:extLst>
          </p:cNvPr>
          <p:cNvSpPr>
            <a:spLocks noGrp="1"/>
          </p:cNvSpPr>
          <p:nvPr>
            <p:ph type="body" sz="quarter" idx="17"/>
          </p:nvPr>
        </p:nvSpPr>
        <p:spPr>
          <a:xfrm>
            <a:off x="714281" y="3601515"/>
            <a:ext cx="5652000" cy="1728678"/>
          </a:xfrm>
        </p:spPr>
        <p:txBody>
          <a:bodyPr/>
          <a:lstStyle/>
          <a:p>
            <a:r>
              <a:rPr lang="en-GB"/>
              <a:t>There are 2 parts. </a:t>
            </a:r>
          </a:p>
          <a:p>
            <a:r>
              <a:rPr lang="en-GB"/>
              <a:t>Each part is 5. </a:t>
            </a:r>
          </a:p>
          <a:p>
            <a:r>
              <a:rPr lang="en-GB"/>
              <a:t>The parts are ___________. The whole is ____.</a:t>
            </a:r>
          </a:p>
        </p:txBody>
      </p:sp>
      <p:pic>
        <p:nvPicPr>
          <p:cNvPr id="30" name="Picture Placeholder 29" descr="Part-whole model with two parts. Whole is blank. Parts each contain a Numicon 5-piece.">
            <a:extLst>
              <a:ext uri="{FF2B5EF4-FFF2-40B4-BE49-F238E27FC236}">
                <a16:creationId xmlns:a16="http://schemas.microsoft.com/office/drawing/2014/main" id="{F47CF0E9-E204-1A14-313E-D34F3B879C82}"/>
              </a:ext>
            </a:extLst>
          </p:cNvPr>
          <p:cNvPicPr>
            <a:picLocks noGrp="1" noChangeAspect="1"/>
          </p:cNvPicPr>
          <p:nvPr>
            <p:ph type="pic" sz="quarter" idx="13"/>
          </p:nvPr>
        </p:nvPicPr>
        <p:blipFill>
          <a:blip r:embed="rId4"/>
          <a:stretch>
            <a:fillRect/>
          </a:stretch>
        </p:blipFill>
        <p:spPr>
          <a:xfrm>
            <a:off x="6667178" y="2964844"/>
            <a:ext cx="2940461" cy="2840643"/>
          </a:xfrm>
        </p:spPr>
      </p:pic>
      <p:pic>
        <p:nvPicPr>
          <p:cNvPr id="16" name="Picture Placeholder 15" descr="Key words">
            <a:extLst>
              <a:ext uri="{FF2B5EF4-FFF2-40B4-BE49-F238E27FC236}">
                <a16:creationId xmlns:a16="http://schemas.microsoft.com/office/drawing/2014/main" id="{BF45CEE3-CB10-FC54-051C-E51447C9855B}"/>
              </a:ext>
            </a:extLst>
          </p:cNvPr>
          <p:cNvPicPr>
            <a:picLocks noGrp="1" noChangeAspect="1"/>
          </p:cNvPicPr>
          <p:nvPr>
            <p:ph type="pic" sz="quarter" idx="15"/>
          </p:nvPr>
        </p:nvPicPr>
        <p:blipFill>
          <a:blip r:embed="rId5">
            <a:extLst>
              <a:ext uri="{96DAC541-7B7A-43D3-8B79-37D633B846F1}">
                <asvg:svgBlip xmlns:asvg="http://schemas.microsoft.com/office/drawing/2016/SVG/main" r:embed="rId6"/>
              </a:ext>
            </a:extLst>
          </a:blip>
          <a:srcRect t="220" b="220"/>
          <a:stretch>
            <a:fillRect/>
          </a:stretch>
        </p:blipFill>
        <p:spPr/>
      </p:pic>
      <p:sp>
        <p:nvSpPr>
          <p:cNvPr id="14" name="Text Placeholder 13">
            <a:extLst>
              <a:ext uri="{FF2B5EF4-FFF2-40B4-BE49-F238E27FC236}">
                <a16:creationId xmlns:a16="http://schemas.microsoft.com/office/drawing/2014/main" id="{EE9299E3-6C1B-F1E1-664D-C1AA5B78D9E2}"/>
              </a:ext>
            </a:extLst>
          </p:cNvPr>
          <p:cNvSpPr>
            <a:spLocks noGrp="1"/>
          </p:cNvSpPr>
          <p:nvPr>
            <p:ph type="body" sz="quarter" idx="14"/>
          </p:nvPr>
        </p:nvSpPr>
        <p:spPr/>
        <p:txBody>
          <a:bodyPr/>
          <a:lstStyle/>
          <a:p>
            <a:r>
              <a:rPr lang="en-GB">
                <a:solidFill>
                  <a:schemeClr val="tx1"/>
                </a:solidFill>
              </a:rPr>
              <a:t>whole</a:t>
            </a:r>
            <a:r>
              <a:rPr lang="en-GB"/>
              <a:t> | </a:t>
            </a:r>
            <a:r>
              <a:rPr lang="en-GB">
                <a:solidFill>
                  <a:schemeClr val="tx1"/>
                </a:solidFill>
              </a:rPr>
              <a:t>part </a:t>
            </a:r>
            <a:r>
              <a:rPr lang="en-GB"/>
              <a:t>|</a:t>
            </a:r>
            <a:r>
              <a:rPr lang="en-GB">
                <a:solidFill>
                  <a:schemeClr val="tx1"/>
                </a:solidFill>
              </a:rPr>
              <a:t> equal </a:t>
            </a:r>
            <a:r>
              <a:rPr lang="en-GB"/>
              <a:t>| </a:t>
            </a:r>
            <a:r>
              <a:rPr lang="en-GB">
                <a:solidFill>
                  <a:schemeClr val="tx1"/>
                </a:solidFill>
              </a:rPr>
              <a:t>unequal</a:t>
            </a:r>
            <a:r>
              <a:rPr lang="en-GB"/>
              <a:t> | </a:t>
            </a:r>
            <a:r>
              <a:rPr lang="en-GB">
                <a:solidFill>
                  <a:schemeClr val="tx1"/>
                </a:solidFill>
              </a:rPr>
              <a:t>share</a:t>
            </a:r>
            <a:r>
              <a:rPr lang="en-GB"/>
              <a:t> |</a:t>
            </a:r>
            <a:r>
              <a:rPr lang="en-GB">
                <a:solidFill>
                  <a:schemeClr val="tx1"/>
                </a:solidFill>
              </a:rPr>
              <a:t> group </a:t>
            </a:r>
            <a:r>
              <a:rPr lang="en-GB"/>
              <a:t>| </a:t>
            </a:r>
            <a:r>
              <a:rPr lang="en-GB">
                <a:solidFill>
                  <a:schemeClr val="tx1"/>
                </a:solidFill>
              </a:rPr>
              <a:t>fair</a:t>
            </a:r>
          </a:p>
        </p:txBody>
      </p:sp>
    </p:spTree>
    <p:extLst>
      <p:ext uri="{BB962C8B-B14F-4D97-AF65-F5344CB8AC3E}">
        <p14:creationId xmlns:p14="http://schemas.microsoft.com/office/powerpoint/2010/main" val="4123992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E478-50BE-1926-B207-372DBEE42DD0}"/>
              </a:ext>
            </a:extLst>
          </p:cNvPr>
          <p:cNvSpPr>
            <a:spLocks noGrp="1"/>
          </p:cNvSpPr>
          <p:nvPr>
            <p:ph type="title"/>
          </p:nvPr>
        </p:nvSpPr>
        <p:spPr>
          <a:xfrm>
            <a:off x="891373" y="307050"/>
            <a:ext cx="4680000" cy="415498"/>
          </a:xfrm>
        </p:spPr>
        <p:txBody>
          <a:bodyPr/>
          <a:lstStyle/>
          <a:p>
            <a:r>
              <a:rPr lang="en-GB"/>
              <a:t>Exit</a:t>
            </a:r>
          </a:p>
        </p:txBody>
      </p:sp>
      <p:pic>
        <p:nvPicPr>
          <p:cNvPr id="22" name="Picture Placeholder 14" descr="Oracy groupings: pairs">
            <a:extLst>
              <a:ext uri="{FF2B5EF4-FFF2-40B4-BE49-F238E27FC236}">
                <a16:creationId xmlns:a16="http://schemas.microsoft.com/office/drawing/2014/main" id="{0C67024A-7D67-59A6-2C3C-6CF5A23AC2D2}"/>
              </a:ext>
            </a:extLst>
          </p:cNvPr>
          <p:cNvPicPr>
            <a:picLocks noChangeAspect="1"/>
          </p:cNvPicPr>
          <p:nvPr/>
        </p:nvPicPr>
        <p:blipFill>
          <a:blip r:embed="rId3"/>
          <a:stretch>
            <a:fillRect/>
          </a:stretch>
        </p:blipFill>
        <p:spPr>
          <a:xfrm>
            <a:off x="9662400" y="201600"/>
            <a:ext cx="1080000" cy="1080000"/>
          </a:xfrm>
          <a:prstGeom prst="rect">
            <a:avLst/>
          </a:prstGeom>
        </p:spPr>
      </p:pic>
      <p:sp>
        <p:nvSpPr>
          <p:cNvPr id="3" name="Text Placeholder 2">
            <a:extLst>
              <a:ext uri="{FF2B5EF4-FFF2-40B4-BE49-F238E27FC236}">
                <a16:creationId xmlns:a16="http://schemas.microsoft.com/office/drawing/2014/main" id="{9ABD3562-D2EB-4D9E-E7E4-E8FB8A432083}"/>
              </a:ext>
            </a:extLst>
          </p:cNvPr>
          <p:cNvSpPr>
            <a:spLocks noGrp="1"/>
          </p:cNvSpPr>
          <p:nvPr>
            <p:ph type="body" sz="quarter" idx="11"/>
          </p:nvPr>
        </p:nvSpPr>
        <p:spPr>
          <a:xfrm>
            <a:off x="263522" y="1052513"/>
            <a:ext cx="5652000" cy="1118255"/>
          </a:xfrm>
        </p:spPr>
        <p:txBody>
          <a:bodyPr/>
          <a:lstStyle/>
          <a:p>
            <a:r>
              <a:rPr lang="en-GB"/>
              <a:t>What is the same? </a:t>
            </a:r>
          </a:p>
          <a:p>
            <a:r>
              <a:rPr lang="en-GB"/>
              <a:t>What is different?</a:t>
            </a:r>
          </a:p>
        </p:txBody>
      </p:sp>
      <p:pic>
        <p:nvPicPr>
          <p:cNvPr id="17" name="Picture Placeholder 16" descr="A part-whole model with two parts. The whole is 10. The parts are both 5.">
            <a:extLst>
              <a:ext uri="{FF2B5EF4-FFF2-40B4-BE49-F238E27FC236}">
                <a16:creationId xmlns:a16="http://schemas.microsoft.com/office/drawing/2014/main" id="{95C0DD5E-D435-3D5C-DEF3-3A481CBF9E54}"/>
              </a:ext>
            </a:extLst>
          </p:cNvPr>
          <p:cNvPicPr>
            <a:picLocks noGrp="1" noChangeAspect="1"/>
          </p:cNvPicPr>
          <p:nvPr>
            <p:ph type="pic" sz="quarter" idx="12"/>
          </p:nvPr>
        </p:nvPicPr>
        <p:blipFill>
          <a:blip r:embed="rId4"/>
          <a:stretch>
            <a:fillRect/>
          </a:stretch>
        </p:blipFill>
        <p:spPr>
          <a:xfrm>
            <a:off x="817401" y="2972486"/>
            <a:ext cx="2413972" cy="2347288"/>
          </a:xfrm>
        </p:spPr>
      </p:pic>
      <p:pic>
        <p:nvPicPr>
          <p:cNvPr id="19" name="Picture Placeholder 18" descr="A part-whole model with two parts. The whole is 10. The parts are 9 and 1.">
            <a:extLst>
              <a:ext uri="{FF2B5EF4-FFF2-40B4-BE49-F238E27FC236}">
                <a16:creationId xmlns:a16="http://schemas.microsoft.com/office/drawing/2014/main" id="{2F51AD70-0D04-F794-7ECE-BED959F31F4D}"/>
              </a:ext>
            </a:extLst>
          </p:cNvPr>
          <p:cNvPicPr>
            <a:picLocks noGrp="1" noChangeAspect="1"/>
          </p:cNvPicPr>
          <p:nvPr>
            <p:ph type="pic" sz="quarter" idx="13"/>
          </p:nvPr>
        </p:nvPicPr>
        <p:blipFill>
          <a:blip r:embed="rId5"/>
          <a:stretch>
            <a:fillRect/>
          </a:stretch>
        </p:blipFill>
        <p:spPr>
          <a:xfrm>
            <a:off x="4498061" y="3025834"/>
            <a:ext cx="2400635" cy="2293940"/>
          </a:xfrm>
        </p:spPr>
      </p:pic>
      <p:sp>
        <p:nvSpPr>
          <p:cNvPr id="4" name="Text Placeholder 3">
            <a:extLst>
              <a:ext uri="{FF2B5EF4-FFF2-40B4-BE49-F238E27FC236}">
                <a16:creationId xmlns:a16="http://schemas.microsoft.com/office/drawing/2014/main" id="{0DDE9052-652B-21F9-6E51-C15AFF36AC60}"/>
              </a:ext>
            </a:extLst>
          </p:cNvPr>
          <p:cNvSpPr>
            <a:spLocks noGrp="1"/>
          </p:cNvSpPr>
          <p:nvPr>
            <p:ph type="body" sz="quarter" idx="16"/>
          </p:nvPr>
        </p:nvSpPr>
        <p:spPr>
          <a:xfrm>
            <a:off x="8063205" y="3067559"/>
            <a:ext cx="3250563" cy="853710"/>
          </a:xfrm>
          <a:prstGeom prst="wedgeRoundRectCallout">
            <a:avLst>
              <a:gd name="adj1" fmla="val -1023"/>
              <a:gd name="adj2" fmla="val 83111"/>
              <a:gd name="adj3" fmla="val 16667"/>
            </a:avLst>
          </a:prstGeom>
          <a:solidFill>
            <a:srgbClr val="FEF0DF"/>
          </a:solidFill>
        </p:spPr>
        <p:txBody>
          <a:bodyPr lIns="90000" tIns="46800" rIns="90000" bIns="46800"/>
          <a:lstStyle/>
          <a:p>
            <a:pPr>
              <a:lnSpc>
                <a:spcPct val="100000"/>
              </a:lnSpc>
            </a:pPr>
            <a:r>
              <a:rPr lang="en-GB"/>
              <a:t>Can you make models to show what you mean? </a:t>
            </a:r>
          </a:p>
        </p:txBody>
      </p:sp>
      <p:pic>
        <p:nvPicPr>
          <p:cNvPr id="21" name="Picture Placeholder 20">
            <a:extLst>
              <a:ext uri="{FF2B5EF4-FFF2-40B4-BE49-F238E27FC236}">
                <a16:creationId xmlns:a16="http://schemas.microsoft.com/office/drawing/2014/main" id="{21C53BF0-CB1A-9188-7297-EE658AD1D5DD}"/>
              </a:ext>
              <a:ext uri="{C183D7F6-B498-43B3-948B-1728B52AA6E4}">
                <adec:decorative xmlns:adec="http://schemas.microsoft.com/office/drawing/2017/decorative" val="1"/>
              </a:ext>
            </a:extLst>
          </p:cNvPr>
          <p:cNvPicPr>
            <a:picLocks noGrp="1" noChangeAspect="1"/>
          </p:cNvPicPr>
          <p:nvPr>
            <p:ph type="pic" sz="quarter" idx="20"/>
          </p:nvPr>
        </p:nvPicPr>
        <p:blipFill>
          <a:blip r:embed="rId6">
            <a:extLst>
              <a:ext uri="{96DAC541-7B7A-43D3-8B79-37D633B846F1}">
                <asvg:svgBlip xmlns:asvg="http://schemas.microsoft.com/office/drawing/2016/SVG/main" r:embed="rId7"/>
              </a:ext>
            </a:extLst>
          </a:blip>
          <a:stretch>
            <a:fillRect/>
          </a:stretch>
        </p:blipFill>
        <p:spPr>
          <a:xfrm>
            <a:off x="9492473" y="3905312"/>
            <a:ext cx="1333500" cy="2828925"/>
          </a:xfrm>
        </p:spPr>
      </p:pic>
      <p:pic>
        <p:nvPicPr>
          <p:cNvPr id="15" name="Picture Placeholder 7" descr="Key words">
            <a:extLst>
              <a:ext uri="{FF2B5EF4-FFF2-40B4-BE49-F238E27FC236}">
                <a16:creationId xmlns:a16="http://schemas.microsoft.com/office/drawing/2014/main" id="{94D46F04-6CE1-A6F6-5466-BCB42F607E5E}"/>
              </a:ext>
            </a:extLst>
          </p:cNvPr>
          <p:cNvPicPr>
            <a:picLocks noChangeAspect="1"/>
          </p:cNvPicPr>
          <p:nvPr/>
        </p:nvPicPr>
        <p:blipFill>
          <a:blip r:embed="rId8">
            <a:extLst>
              <a:ext uri="{96DAC541-7B7A-43D3-8B79-37D633B846F1}">
                <asvg:svgBlip xmlns:asvg="http://schemas.microsoft.com/office/drawing/2016/SVG/main" r:embed="rId9"/>
              </a:ext>
            </a:extLst>
          </a:blip>
          <a:srcRect t="220" b="220"/>
          <a:stretch>
            <a:fillRect/>
          </a:stretch>
        </p:blipFill>
        <p:spPr>
          <a:xfrm>
            <a:off x="263523" y="6423914"/>
            <a:ext cx="360000" cy="360000"/>
          </a:xfrm>
          <a:prstGeom prst="rect">
            <a:avLst/>
          </a:prstGeom>
        </p:spPr>
      </p:pic>
      <p:sp>
        <p:nvSpPr>
          <p:cNvPr id="14" name="Text Placeholder 13">
            <a:extLst>
              <a:ext uri="{FF2B5EF4-FFF2-40B4-BE49-F238E27FC236}">
                <a16:creationId xmlns:a16="http://schemas.microsoft.com/office/drawing/2014/main" id="{8490398E-CA4A-228E-7E2D-E5FBE548639D}"/>
              </a:ext>
            </a:extLst>
          </p:cNvPr>
          <p:cNvSpPr>
            <a:spLocks noGrp="1"/>
          </p:cNvSpPr>
          <p:nvPr>
            <p:ph type="body" sz="quarter" idx="14"/>
          </p:nvPr>
        </p:nvSpPr>
        <p:spPr/>
        <p:txBody>
          <a:bodyPr/>
          <a:lstStyle/>
          <a:p>
            <a:r>
              <a:rPr lang="en-GB">
                <a:solidFill>
                  <a:schemeClr val="tx1"/>
                </a:solidFill>
              </a:rPr>
              <a:t>whole</a:t>
            </a:r>
            <a:r>
              <a:rPr lang="en-GB"/>
              <a:t> | </a:t>
            </a:r>
            <a:r>
              <a:rPr lang="en-GB">
                <a:solidFill>
                  <a:schemeClr val="tx1"/>
                </a:solidFill>
              </a:rPr>
              <a:t>part </a:t>
            </a:r>
            <a:r>
              <a:rPr lang="en-GB"/>
              <a:t>|</a:t>
            </a:r>
            <a:r>
              <a:rPr lang="en-GB">
                <a:solidFill>
                  <a:schemeClr val="tx1"/>
                </a:solidFill>
              </a:rPr>
              <a:t> equal </a:t>
            </a:r>
            <a:r>
              <a:rPr lang="en-GB"/>
              <a:t>| </a:t>
            </a:r>
            <a:r>
              <a:rPr lang="en-GB">
                <a:solidFill>
                  <a:schemeClr val="tx1"/>
                </a:solidFill>
              </a:rPr>
              <a:t>unequal</a:t>
            </a:r>
            <a:r>
              <a:rPr lang="en-GB"/>
              <a:t> | </a:t>
            </a:r>
            <a:r>
              <a:rPr lang="en-GB">
                <a:solidFill>
                  <a:schemeClr val="tx1"/>
                </a:solidFill>
              </a:rPr>
              <a:t>share</a:t>
            </a:r>
            <a:r>
              <a:rPr lang="en-GB"/>
              <a:t> |</a:t>
            </a:r>
            <a:r>
              <a:rPr lang="en-GB">
                <a:solidFill>
                  <a:schemeClr val="tx1"/>
                </a:solidFill>
              </a:rPr>
              <a:t> group </a:t>
            </a:r>
            <a:r>
              <a:rPr lang="en-GB"/>
              <a:t>| </a:t>
            </a:r>
            <a:r>
              <a:rPr lang="en-GB">
                <a:solidFill>
                  <a:schemeClr val="tx1"/>
                </a:solidFill>
              </a:rPr>
              <a:t>fair</a:t>
            </a:r>
          </a:p>
        </p:txBody>
      </p:sp>
    </p:spTree>
    <p:extLst>
      <p:ext uri="{BB962C8B-B14F-4D97-AF65-F5344CB8AC3E}">
        <p14:creationId xmlns:p14="http://schemas.microsoft.com/office/powerpoint/2010/main" val="18370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8B07-7EC6-2C28-32F0-A477C1C59B83}"/>
              </a:ext>
            </a:extLst>
          </p:cNvPr>
          <p:cNvSpPr>
            <a:spLocks noGrp="1"/>
          </p:cNvSpPr>
          <p:nvPr>
            <p:ph type="title"/>
          </p:nvPr>
        </p:nvSpPr>
        <p:spPr>
          <a:xfrm>
            <a:off x="892800" y="307050"/>
            <a:ext cx="5148000" cy="415498"/>
          </a:xfrm>
        </p:spPr>
        <p:txBody>
          <a:bodyPr/>
          <a:lstStyle/>
          <a:p>
            <a:r>
              <a:rPr lang="en-GB">
                <a:latin typeface="Calibri"/>
                <a:ea typeface="Calibri"/>
                <a:cs typeface="Calibri"/>
              </a:rPr>
              <a:t>Reflection</a:t>
            </a:r>
            <a:endParaRPr lang="en-GB"/>
          </a:p>
        </p:txBody>
      </p:sp>
      <p:sp>
        <p:nvSpPr>
          <p:cNvPr id="3" name="Text Placeholder 2">
            <a:extLst>
              <a:ext uri="{FF2B5EF4-FFF2-40B4-BE49-F238E27FC236}">
                <a16:creationId xmlns:a16="http://schemas.microsoft.com/office/drawing/2014/main" id="{B6EA6A1B-EEF6-9928-96E2-0094B8B20317}"/>
              </a:ext>
            </a:extLst>
          </p:cNvPr>
          <p:cNvSpPr>
            <a:spLocks noGrp="1"/>
          </p:cNvSpPr>
          <p:nvPr>
            <p:ph type="body" sz="quarter" idx="11"/>
          </p:nvPr>
        </p:nvSpPr>
        <p:spPr>
          <a:xfrm>
            <a:off x="2162670" y="2331720"/>
            <a:ext cx="6324507" cy="1088444"/>
          </a:xfrm>
          <a:prstGeom prst="wedgeRoundRectCallout">
            <a:avLst>
              <a:gd name="adj1" fmla="val -42622"/>
              <a:gd name="adj2" fmla="val 84716"/>
              <a:gd name="adj3" fmla="val 16667"/>
            </a:avLst>
          </a:prstGeom>
          <a:solidFill>
            <a:srgbClr val="FEF0DF"/>
          </a:solidFill>
        </p:spPr>
        <p:txBody>
          <a:bodyPr lIns="90000" tIns="46800" rIns="90000" bIns="46800" anchor="ctr" anchorCtr="0"/>
          <a:lstStyle/>
          <a:p>
            <a:pPr>
              <a:lnSpc>
                <a:spcPct val="100000"/>
              </a:lnSpc>
            </a:pPr>
            <a:r>
              <a:rPr lang="en-GB"/>
              <a:t>Find the Numicon piece to show how you feel about finding a whole and equal or unequal parts.</a:t>
            </a:r>
          </a:p>
        </p:txBody>
      </p:sp>
      <p:pic>
        <p:nvPicPr>
          <p:cNvPr id="8" name="Graphic 7">
            <a:extLst>
              <a:ext uri="{FF2B5EF4-FFF2-40B4-BE49-F238E27FC236}">
                <a16:creationId xmlns:a16="http://schemas.microsoft.com/office/drawing/2014/main" id="{CB21104F-7178-E7C8-A3DB-B4A59866654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9278" y="4675031"/>
            <a:ext cx="6370749" cy="1729761"/>
          </a:xfrm>
          <a:prstGeom prst="rect">
            <a:avLst/>
          </a:prstGeom>
        </p:spPr>
      </p:pic>
      <p:pic>
        <p:nvPicPr>
          <p:cNvPr id="4" name="Picture 3">
            <a:extLst>
              <a:ext uri="{FF2B5EF4-FFF2-40B4-BE49-F238E27FC236}">
                <a16:creationId xmlns:a16="http://schemas.microsoft.com/office/drawing/2014/main" id="{BB79021C-D8D6-82FF-2A13-16575792E9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1330" y="2537912"/>
            <a:ext cx="2105025" cy="4429125"/>
          </a:xfrm>
          <a:prstGeom prst="rect">
            <a:avLst/>
          </a:prstGeom>
        </p:spPr>
      </p:pic>
    </p:spTree>
    <p:extLst>
      <p:ext uri="{BB962C8B-B14F-4D97-AF65-F5344CB8AC3E}">
        <p14:creationId xmlns:p14="http://schemas.microsoft.com/office/powerpoint/2010/main" val="2612720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4620-994B-5607-03FE-9A42F8AC40FF}"/>
              </a:ext>
            </a:extLst>
          </p:cNvPr>
          <p:cNvSpPr>
            <a:spLocks noGrp="1"/>
          </p:cNvSpPr>
          <p:nvPr>
            <p:ph type="title"/>
          </p:nvPr>
        </p:nvSpPr>
        <p:spPr>
          <a:xfrm>
            <a:off x="891373" y="307050"/>
            <a:ext cx="4680000" cy="415498"/>
          </a:xfrm>
        </p:spPr>
        <p:txBody>
          <a:bodyPr/>
          <a:lstStyle/>
          <a:p>
            <a:r>
              <a:rPr lang="en-US">
                <a:latin typeface="Calibri"/>
                <a:ea typeface="Calibri"/>
                <a:cs typeface="Calibri"/>
              </a:rPr>
              <a:t>Extend and explore</a:t>
            </a:r>
            <a:endParaRPr lang="en-US"/>
          </a:p>
        </p:txBody>
      </p:sp>
      <p:sp>
        <p:nvSpPr>
          <p:cNvPr id="3" name="Text Placeholder 2">
            <a:extLst>
              <a:ext uri="{FF2B5EF4-FFF2-40B4-BE49-F238E27FC236}">
                <a16:creationId xmlns:a16="http://schemas.microsoft.com/office/drawing/2014/main" id="{FC59E6A9-95F0-E6EE-583C-70369D9D514B}"/>
              </a:ext>
            </a:extLst>
          </p:cNvPr>
          <p:cNvSpPr>
            <a:spLocks noGrp="1"/>
          </p:cNvSpPr>
          <p:nvPr>
            <p:ph type="body" sz="quarter" idx="11"/>
          </p:nvPr>
        </p:nvSpPr>
        <p:spPr>
          <a:xfrm>
            <a:off x="263523" y="1052513"/>
            <a:ext cx="11664952" cy="2949525"/>
          </a:xfrm>
        </p:spPr>
        <p:txBody>
          <a:bodyPr/>
          <a:lstStyle/>
          <a:p>
            <a:r>
              <a:rPr lang="en-GB" dirty="0"/>
              <a:t>The whole is 12. </a:t>
            </a:r>
          </a:p>
          <a:p>
            <a:r>
              <a:rPr lang="en-GB" dirty="0"/>
              <a:t>How many different ways can you split the whole into </a:t>
            </a:r>
            <a:r>
              <a:rPr lang="en-GB" b="1" dirty="0"/>
              <a:t>equal</a:t>
            </a:r>
            <a:r>
              <a:rPr lang="en-GB" dirty="0"/>
              <a:t> parts?</a:t>
            </a:r>
          </a:p>
          <a:p>
            <a:endParaRPr lang="en-GB" dirty="0"/>
          </a:p>
          <a:p>
            <a:r>
              <a:rPr lang="en-GB" dirty="0"/>
              <a:t>What about if the whole is 20?</a:t>
            </a:r>
          </a:p>
          <a:p>
            <a:endParaRPr lang="en-US" dirty="0"/>
          </a:p>
        </p:txBody>
      </p:sp>
      <p:grpSp>
        <p:nvGrpSpPr>
          <p:cNvPr id="11" name="Group 10" descr="Use apparatus to help you explore.">
            <a:extLst>
              <a:ext uri="{FF2B5EF4-FFF2-40B4-BE49-F238E27FC236}">
                <a16:creationId xmlns:a16="http://schemas.microsoft.com/office/drawing/2014/main" id="{30D4FF39-0C7D-8C37-A4E3-2004A0924DBE}"/>
              </a:ext>
            </a:extLst>
          </p:cNvPr>
          <p:cNvGrpSpPr/>
          <p:nvPr/>
        </p:nvGrpSpPr>
        <p:grpSpPr>
          <a:xfrm>
            <a:off x="6456153" y="3209826"/>
            <a:ext cx="3658913" cy="1260000"/>
            <a:chOff x="2933613" y="4516331"/>
            <a:chExt cx="3658913" cy="1260000"/>
          </a:xfrm>
        </p:grpSpPr>
        <p:sp>
          <p:nvSpPr>
            <p:cNvPr id="12" name="Rounded Rectangle 4">
              <a:extLst>
                <a:ext uri="{FF2B5EF4-FFF2-40B4-BE49-F238E27FC236}">
                  <a16:creationId xmlns:a16="http://schemas.microsoft.com/office/drawing/2014/main" id="{DCF3847E-B529-0AA4-2E5E-41652139392C}"/>
                </a:ext>
              </a:extLst>
            </p:cNvPr>
            <p:cNvSpPr/>
            <p:nvPr/>
          </p:nvSpPr>
          <p:spPr>
            <a:xfrm>
              <a:off x="2933613" y="4516331"/>
              <a:ext cx="3331667" cy="1260000"/>
            </a:xfrm>
            <a:prstGeom prst="roundRect">
              <a:avLst/>
            </a:prstGeom>
            <a:solidFill>
              <a:srgbClr val="F7AD4D">
                <a:alpha val="181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Use apparatus to help you explore.</a:t>
              </a:r>
            </a:p>
          </p:txBody>
        </p:sp>
        <p:sp>
          <p:nvSpPr>
            <p:cNvPr id="13" name="Merge 7">
              <a:extLst>
                <a:ext uri="{FF2B5EF4-FFF2-40B4-BE49-F238E27FC236}">
                  <a16:creationId xmlns:a16="http://schemas.microsoft.com/office/drawing/2014/main" id="{C4C1AA34-E31B-C24B-B10A-CA140BFE5261}"/>
                </a:ext>
              </a:extLst>
            </p:cNvPr>
            <p:cNvSpPr>
              <a:spLocks noChangeAspect="1"/>
            </p:cNvSpPr>
            <p:nvPr/>
          </p:nvSpPr>
          <p:spPr>
            <a:xfrm rot="16200000">
              <a:off x="6225479" y="4941496"/>
              <a:ext cx="406848" cy="327246"/>
            </a:xfrm>
            <a:prstGeom prst="flowChartMerge">
              <a:avLst/>
            </a:prstGeom>
            <a:solidFill>
              <a:srgbClr val="F7AD4D">
                <a:alpha val="1835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ounded Rectangle 7">
            <a:extLst>
              <a:ext uri="{FF2B5EF4-FFF2-40B4-BE49-F238E27FC236}">
                <a16:creationId xmlns:a16="http://schemas.microsoft.com/office/drawing/2014/main" id="{8513C503-D371-7BF8-2395-EAEACF6BE341}"/>
              </a:ext>
            </a:extLst>
          </p:cNvPr>
          <p:cNvSpPr/>
          <p:nvPr/>
        </p:nvSpPr>
        <p:spPr>
          <a:xfrm>
            <a:off x="6961730" y="4643169"/>
            <a:ext cx="2880000" cy="841923"/>
          </a:xfrm>
          <a:prstGeom prst="roundRect">
            <a:avLst/>
          </a:prstGeom>
          <a:solidFill>
            <a:srgbClr val="00A15A">
              <a:alpha val="18039"/>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How many ways can you find?</a:t>
            </a:r>
          </a:p>
        </p:txBody>
      </p:sp>
      <p:sp>
        <p:nvSpPr>
          <p:cNvPr id="17" name="Merge 8">
            <a:extLst>
              <a:ext uri="{FF2B5EF4-FFF2-40B4-BE49-F238E27FC236}">
                <a16:creationId xmlns:a16="http://schemas.microsoft.com/office/drawing/2014/main" id="{30EA29DF-1804-5846-F7E9-88DA3A0465C6}"/>
              </a:ext>
            </a:extLst>
          </p:cNvPr>
          <p:cNvSpPr>
            <a:spLocks noChangeAspect="1"/>
          </p:cNvSpPr>
          <p:nvPr/>
        </p:nvSpPr>
        <p:spPr>
          <a:xfrm rot="16200000">
            <a:off x="9801929" y="4777304"/>
            <a:ext cx="406848" cy="327246"/>
          </a:xfrm>
          <a:prstGeom prst="flowChartMerge">
            <a:avLst/>
          </a:prstGeom>
          <a:solidFill>
            <a:srgbClr val="00A15A">
              <a:alpha val="18355"/>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5ED21A5E-32EC-DCDF-ABE9-E73E9DAA7D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8976" y="2346846"/>
            <a:ext cx="2000219" cy="4333809"/>
          </a:xfrm>
          <a:prstGeom prst="rect">
            <a:avLst/>
          </a:prstGeom>
        </p:spPr>
      </p:pic>
      <p:pic>
        <p:nvPicPr>
          <p:cNvPr id="8" name="Picture Placeholder 7" descr="Key words">
            <a:extLst>
              <a:ext uri="{FF2B5EF4-FFF2-40B4-BE49-F238E27FC236}">
                <a16:creationId xmlns:a16="http://schemas.microsoft.com/office/drawing/2014/main" id="{04DBB884-4945-E928-EB98-6E9B46FAEA4A}"/>
              </a:ext>
            </a:extLst>
          </p:cNvPr>
          <p:cNvPicPr>
            <a:picLocks noGrp="1" noChangeAspect="1"/>
          </p:cNvPicPr>
          <p:nvPr>
            <p:ph type="pic" sz="quarter" idx="17"/>
          </p:nvPr>
        </p:nvPicPr>
        <p:blipFill>
          <a:blip r:embed="rId5">
            <a:extLst>
              <a:ext uri="{96DAC541-7B7A-43D3-8B79-37D633B846F1}">
                <asvg:svgBlip xmlns:asvg="http://schemas.microsoft.com/office/drawing/2016/SVG/main" r:embed="rId6"/>
              </a:ext>
            </a:extLst>
          </a:blip>
          <a:srcRect t="220" b="220"/>
          <a:stretch>
            <a:fillRect/>
          </a:stretch>
        </p:blipFill>
        <p:spPr/>
      </p:pic>
      <p:sp>
        <p:nvSpPr>
          <p:cNvPr id="6" name="Text Placeholder 5">
            <a:extLst>
              <a:ext uri="{FF2B5EF4-FFF2-40B4-BE49-F238E27FC236}">
                <a16:creationId xmlns:a16="http://schemas.microsoft.com/office/drawing/2014/main" id="{2858D021-5449-2480-AC2E-26EFE503B893}"/>
              </a:ext>
            </a:extLst>
          </p:cNvPr>
          <p:cNvSpPr>
            <a:spLocks noGrp="1"/>
          </p:cNvSpPr>
          <p:nvPr>
            <p:ph type="body" sz="quarter" idx="14"/>
          </p:nvPr>
        </p:nvSpPr>
        <p:spPr/>
        <p:txBody>
          <a:bodyPr/>
          <a:lstStyle/>
          <a:p>
            <a:r>
              <a:rPr lang="en-US" dirty="0">
                <a:solidFill>
                  <a:schemeClr val="tx1"/>
                </a:solidFill>
              </a:rPr>
              <a:t>whole</a:t>
            </a:r>
            <a:r>
              <a:rPr lang="en-US" dirty="0"/>
              <a:t> | </a:t>
            </a:r>
            <a:r>
              <a:rPr lang="en-US" dirty="0">
                <a:solidFill>
                  <a:schemeClr val="tx1"/>
                </a:solidFill>
              </a:rPr>
              <a:t>part </a:t>
            </a:r>
            <a:r>
              <a:rPr lang="en-US" dirty="0"/>
              <a:t>|</a:t>
            </a:r>
            <a:r>
              <a:rPr lang="en-US" dirty="0">
                <a:solidFill>
                  <a:schemeClr val="tx1"/>
                </a:solidFill>
              </a:rPr>
              <a:t> equal </a:t>
            </a:r>
            <a:r>
              <a:rPr lang="en-US" dirty="0"/>
              <a:t>| </a:t>
            </a:r>
            <a:r>
              <a:rPr lang="en-US" dirty="0">
                <a:solidFill>
                  <a:schemeClr val="tx1"/>
                </a:solidFill>
              </a:rPr>
              <a:t>unequal</a:t>
            </a:r>
            <a:r>
              <a:rPr lang="en-US" dirty="0"/>
              <a:t> | </a:t>
            </a:r>
            <a:r>
              <a:rPr lang="en-US" dirty="0">
                <a:solidFill>
                  <a:schemeClr val="tx1"/>
                </a:solidFill>
              </a:rPr>
              <a:t>share</a:t>
            </a:r>
            <a:r>
              <a:rPr lang="en-US" dirty="0"/>
              <a:t> |</a:t>
            </a:r>
            <a:r>
              <a:rPr lang="en-US" dirty="0">
                <a:solidFill>
                  <a:schemeClr val="tx1"/>
                </a:solidFill>
              </a:rPr>
              <a:t> group </a:t>
            </a:r>
            <a:r>
              <a:rPr lang="en-US" dirty="0"/>
              <a:t>| </a:t>
            </a:r>
            <a:r>
              <a:rPr lang="en-US" dirty="0">
                <a:solidFill>
                  <a:schemeClr val="tx1"/>
                </a:solidFill>
              </a:rPr>
              <a:t>fair</a:t>
            </a:r>
          </a:p>
        </p:txBody>
      </p:sp>
    </p:spTree>
    <p:extLst>
      <p:ext uri="{BB962C8B-B14F-4D97-AF65-F5344CB8AC3E}">
        <p14:creationId xmlns:p14="http://schemas.microsoft.com/office/powerpoint/2010/main" val="245253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EDF437-AB88-EE34-F305-25DB225B7DB9}"/>
              </a:ext>
            </a:extLst>
          </p:cNvPr>
          <p:cNvSpPr>
            <a:spLocks noGrp="1"/>
          </p:cNvSpPr>
          <p:nvPr>
            <p:ph type="body" sz="quarter" idx="11"/>
          </p:nvPr>
        </p:nvSpPr>
        <p:spPr>
          <a:xfrm>
            <a:off x="798513" y="3114000"/>
            <a:ext cx="6120000" cy="332399"/>
          </a:xfrm>
        </p:spPr>
        <p:txBody>
          <a:bodyPr lIns="0" tIns="0" rIns="0" bIns="0" anchor="t">
            <a:spAutoFit/>
          </a:bodyPr>
          <a:lstStyle/>
          <a:p>
            <a:r>
              <a:rPr lang="en-US" dirty="0">
                <a:ea typeface="Calibri"/>
                <a:cs typeface="Calibri"/>
              </a:rPr>
              <a:t>Year 1 (P2)  |  Fractions</a:t>
            </a:r>
            <a:endParaRPr lang="en-US" dirty="0"/>
          </a:p>
        </p:txBody>
      </p:sp>
      <p:sp>
        <p:nvSpPr>
          <p:cNvPr id="3" name="Title 2">
            <a:extLst>
              <a:ext uri="{FF2B5EF4-FFF2-40B4-BE49-F238E27FC236}">
                <a16:creationId xmlns:a16="http://schemas.microsoft.com/office/drawing/2014/main" id="{FE1C6467-06B8-9993-036C-C90D1A29001E}"/>
              </a:ext>
            </a:extLst>
          </p:cNvPr>
          <p:cNvSpPr>
            <a:spLocks noGrp="1"/>
          </p:cNvSpPr>
          <p:nvPr>
            <p:ph type="title"/>
          </p:nvPr>
        </p:nvSpPr>
        <p:spPr/>
        <p:txBody>
          <a:bodyPr lIns="0" tIns="0" rIns="0" bIns="0" anchor="t">
            <a:spAutoFit/>
          </a:bodyPr>
          <a:lstStyle/>
          <a:p>
            <a:r>
              <a:rPr lang="en-US" dirty="0"/>
              <a:t>Explore parts and wholes</a:t>
            </a:r>
          </a:p>
        </p:txBody>
      </p:sp>
    </p:spTree>
    <p:extLst>
      <p:ext uri="{BB962C8B-B14F-4D97-AF65-F5344CB8AC3E}">
        <p14:creationId xmlns:p14="http://schemas.microsoft.com/office/powerpoint/2010/main" val="186228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224E-85EA-943B-C2E2-B3E338DAEFFC}"/>
              </a:ext>
            </a:extLst>
          </p:cNvPr>
          <p:cNvSpPr>
            <a:spLocks noGrp="1"/>
          </p:cNvSpPr>
          <p:nvPr>
            <p:ph type="title"/>
          </p:nvPr>
        </p:nvSpPr>
        <p:spPr/>
        <p:txBody>
          <a:bodyPr/>
          <a:lstStyle/>
          <a:p>
            <a:r>
              <a:rPr lang="en-US">
                <a:latin typeface="Calibri"/>
                <a:ea typeface="Calibri"/>
                <a:cs typeface="Calibri"/>
              </a:rPr>
              <a:t>Learning outcomes</a:t>
            </a:r>
            <a:endParaRPr lang="en-US">
              <a:ea typeface="Calibri"/>
            </a:endParaRPr>
          </a:p>
        </p:txBody>
      </p:sp>
      <p:sp>
        <p:nvSpPr>
          <p:cNvPr id="3" name="Text Placeholder 2">
            <a:extLst>
              <a:ext uri="{FF2B5EF4-FFF2-40B4-BE49-F238E27FC236}">
                <a16:creationId xmlns:a16="http://schemas.microsoft.com/office/drawing/2014/main" id="{6EAC75C0-7B0C-50B7-F386-4C4F88294B3B}"/>
              </a:ext>
            </a:extLst>
          </p:cNvPr>
          <p:cNvSpPr>
            <a:spLocks noGrp="1"/>
          </p:cNvSpPr>
          <p:nvPr>
            <p:ph type="body" sz="quarter" idx="10"/>
          </p:nvPr>
        </p:nvSpPr>
        <p:spPr>
          <a:xfrm>
            <a:off x="263525" y="1638123"/>
            <a:ext cx="3240000" cy="1713629"/>
          </a:xfrm>
        </p:spPr>
        <p:txBody>
          <a:bodyPr wrap="square" lIns="180000" tIns="180000" rIns="180000" bIns="180000" anchor="t">
            <a:spAutoFit/>
          </a:bodyPr>
          <a:lstStyle/>
          <a:p>
            <a:r>
              <a:rPr lang="en-GB" dirty="0">
                <a:cs typeface="Calibri"/>
              </a:rPr>
              <a:t>Are children ready?</a:t>
            </a:r>
          </a:p>
          <a:p>
            <a:pPr marL="285750" lvl="1" indent="-285750">
              <a:buFont typeface="Arial" panose="020B0604020202020204" pitchFamily="34" charset="0"/>
              <a:buChar char="•"/>
            </a:pPr>
            <a:r>
              <a:rPr lang="en-GB" dirty="0"/>
              <a:t>I can compare quantities in different contexts. </a:t>
            </a:r>
          </a:p>
          <a:p>
            <a:pPr marL="285750" lvl="1" indent="-285750">
              <a:buFont typeface="Arial" panose="020B0604020202020204" pitchFamily="34" charset="0"/>
              <a:buChar char="•"/>
            </a:pPr>
            <a:r>
              <a:rPr lang="en-GB" dirty="0"/>
              <a:t>I can explore how quantities can be distributed equally. </a:t>
            </a:r>
          </a:p>
        </p:txBody>
      </p:sp>
      <p:sp>
        <p:nvSpPr>
          <p:cNvPr id="4" name="Text Placeholder 3">
            <a:extLst>
              <a:ext uri="{FF2B5EF4-FFF2-40B4-BE49-F238E27FC236}">
                <a16:creationId xmlns:a16="http://schemas.microsoft.com/office/drawing/2014/main" id="{D6768861-F55D-0E81-DD0B-7FFBFB388018}"/>
              </a:ext>
            </a:extLst>
          </p:cNvPr>
          <p:cNvSpPr>
            <a:spLocks noGrp="1"/>
          </p:cNvSpPr>
          <p:nvPr>
            <p:ph type="body" sz="quarter" idx="14"/>
          </p:nvPr>
        </p:nvSpPr>
        <p:spPr>
          <a:xfrm>
            <a:off x="3936000" y="1638124"/>
            <a:ext cx="4320000" cy="3974761"/>
          </a:xfrm>
        </p:spPr>
        <p:txBody>
          <a:bodyPr wrap="square" lIns="180000" tIns="180000" rIns="180000" bIns="180000" anchor="t">
            <a:spAutoFit/>
          </a:bodyPr>
          <a:lstStyle/>
          <a:p>
            <a:r>
              <a:rPr lang="en-US" dirty="0"/>
              <a:t>Learning outcomes</a:t>
            </a:r>
          </a:p>
          <a:p>
            <a:pPr marL="285750" lvl="1" indent="-285750">
              <a:buFont typeface="Arial" panose="020B0604020202020204" pitchFamily="34" charset="0"/>
              <a:buChar char="•"/>
            </a:pPr>
            <a:r>
              <a:rPr lang="en-GB" dirty="0"/>
              <a:t>I can identify the whole.</a:t>
            </a:r>
          </a:p>
          <a:p>
            <a:pPr marL="285750" lvl="1" indent="-285750">
              <a:buFont typeface="Arial" panose="020B0604020202020204" pitchFamily="34" charset="0"/>
              <a:buChar char="•"/>
            </a:pPr>
            <a:r>
              <a:rPr lang="en-GB" dirty="0"/>
              <a:t>I can identify the parts.</a:t>
            </a:r>
          </a:p>
          <a:p>
            <a:pPr marL="285750" lvl="1" indent="-285750">
              <a:buFont typeface="Arial" panose="020B0604020202020204" pitchFamily="34" charset="0"/>
              <a:buChar char="•"/>
            </a:pPr>
            <a:r>
              <a:rPr lang="en-GB" dirty="0"/>
              <a:t>I can recognise when the whole is split into equal and unequal parts.</a:t>
            </a:r>
          </a:p>
          <a:p>
            <a:pPr marL="285750" lvl="1" indent="-285750">
              <a:buFont typeface="Arial" panose="020B0604020202020204" pitchFamily="34" charset="0"/>
              <a:buChar char="•"/>
            </a:pPr>
            <a:r>
              <a:rPr lang="en-GB" dirty="0"/>
              <a:t>I know that fair sharing means splitting the whole into equal parts.</a:t>
            </a:r>
          </a:p>
          <a:p>
            <a:r>
              <a:rPr lang="en-US" dirty="0"/>
              <a:t>Lesson summary</a:t>
            </a:r>
          </a:p>
          <a:p>
            <a:pPr lvl="1"/>
            <a:r>
              <a:rPr lang="en-GB" dirty="0"/>
              <a:t>In this lesson, children will be splitting the whole into parts in different ways to develop their understanding of fair sharing and equal and unequal parts.</a:t>
            </a:r>
            <a:endParaRPr lang="en-US" dirty="0"/>
          </a:p>
          <a:p>
            <a:pPr lvl="1"/>
            <a:endParaRPr lang="en-US" dirty="0"/>
          </a:p>
        </p:txBody>
      </p:sp>
      <p:sp>
        <p:nvSpPr>
          <p:cNvPr id="5" name="Text Placeholder 4">
            <a:extLst>
              <a:ext uri="{FF2B5EF4-FFF2-40B4-BE49-F238E27FC236}">
                <a16:creationId xmlns:a16="http://schemas.microsoft.com/office/drawing/2014/main" id="{DA7AC7B9-341B-3BEE-8F2E-C238775E67FC}"/>
              </a:ext>
            </a:extLst>
          </p:cNvPr>
          <p:cNvSpPr>
            <a:spLocks noGrp="1"/>
          </p:cNvSpPr>
          <p:nvPr>
            <p:ph type="body" sz="quarter" idx="15"/>
          </p:nvPr>
        </p:nvSpPr>
        <p:spPr>
          <a:xfrm>
            <a:off x="8688475" y="1638122"/>
            <a:ext cx="3240000" cy="3184801"/>
          </a:xfrm>
        </p:spPr>
        <p:txBody>
          <a:bodyPr wrap="square" lIns="180000" tIns="180000" rIns="180000" bIns="180000" anchor="t">
            <a:spAutoFit/>
          </a:bodyPr>
          <a:lstStyle/>
          <a:p>
            <a:r>
              <a:rPr lang="en-GB" dirty="0">
                <a:cs typeface="Calibri"/>
              </a:rPr>
              <a:t>Where next?</a:t>
            </a:r>
          </a:p>
          <a:p>
            <a:pPr marL="285750" lvl="1" indent="-285750">
              <a:buFont typeface="Arial" panose="020B0604020202020204" pitchFamily="34" charset="0"/>
              <a:buChar char="•"/>
            </a:pPr>
            <a:r>
              <a:rPr lang="en-GB" dirty="0"/>
              <a:t>I can recognise half of an object or shape.</a:t>
            </a:r>
          </a:p>
          <a:p>
            <a:pPr marL="285750" lvl="1" indent="-285750">
              <a:buFont typeface="Arial" panose="020B0604020202020204" pitchFamily="34" charset="0"/>
              <a:buChar char="•"/>
            </a:pPr>
            <a:r>
              <a:rPr lang="en-GB" dirty="0"/>
              <a:t>I can find half of an object or shape.</a:t>
            </a:r>
          </a:p>
          <a:p>
            <a:pPr marL="285750" lvl="1" indent="-285750">
              <a:buFont typeface="Arial" panose="020B0604020202020204" pitchFamily="34" charset="0"/>
              <a:buChar char="•"/>
            </a:pPr>
            <a:r>
              <a:rPr lang="en-GB" dirty="0"/>
              <a:t>I can recognise and find half of a quantity.</a:t>
            </a:r>
          </a:p>
          <a:p>
            <a:pPr lvl="1"/>
            <a:endParaRPr lang="en-GB" dirty="0"/>
          </a:p>
          <a:p>
            <a:pPr lvl="1"/>
            <a:r>
              <a:rPr lang="en-GB" dirty="0"/>
              <a:t>Ready to move on? Try Numicon Essentials: </a:t>
            </a:r>
            <a:r>
              <a:rPr lang="en-GB" b="1" dirty="0">
                <a:latin typeface="Calibri"/>
                <a:cs typeface="Calibri"/>
              </a:rPr>
              <a:t>Recognise and find half </a:t>
            </a:r>
            <a:br>
              <a:rPr lang="en-GB" b="1" dirty="0">
                <a:latin typeface="Calibri"/>
                <a:cs typeface="Calibri"/>
              </a:rPr>
            </a:br>
            <a:r>
              <a:rPr lang="en-GB" b="1" dirty="0">
                <a:latin typeface="Calibri"/>
                <a:cs typeface="Calibri"/>
              </a:rPr>
              <a:t>of a quantity</a:t>
            </a:r>
            <a:endParaRPr lang="en-GB" b="1" dirty="0">
              <a:ea typeface="Calibri"/>
              <a:cs typeface="Calibri"/>
            </a:endParaRPr>
          </a:p>
        </p:txBody>
      </p:sp>
    </p:spTree>
    <p:extLst>
      <p:ext uri="{BB962C8B-B14F-4D97-AF65-F5344CB8AC3E}">
        <p14:creationId xmlns:p14="http://schemas.microsoft.com/office/powerpoint/2010/main" val="2426804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B16F-C121-BE22-1265-2F879F87D4D8}"/>
              </a:ext>
            </a:extLst>
          </p:cNvPr>
          <p:cNvSpPr>
            <a:spLocks noGrp="1"/>
          </p:cNvSpPr>
          <p:nvPr>
            <p:ph type="title"/>
          </p:nvPr>
        </p:nvSpPr>
        <p:spPr/>
        <p:txBody>
          <a:bodyPr/>
          <a:lstStyle/>
          <a:p>
            <a:r>
              <a:rPr lang="en-GB">
                <a:latin typeface="Calibri"/>
                <a:ea typeface="Calibri"/>
                <a:cs typeface="Calibri"/>
              </a:rPr>
              <a:t>Curriculum links</a:t>
            </a:r>
            <a:endParaRPr lang="en-GB"/>
          </a:p>
        </p:txBody>
      </p:sp>
      <p:sp>
        <p:nvSpPr>
          <p:cNvPr id="3" name="Text Placeholder 2">
            <a:extLst>
              <a:ext uri="{FF2B5EF4-FFF2-40B4-BE49-F238E27FC236}">
                <a16:creationId xmlns:a16="http://schemas.microsoft.com/office/drawing/2014/main" id="{FFEC6FA9-DAD6-EE29-94AE-22C16668F27D}"/>
              </a:ext>
            </a:extLst>
          </p:cNvPr>
          <p:cNvSpPr>
            <a:spLocks noGrp="1"/>
          </p:cNvSpPr>
          <p:nvPr>
            <p:ph type="body" sz="quarter" idx="10"/>
          </p:nvPr>
        </p:nvSpPr>
        <p:spPr>
          <a:xfrm>
            <a:off x="262800" y="1052513"/>
            <a:ext cx="4830195" cy="1113977"/>
          </a:xfrm>
        </p:spPr>
        <p:txBody>
          <a:bodyPr lIns="180000" tIns="180000" rIns="180000" bIns="180000" anchor="t">
            <a:noAutofit/>
          </a:bodyPr>
          <a:lstStyle/>
          <a:p>
            <a:r>
              <a:rPr lang="en-GB" dirty="0"/>
              <a:t>White Rose small steps</a:t>
            </a:r>
          </a:p>
          <a:p>
            <a:pPr lvl="1"/>
            <a:r>
              <a:rPr lang="en-GB" dirty="0"/>
              <a:t>Year 1 | Summer term | Block 2 – Fractions</a:t>
            </a:r>
            <a:endParaRPr lang="en-GB" dirty="0">
              <a:ea typeface="Calibri"/>
              <a:cs typeface="Calibri"/>
            </a:endParaRPr>
          </a:p>
        </p:txBody>
      </p:sp>
      <p:sp>
        <p:nvSpPr>
          <p:cNvPr id="4" name="Text Placeholder 3">
            <a:extLst>
              <a:ext uri="{FF2B5EF4-FFF2-40B4-BE49-F238E27FC236}">
                <a16:creationId xmlns:a16="http://schemas.microsoft.com/office/drawing/2014/main" id="{71E7CC1D-1493-0CDB-B918-46AF26CBFD2E}"/>
              </a:ext>
            </a:extLst>
          </p:cNvPr>
          <p:cNvSpPr>
            <a:spLocks noGrp="1"/>
          </p:cNvSpPr>
          <p:nvPr>
            <p:ph type="body" sz="quarter" idx="21"/>
          </p:nvPr>
        </p:nvSpPr>
        <p:spPr>
          <a:xfrm>
            <a:off x="263526" y="2166490"/>
            <a:ext cx="4829469" cy="3025783"/>
          </a:xfrm>
        </p:spPr>
        <p:txBody>
          <a:bodyPr wrap="square" lIns="0" tIns="180000" rIns="0" bIns="180000" anchor="t">
            <a:spAutoFit/>
          </a:bodyPr>
          <a:lstStyle/>
          <a:p>
            <a:r>
              <a:rPr lang="en-GB" sz="1400" i="1" dirty="0"/>
              <a:t>This lesson </a:t>
            </a:r>
            <a:r>
              <a:rPr lang="en-GB" dirty="0"/>
              <a:t>is a pre-teach to </a:t>
            </a:r>
            <a:r>
              <a:rPr lang="en-GB" sz="1400" i="1" dirty="0"/>
              <a:t>White Rose small step</a:t>
            </a:r>
            <a:r>
              <a:rPr lang="en-GB" dirty="0"/>
              <a:t> 1, focusing on the identification of wholes and parts</a:t>
            </a:r>
            <a:r>
              <a:rPr lang="en-GB" sz="1400" i="1" dirty="0"/>
              <a:t>. </a:t>
            </a:r>
            <a:r>
              <a:rPr lang="en-GB" dirty="0"/>
              <a:t>Children are encouraged to recognise the size of the whole, the number </a:t>
            </a:r>
            <a:r>
              <a:rPr lang="en-GB" sz="1400" i="1" dirty="0"/>
              <a:t>and </a:t>
            </a:r>
            <a:r>
              <a:rPr lang="en-GB" dirty="0"/>
              <a:t>size </a:t>
            </a:r>
            <a:r>
              <a:rPr lang="en-GB" sz="1400" i="1" dirty="0"/>
              <a:t>of </a:t>
            </a:r>
            <a:r>
              <a:rPr lang="en-GB" dirty="0"/>
              <a:t>the parts, and whether those parts are equal or unequal</a:t>
            </a:r>
            <a:r>
              <a:rPr lang="en-GB" sz="1400" i="1" dirty="0"/>
              <a:t>. This </a:t>
            </a:r>
            <a:r>
              <a:rPr lang="en-GB" dirty="0"/>
              <a:t>provides a key foundation for work on fractions that follows.</a:t>
            </a:r>
            <a:endParaRPr lang="en-US" dirty="0"/>
          </a:p>
          <a:p>
            <a:pPr lvl="1"/>
            <a:r>
              <a:rPr lang="en-GB" b="1" dirty="0">
                <a:solidFill>
                  <a:srgbClr val="00B1F1"/>
                </a:solidFill>
              </a:rPr>
              <a:t>▮</a:t>
            </a:r>
            <a:r>
              <a:rPr lang="en-GB" b="1" dirty="0">
                <a:solidFill>
                  <a:schemeClr val="bg1"/>
                </a:solidFill>
              </a:rPr>
              <a:t> </a:t>
            </a:r>
            <a:r>
              <a:rPr lang="en-GB" sz="100" b="1" dirty="0">
                <a:solidFill>
                  <a:schemeClr val="bg1"/>
                </a:solidFill>
              </a:rPr>
              <a:t>This step::	</a:t>
            </a:r>
            <a:r>
              <a:rPr lang="en-US" b="1" dirty="0"/>
              <a:t>Prep	Identify wholes and parts</a:t>
            </a:r>
          </a:p>
          <a:p>
            <a:pPr lvl="1"/>
            <a:r>
              <a:rPr lang="en-GB" dirty="0"/>
              <a:t>	</a:t>
            </a:r>
            <a:r>
              <a:rPr lang="en-US" dirty="0"/>
              <a:t>Step 1	</a:t>
            </a:r>
            <a:r>
              <a:rPr lang="en-GB" dirty="0"/>
              <a:t>Recognise a half of an object or a shape</a:t>
            </a:r>
          </a:p>
          <a:p>
            <a:pPr lvl="1"/>
            <a:r>
              <a:rPr lang="en-GB" dirty="0"/>
              <a:t>	</a:t>
            </a:r>
            <a:r>
              <a:rPr lang="en-US" dirty="0"/>
              <a:t>Step 2	</a:t>
            </a:r>
            <a:r>
              <a:rPr lang="en-GB" dirty="0"/>
              <a:t>Find a half of an object or a shape</a:t>
            </a:r>
          </a:p>
          <a:p>
            <a:pPr lvl="1"/>
            <a:r>
              <a:rPr lang="en-GB" dirty="0"/>
              <a:t>	</a:t>
            </a:r>
            <a:r>
              <a:rPr lang="en-US" dirty="0"/>
              <a:t>Step 3	</a:t>
            </a:r>
            <a:r>
              <a:rPr lang="en-GB" dirty="0"/>
              <a:t>Recognise a half of a quantity</a:t>
            </a:r>
          </a:p>
          <a:p>
            <a:pPr lvl="1"/>
            <a:r>
              <a:rPr lang="en-GB" dirty="0"/>
              <a:t>	</a:t>
            </a:r>
            <a:r>
              <a:rPr lang="en-US" dirty="0"/>
              <a:t>Step 4	</a:t>
            </a:r>
            <a:r>
              <a:rPr lang="en-GB" b="0" i="0" dirty="0">
                <a:solidFill>
                  <a:srgbClr val="000000"/>
                </a:solidFill>
                <a:effectLst/>
                <a:latin typeface="Calibri" panose="020F0502020204030204" pitchFamily="34" charset="0"/>
              </a:rPr>
              <a:t>Find a half of a quantity</a:t>
            </a:r>
            <a:endParaRPr lang="en-GB" dirty="0"/>
          </a:p>
        </p:txBody>
      </p:sp>
      <p:sp>
        <p:nvSpPr>
          <p:cNvPr id="5" name="Text Placeholder 4">
            <a:extLst>
              <a:ext uri="{FF2B5EF4-FFF2-40B4-BE49-F238E27FC236}">
                <a16:creationId xmlns:a16="http://schemas.microsoft.com/office/drawing/2014/main" id="{7C49762F-F616-2144-3D37-B916EC7D2BA2}"/>
              </a:ext>
            </a:extLst>
          </p:cNvPr>
          <p:cNvSpPr>
            <a:spLocks noGrp="1"/>
          </p:cNvSpPr>
          <p:nvPr>
            <p:ph type="body" sz="quarter" idx="22"/>
          </p:nvPr>
        </p:nvSpPr>
        <p:spPr/>
        <p:txBody>
          <a:bodyPr/>
          <a:lstStyle/>
          <a:p>
            <a:r>
              <a:rPr lang="en-GB" i="0" dirty="0">
                <a:hlinkClick r:id="rId3"/>
              </a:rPr>
              <a:t>Click here</a:t>
            </a:r>
            <a:r>
              <a:rPr lang="en-GB" dirty="0"/>
              <a:t> for the </a:t>
            </a:r>
            <a:r>
              <a:rPr lang="en-GB" dirty="0">
                <a:ea typeface="Calibri"/>
                <a:cs typeface="Calibri"/>
              </a:rPr>
              <a:t>full White Rose curriculum mapping chart.</a:t>
            </a:r>
          </a:p>
          <a:p>
            <a:endParaRPr lang="en-GB" dirty="0"/>
          </a:p>
          <a:p>
            <a:endParaRPr lang="en-GB" dirty="0"/>
          </a:p>
        </p:txBody>
      </p:sp>
      <p:sp>
        <p:nvSpPr>
          <p:cNvPr id="6" name="Text Placeholder 5">
            <a:extLst>
              <a:ext uri="{FF2B5EF4-FFF2-40B4-BE49-F238E27FC236}">
                <a16:creationId xmlns:a16="http://schemas.microsoft.com/office/drawing/2014/main" id="{89E62E72-4B52-18E8-F614-5B3DD76A4DE4}"/>
              </a:ext>
            </a:extLst>
          </p:cNvPr>
          <p:cNvSpPr>
            <a:spLocks noGrp="1"/>
          </p:cNvSpPr>
          <p:nvPr>
            <p:ph type="body" sz="quarter" idx="16"/>
          </p:nvPr>
        </p:nvSpPr>
        <p:spPr>
          <a:xfrm>
            <a:off x="5252484" y="1052513"/>
            <a:ext cx="6675991" cy="5226385"/>
          </a:xfrm>
        </p:spPr>
        <p:txBody>
          <a:bodyPr wrap="square" lIns="180000" tIns="180000" rIns="180000" bIns="180000" anchor="t">
            <a:spAutoFit/>
          </a:bodyPr>
          <a:lstStyle/>
          <a:p>
            <a:pPr>
              <a:spcAft>
                <a:spcPts val="600"/>
              </a:spcAft>
            </a:pPr>
            <a:r>
              <a:rPr lang="en-GB" dirty="0">
                <a:ea typeface="Calibri"/>
                <a:cs typeface="Calibri"/>
              </a:rPr>
              <a:t>Curriculum charts</a:t>
            </a:r>
          </a:p>
          <a:p>
            <a:pPr lvl="1">
              <a:spcAft>
                <a:spcPts val="600"/>
              </a:spcAft>
            </a:pPr>
            <a:r>
              <a:rPr lang="en-GB" b="0" i="0" u="none" strike="noStrike" dirty="0">
                <a:solidFill>
                  <a:srgbClr val="212121"/>
                </a:solidFill>
                <a:effectLst/>
                <a:latin typeface="Calibri"/>
                <a:cs typeface="Calibri"/>
                <a:hlinkClick r:id="rId4"/>
              </a:rPr>
              <a:t>Northern Ireland </a:t>
            </a:r>
            <a:r>
              <a:rPr lang="en-GB" b="0" i="0" u="none" strike="noStrike" dirty="0">
                <a:solidFill>
                  <a:srgbClr val="212121"/>
                </a:solidFill>
                <a:effectLst/>
                <a:latin typeface="Calibri"/>
                <a:cs typeface="Calibri"/>
              </a:rPr>
              <a:t> |</a:t>
            </a:r>
            <a:r>
              <a:rPr lang="en-GB" dirty="0">
                <a:solidFill>
                  <a:srgbClr val="212121"/>
                </a:solidFill>
                <a:latin typeface="Calibri"/>
                <a:cs typeface="Calibri"/>
              </a:rPr>
              <a:t> </a:t>
            </a:r>
            <a:r>
              <a:rPr lang="en-GB" b="0" i="0" u="none" strike="noStrike" dirty="0">
                <a:solidFill>
                  <a:srgbClr val="212121"/>
                </a:solidFill>
                <a:effectLst/>
                <a:latin typeface="Calibri"/>
                <a:cs typeface="Calibri"/>
                <a:hlinkClick r:id="rId5"/>
              </a:rPr>
              <a:t>Numicon</a:t>
            </a:r>
            <a:r>
              <a:rPr lang="en-GB" b="0" i="0" u="none" strike="noStrike" dirty="0">
                <a:solidFill>
                  <a:srgbClr val="212121"/>
                </a:solidFill>
                <a:effectLst/>
                <a:latin typeface="Calibri"/>
                <a:cs typeface="Calibri"/>
              </a:rPr>
              <a:t> |</a:t>
            </a:r>
            <a:r>
              <a:rPr lang="en-GB" dirty="0">
                <a:solidFill>
                  <a:srgbClr val="212121"/>
                </a:solidFill>
                <a:latin typeface="Calibri"/>
                <a:cs typeface="Calibri"/>
              </a:rPr>
              <a:t> </a:t>
            </a:r>
            <a:r>
              <a:rPr lang="en-GB" dirty="0">
                <a:solidFill>
                  <a:srgbClr val="212121"/>
                </a:solidFill>
                <a:latin typeface="Calibri"/>
                <a:cs typeface="Calibri"/>
                <a:hlinkClick r:id="rId6"/>
              </a:rPr>
              <a:t>Oxford International Curriculum </a:t>
            </a:r>
            <a:r>
              <a:rPr lang="en-GB" dirty="0">
                <a:solidFill>
                  <a:srgbClr val="212121"/>
                </a:solidFill>
                <a:latin typeface="Calibri"/>
                <a:cs typeface="Calibri"/>
              </a:rPr>
              <a:t>| </a:t>
            </a:r>
            <a:r>
              <a:rPr lang="en-GB" b="0" i="0" u="none" strike="noStrike" dirty="0">
                <a:solidFill>
                  <a:srgbClr val="212121"/>
                </a:solidFill>
                <a:effectLst/>
                <a:latin typeface="Calibri"/>
                <a:cs typeface="Calibri"/>
                <a:hlinkClick r:id="rId7"/>
              </a:rPr>
              <a:t>PYP</a:t>
            </a:r>
            <a:r>
              <a:rPr lang="en-GB" b="0" i="0" u="none" strike="noStrike" dirty="0">
                <a:solidFill>
                  <a:srgbClr val="212121"/>
                </a:solidFill>
                <a:effectLst/>
                <a:latin typeface="Calibri"/>
                <a:cs typeface="Calibri"/>
              </a:rPr>
              <a:t> |</a:t>
            </a:r>
            <a:r>
              <a:rPr lang="en-GB" dirty="0">
                <a:solidFill>
                  <a:srgbClr val="212121"/>
                </a:solidFill>
                <a:latin typeface="Calibri"/>
                <a:cs typeface="Calibri"/>
              </a:rPr>
              <a:t> </a:t>
            </a:r>
            <a:br>
              <a:rPr lang="en-GB" dirty="0">
                <a:latin typeface="Calibri" panose="020F0502020204030204" pitchFamily="34" charset="0"/>
                <a:cs typeface="Calibri" panose="020F0502020204030204" pitchFamily="34" charset="0"/>
              </a:rPr>
            </a:br>
            <a:r>
              <a:rPr lang="en-GB" b="0" i="0" u="none" strike="noStrike" dirty="0">
                <a:solidFill>
                  <a:srgbClr val="212121"/>
                </a:solidFill>
                <a:effectLst/>
                <a:latin typeface="Calibri"/>
                <a:cs typeface="Calibri"/>
                <a:hlinkClick r:id="rId8"/>
              </a:rPr>
              <a:t>Ready to Progress</a:t>
            </a:r>
            <a:r>
              <a:rPr lang="en-GB" b="0" i="0" u="none" strike="noStrike" dirty="0">
                <a:solidFill>
                  <a:srgbClr val="212121"/>
                </a:solidFill>
                <a:effectLst/>
                <a:latin typeface="Calibri"/>
                <a:cs typeface="Calibri"/>
              </a:rPr>
              <a:t> |</a:t>
            </a:r>
            <a:r>
              <a:rPr lang="en-GB" dirty="0">
                <a:solidFill>
                  <a:srgbClr val="212121"/>
                </a:solidFill>
                <a:latin typeface="Calibri"/>
                <a:cs typeface="Calibri"/>
              </a:rPr>
              <a:t> </a:t>
            </a:r>
            <a:r>
              <a:rPr lang="en-GB" b="0" i="0" u="none" strike="noStrike" dirty="0">
                <a:solidFill>
                  <a:srgbClr val="212121"/>
                </a:solidFill>
                <a:effectLst/>
                <a:latin typeface="Calibri"/>
                <a:cs typeface="Calibri"/>
                <a:hlinkClick r:id="rId9"/>
              </a:rPr>
              <a:t>Republic of Ireland </a:t>
            </a:r>
            <a:r>
              <a:rPr lang="en-GB" dirty="0">
                <a:solidFill>
                  <a:srgbClr val="212121"/>
                </a:solidFill>
                <a:latin typeface="Calibri"/>
                <a:cs typeface="Calibri"/>
              </a:rPr>
              <a:t> | </a:t>
            </a:r>
            <a:r>
              <a:rPr lang="en-GB" b="0" i="0" u="none" strike="noStrike" dirty="0">
                <a:solidFill>
                  <a:srgbClr val="212121"/>
                </a:solidFill>
                <a:effectLst/>
                <a:latin typeface="Calibri"/>
                <a:cs typeface="Calibri"/>
                <a:hlinkClick r:id="rId10"/>
              </a:rPr>
              <a:t>Scotland</a:t>
            </a:r>
            <a:r>
              <a:rPr lang="en-GB" dirty="0">
                <a:solidFill>
                  <a:srgbClr val="212121"/>
                </a:solidFill>
                <a:latin typeface="Calibri"/>
                <a:cs typeface="Calibri"/>
              </a:rPr>
              <a:t> | </a:t>
            </a:r>
            <a:r>
              <a:rPr lang="en-GB" dirty="0">
                <a:solidFill>
                  <a:srgbClr val="212121"/>
                </a:solidFill>
                <a:latin typeface="Calibri"/>
                <a:cs typeface="Calibri"/>
                <a:hlinkClick r:id="rId11"/>
              </a:rPr>
              <a:t>Te Mātaiaho </a:t>
            </a:r>
            <a:r>
              <a:rPr lang="en-GB" dirty="0">
                <a:solidFill>
                  <a:srgbClr val="212121"/>
                </a:solidFill>
                <a:latin typeface="Calibri"/>
                <a:cs typeface="Calibri"/>
              </a:rPr>
              <a:t>| </a:t>
            </a:r>
            <a:r>
              <a:rPr lang="en-GB" b="0" i="0" u="none" strike="noStrike" dirty="0">
                <a:solidFill>
                  <a:srgbClr val="212121"/>
                </a:solidFill>
                <a:effectLst/>
                <a:latin typeface="Calibri"/>
                <a:cs typeface="Calibri"/>
                <a:hlinkClick r:id="rId12"/>
              </a:rPr>
              <a:t>Wales</a:t>
            </a:r>
            <a:endParaRPr lang="en-GB" dirty="0">
              <a:latin typeface="Calibri"/>
              <a:cs typeface="Calibri"/>
            </a:endParaRPr>
          </a:p>
          <a:p>
            <a:pPr>
              <a:spcAft>
                <a:spcPts val="600"/>
              </a:spcAft>
            </a:pPr>
            <a:r>
              <a:rPr lang="en-GB" dirty="0">
                <a:ea typeface="Calibri"/>
                <a:cs typeface="Calibri"/>
              </a:rPr>
              <a:t>English National Curriculum</a:t>
            </a:r>
          </a:p>
          <a:p>
            <a:pPr lvl="1">
              <a:spcAft>
                <a:spcPts val="600"/>
              </a:spcAft>
            </a:pPr>
            <a:r>
              <a:rPr lang="en-GB" dirty="0">
                <a:ea typeface="Calibri"/>
                <a:cs typeface="Calibri"/>
                <a:hlinkClick r:id="rId13"/>
              </a:rPr>
              <a:t>Curriculum chart</a:t>
            </a:r>
            <a:endParaRPr lang="en-GB" dirty="0">
              <a:ea typeface="Calibri"/>
              <a:cs typeface="Calibri"/>
            </a:endParaRPr>
          </a:p>
          <a:p>
            <a:pPr marL="285750" lvl="1" indent="-285750">
              <a:spcAft>
                <a:spcPts val="600"/>
              </a:spcAft>
              <a:buChar char="•"/>
            </a:pPr>
            <a:r>
              <a:rPr lang="en-GB" sz="1300" dirty="0">
                <a:ea typeface="Calibri"/>
                <a:cs typeface="Calibri"/>
              </a:rPr>
              <a:t>Recognise</a:t>
            </a:r>
            <a:r>
              <a:rPr lang="en-US" sz="1300" dirty="0">
                <a:ea typeface="Calibri"/>
                <a:cs typeface="Calibri"/>
              </a:rPr>
              <a:t>, find and name a half as one of two equal parts of an object, shape or quantity.</a:t>
            </a:r>
          </a:p>
          <a:p>
            <a:pPr>
              <a:spcAft>
                <a:spcPts val="600"/>
              </a:spcAft>
            </a:pPr>
            <a:r>
              <a:rPr lang="en-GB" dirty="0">
                <a:ea typeface="Calibri"/>
                <a:cs typeface="Calibri"/>
              </a:rPr>
              <a:t>NCETM</a:t>
            </a:r>
          </a:p>
          <a:p>
            <a:pPr lvl="1">
              <a:spcAft>
                <a:spcPts val="600"/>
              </a:spcAft>
            </a:pPr>
            <a:r>
              <a:rPr lang="en-GB" dirty="0">
                <a:ea typeface="Calibri"/>
                <a:cs typeface="Calibri"/>
                <a:hlinkClick r:id="rId14"/>
              </a:rPr>
              <a:t>Curriculum chart</a:t>
            </a:r>
            <a:endParaRPr lang="en-GB" dirty="0">
              <a:ea typeface="Calibri"/>
              <a:cs typeface="Calibri"/>
            </a:endParaRPr>
          </a:p>
          <a:p>
            <a:pPr lvl="1">
              <a:spcAft>
                <a:spcPts val="600"/>
              </a:spcAft>
            </a:pPr>
            <a:r>
              <a:rPr lang="en-US" b="1" dirty="0">
                <a:solidFill>
                  <a:srgbClr val="000000"/>
                </a:solidFill>
                <a:ea typeface="Calibri"/>
                <a:cs typeface="Calibri"/>
              </a:rPr>
              <a:t>Year 1 Comparison of quantities and part-whole relationships:</a:t>
            </a:r>
          </a:p>
          <a:p>
            <a:pPr lvl="1">
              <a:spcAft>
                <a:spcPts val="600"/>
              </a:spcAft>
            </a:pPr>
            <a:r>
              <a:rPr lang="en-GB" sz="1300" dirty="0">
                <a:solidFill>
                  <a:srgbClr val="000000"/>
                </a:solidFill>
                <a:ea typeface="Calibri"/>
                <a:cs typeface="Calibri"/>
              </a:rPr>
              <a:t>7. Pupils explain what a whole is.</a:t>
            </a:r>
          </a:p>
          <a:p>
            <a:pPr lvl="1">
              <a:spcAft>
                <a:spcPts val="600"/>
              </a:spcAft>
            </a:pPr>
            <a:r>
              <a:rPr lang="en-GB" sz="1300" dirty="0">
                <a:solidFill>
                  <a:srgbClr val="000000"/>
                </a:solidFill>
                <a:ea typeface="Calibri"/>
                <a:cs typeface="Calibri"/>
              </a:rPr>
              <a:t>8. Pupils explain that a whole can be split into parts.</a:t>
            </a:r>
          </a:p>
          <a:p>
            <a:pPr lvl="1">
              <a:spcAft>
                <a:spcPts val="600"/>
              </a:spcAft>
            </a:pPr>
            <a:r>
              <a:rPr lang="en-GB" sz="1300" dirty="0">
                <a:solidFill>
                  <a:srgbClr val="000000"/>
                </a:solidFill>
                <a:ea typeface="Calibri"/>
                <a:cs typeface="Calibri"/>
              </a:rPr>
              <a:t>9. Pupils explain that a whole can represent a group of objects.</a:t>
            </a:r>
          </a:p>
          <a:p>
            <a:pPr lvl="1">
              <a:spcAft>
                <a:spcPts val="600"/>
              </a:spcAft>
            </a:pPr>
            <a:r>
              <a:rPr lang="en-GB" sz="1300" dirty="0">
                <a:solidFill>
                  <a:srgbClr val="000000"/>
                </a:solidFill>
                <a:ea typeface="Calibri"/>
                <a:cs typeface="Calibri"/>
              </a:rPr>
              <a:t>10. Pupils identify a part of a whole group.</a:t>
            </a:r>
          </a:p>
          <a:p>
            <a:pPr lvl="1">
              <a:spcAft>
                <a:spcPts val="600"/>
              </a:spcAft>
            </a:pPr>
            <a:r>
              <a:rPr lang="en-US" sz="1300" dirty="0"/>
              <a:t>11. Pupils explain what a part-whole model is. </a:t>
            </a:r>
          </a:p>
          <a:p>
            <a:pPr lvl="1">
              <a:spcAft>
                <a:spcPts val="600"/>
              </a:spcAft>
            </a:pPr>
            <a:r>
              <a:rPr lang="en-US" sz="1300" dirty="0"/>
              <a:t>12. Pupils use a part-whole model to represent a whole partitioned into two parts. </a:t>
            </a:r>
          </a:p>
          <a:p>
            <a:pPr lvl="1">
              <a:spcAft>
                <a:spcPts val="600"/>
              </a:spcAft>
            </a:pPr>
            <a:r>
              <a:rPr lang="en-US" sz="1300" dirty="0"/>
              <a:t>13. Pupils use a part-whole model to represent a whole partitioned into more than two parts. </a:t>
            </a:r>
          </a:p>
        </p:txBody>
      </p:sp>
      <p:sp>
        <p:nvSpPr>
          <p:cNvPr id="7" name="Text Placeholder 4">
            <a:extLst>
              <a:ext uri="{FF2B5EF4-FFF2-40B4-BE49-F238E27FC236}">
                <a16:creationId xmlns:a16="http://schemas.microsoft.com/office/drawing/2014/main" id="{E86D6237-50AE-ABB8-E328-7E365A2BEFF2}"/>
              </a:ext>
            </a:extLst>
          </p:cNvPr>
          <p:cNvSpPr txBox="1">
            <a:spLocks/>
          </p:cNvSpPr>
          <p:nvPr/>
        </p:nvSpPr>
        <p:spPr>
          <a:xfrm>
            <a:off x="5252484" y="6304547"/>
            <a:ext cx="3862426" cy="285222"/>
          </a:xfrm>
          <a:prstGeom prst="rect">
            <a:avLst/>
          </a:prstGeom>
          <a:solidFill>
            <a:srgbClr val="E0E6F0"/>
          </a:solidFill>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Tx/>
              <a:buNone/>
            </a:pPr>
            <a:r>
              <a:rPr lang="en-GB" sz="1400" dirty="0">
                <a:hlinkClick r:id="rId15"/>
              </a:rPr>
              <a:t>Click here</a:t>
            </a:r>
            <a:r>
              <a:rPr lang="en-GB" sz="1400" dirty="0"/>
              <a:t> for a full list of Numicon Essentials lessons</a:t>
            </a:r>
            <a:r>
              <a:rPr lang="en-GB" sz="1400" dirty="0">
                <a:ea typeface="Calibri"/>
                <a:cs typeface="Calibri"/>
              </a:rPr>
              <a:t>.</a:t>
            </a:r>
            <a:endParaRPr lang="en-GB" sz="1400" dirty="0"/>
          </a:p>
          <a:p>
            <a:pPr marL="0" indent="0">
              <a:lnSpc>
                <a:spcPct val="100000"/>
              </a:lnSpc>
              <a:spcBef>
                <a:spcPts val="0"/>
              </a:spcBef>
              <a:buClrTx/>
              <a:buNone/>
            </a:pPr>
            <a:endParaRPr lang="en-GB" sz="1400" dirty="0"/>
          </a:p>
        </p:txBody>
      </p:sp>
    </p:spTree>
    <p:extLst>
      <p:ext uri="{BB962C8B-B14F-4D97-AF65-F5344CB8AC3E}">
        <p14:creationId xmlns:p14="http://schemas.microsoft.com/office/powerpoint/2010/main" val="390485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2771-195F-588A-1C52-4D0DF2AF85DF}"/>
              </a:ext>
            </a:extLst>
          </p:cNvPr>
          <p:cNvSpPr>
            <a:spLocks noGrp="1"/>
          </p:cNvSpPr>
          <p:nvPr>
            <p:ph type="title"/>
          </p:nvPr>
        </p:nvSpPr>
        <p:spPr/>
        <p:txBody>
          <a:bodyPr/>
          <a:lstStyle/>
          <a:p>
            <a:r>
              <a:rPr lang="en-US" dirty="0">
                <a:latin typeface="Calibri"/>
                <a:ea typeface="Calibri"/>
                <a:cs typeface="Calibri"/>
              </a:rPr>
              <a:t>Lesson essentials</a:t>
            </a:r>
            <a:endParaRPr lang="en-US" dirty="0"/>
          </a:p>
        </p:txBody>
      </p:sp>
      <p:sp>
        <p:nvSpPr>
          <p:cNvPr id="3" name="Text Placeholder 2">
            <a:extLst>
              <a:ext uri="{FF2B5EF4-FFF2-40B4-BE49-F238E27FC236}">
                <a16:creationId xmlns:a16="http://schemas.microsoft.com/office/drawing/2014/main" id="{7A5A1CFD-1439-8C9F-3C4D-C5941ED0DDD4}"/>
              </a:ext>
            </a:extLst>
          </p:cNvPr>
          <p:cNvSpPr>
            <a:spLocks noGrp="1"/>
          </p:cNvSpPr>
          <p:nvPr>
            <p:ph type="body" sz="quarter" idx="14"/>
          </p:nvPr>
        </p:nvSpPr>
        <p:spPr>
          <a:xfrm>
            <a:off x="260694" y="1052513"/>
            <a:ext cx="3919112" cy="3718280"/>
          </a:xfrm>
        </p:spPr>
        <p:txBody>
          <a:bodyPr wrap="square" lIns="180000" tIns="180000" rIns="180000" bIns="180000" anchor="t">
            <a:spAutoFit/>
          </a:bodyPr>
          <a:lstStyle/>
          <a:p>
            <a:r>
              <a:rPr lang="en-GB" dirty="0">
                <a:ea typeface="Calibri"/>
                <a:cs typeface="Calibri"/>
              </a:rPr>
              <a:t>Resources</a:t>
            </a:r>
          </a:p>
          <a:p>
            <a:pPr lvl="1"/>
            <a:r>
              <a:rPr lang="en-GB" dirty="0">
                <a:ea typeface="Calibri"/>
                <a:cs typeface="Calibri"/>
              </a:rPr>
              <a:t>Interlocking cubes | Numicon pegs | Small pots | Squares and circles in 2 colours (optional) | Numicon baseboards | Numicon pieces | Visualiser (optional) | Numicon IWB Software (optional) | Print-outs of Extend and explore slide</a:t>
            </a:r>
            <a:endParaRPr lang="en-GB" dirty="0"/>
          </a:p>
          <a:p>
            <a:pPr lvl="1"/>
            <a:r>
              <a:rPr lang="en-GB" b="1" dirty="0">
                <a:ea typeface="Calibri"/>
                <a:cs typeface="Calibri"/>
                <a:hlinkClick r:id="rId3"/>
              </a:rPr>
              <a:t>Resource pack (PCMs</a:t>
            </a:r>
            <a:r>
              <a:rPr lang="en-GB" b="1" dirty="0">
                <a:cs typeface="Calibri"/>
                <a:hlinkClick r:id="rId3"/>
              </a:rPr>
              <a:t>)</a:t>
            </a:r>
            <a:r>
              <a:rPr lang="en-GB" dirty="0">
                <a:cs typeface="Calibri"/>
                <a:hlinkClick r:id="rId3"/>
              </a:rPr>
              <a:t>:</a:t>
            </a:r>
            <a:endParaRPr lang="en-GB" dirty="0">
              <a:ea typeface="Calibri"/>
              <a:cs typeface="Calibri"/>
            </a:endParaRPr>
          </a:p>
          <a:p>
            <a:pPr marL="285750" lvl="1" indent="-285750">
              <a:buFont typeface="Arial" panose="020B0604020202020204" pitchFamily="34" charset="0"/>
              <a:buChar char="•"/>
            </a:pPr>
            <a:r>
              <a:rPr lang="en-GB" dirty="0">
                <a:ea typeface="Calibri"/>
                <a:cs typeface="Calibri"/>
              </a:rPr>
              <a:t>Numicon dot patterns</a:t>
            </a:r>
          </a:p>
          <a:p>
            <a:pPr marL="285750" lvl="1" indent="-285750">
              <a:buFont typeface="Arial" panose="020B0604020202020204" pitchFamily="34" charset="0"/>
              <a:buChar char="•"/>
            </a:pPr>
            <a:r>
              <a:rPr lang="en-GB" dirty="0">
                <a:ea typeface="Calibri"/>
                <a:cs typeface="Calibri"/>
              </a:rPr>
              <a:t>Part-whole models </a:t>
            </a:r>
          </a:p>
          <a:p>
            <a:pPr marL="285750" lvl="1" indent="-285750">
              <a:buFont typeface="Arial" panose="020B0604020202020204" pitchFamily="34" charset="0"/>
              <a:buChar char="•"/>
            </a:pPr>
            <a:r>
              <a:rPr lang="en-GB" dirty="0">
                <a:ea typeface="Calibri"/>
                <a:cs typeface="Calibri"/>
              </a:rPr>
              <a:t>Blank part-whole models</a:t>
            </a:r>
          </a:p>
          <a:p>
            <a:pPr marL="285750" lvl="1" indent="-285750">
              <a:buFont typeface="Arial" panose="020B0604020202020204" pitchFamily="34" charset="0"/>
              <a:buChar char="•"/>
            </a:pPr>
            <a:r>
              <a:rPr lang="en-GB" dirty="0">
                <a:ea typeface="Calibri"/>
                <a:cs typeface="Calibri"/>
              </a:rPr>
              <a:t>Equal or unequal?</a:t>
            </a:r>
          </a:p>
        </p:txBody>
      </p:sp>
      <p:sp>
        <p:nvSpPr>
          <p:cNvPr id="4" name="Text Placeholder 3">
            <a:extLst>
              <a:ext uri="{FF2B5EF4-FFF2-40B4-BE49-F238E27FC236}">
                <a16:creationId xmlns:a16="http://schemas.microsoft.com/office/drawing/2014/main" id="{E2734B6E-9C67-D1E7-7A7B-4E27135796EB}"/>
              </a:ext>
            </a:extLst>
          </p:cNvPr>
          <p:cNvSpPr>
            <a:spLocks noGrp="1"/>
          </p:cNvSpPr>
          <p:nvPr>
            <p:ph type="body" sz="quarter" idx="10"/>
          </p:nvPr>
        </p:nvSpPr>
        <p:spPr>
          <a:xfrm>
            <a:off x="4479175" y="1052513"/>
            <a:ext cx="3909932" cy="1902398"/>
          </a:xfrm>
        </p:spPr>
        <p:txBody>
          <a:bodyPr/>
          <a:lstStyle/>
          <a:p>
            <a:r>
              <a:rPr lang="en-US" dirty="0">
                <a:ea typeface="Calibri"/>
                <a:cs typeface="Calibri"/>
              </a:rPr>
              <a:t>Key vocabulary</a:t>
            </a:r>
          </a:p>
          <a:p>
            <a:pPr lvl="1" indent="-285750"/>
            <a:r>
              <a:rPr lang="en-GB" dirty="0">
                <a:ea typeface="Calibri"/>
                <a:cs typeface="Calibri"/>
              </a:rPr>
              <a:t>whole, part, equal, unequal, share, group, fair, more, fewer</a:t>
            </a:r>
          </a:p>
          <a:p>
            <a:pPr lvl="1" indent="-285750"/>
            <a:r>
              <a:rPr lang="en-GB" dirty="0">
                <a:ea typeface="Calibri"/>
                <a:cs typeface="Calibri"/>
              </a:rPr>
              <a:t>Click </a:t>
            </a:r>
            <a:r>
              <a:rPr lang="en-GB" dirty="0">
                <a:ea typeface="Calibri"/>
                <a:cs typeface="Calibri"/>
                <a:hlinkClick r:id="rId4"/>
              </a:rPr>
              <a:t>here</a:t>
            </a:r>
            <a:r>
              <a:rPr lang="en-GB" dirty="0">
                <a:ea typeface="Calibri"/>
                <a:cs typeface="Calibri"/>
              </a:rPr>
              <a:t> for glossary definitions.</a:t>
            </a:r>
            <a:endParaRPr lang="en-GB" dirty="0">
              <a:ea typeface="Calibri"/>
            </a:endParaRPr>
          </a:p>
          <a:p>
            <a:pPr lvl="1" indent="-285750"/>
            <a:endParaRPr lang="en-GB" dirty="0">
              <a:solidFill>
                <a:srgbClr val="0070C0"/>
              </a:solidFill>
              <a:ea typeface="Calibri"/>
              <a:cs typeface="Calibri"/>
            </a:endParaRPr>
          </a:p>
        </p:txBody>
      </p:sp>
      <p:sp>
        <p:nvSpPr>
          <p:cNvPr id="6" name="Text Placeholder 5">
            <a:extLst>
              <a:ext uri="{FF2B5EF4-FFF2-40B4-BE49-F238E27FC236}">
                <a16:creationId xmlns:a16="http://schemas.microsoft.com/office/drawing/2014/main" id="{5208A4CA-6473-BFCA-4D7B-BFD71C341B8D}"/>
              </a:ext>
            </a:extLst>
          </p:cNvPr>
          <p:cNvSpPr>
            <a:spLocks noGrp="1"/>
          </p:cNvSpPr>
          <p:nvPr>
            <p:ph type="body" sz="quarter" idx="16"/>
          </p:nvPr>
        </p:nvSpPr>
        <p:spPr>
          <a:xfrm>
            <a:off x="4479175" y="2623503"/>
            <a:ext cx="3909932" cy="2641062"/>
          </a:xfrm>
        </p:spPr>
        <p:txBody>
          <a:bodyPr wrap="square" lIns="180000" tIns="180000" rIns="180000" bIns="180000" anchor="t">
            <a:spAutoFit/>
          </a:bodyPr>
          <a:lstStyle/>
          <a:p>
            <a:r>
              <a:rPr lang="en-US" dirty="0">
                <a:ea typeface="Calibri"/>
                <a:cs typeface="Calibri"/>
              </a:rPr>
              <a:t>Sentence stems</a:t>
            </a:r>
          </a:p>
          <a:p>
            <a:pPr lvl="1" indent="-285750"/>
            <a:r>
              <a:rPr lang="en-GB" dirty="0">
                <a:ea typeface="Calibri"/>
                <a:cs typeface="Calibri"/>
              </a:rPr>
              <a:t>The whole amount is __ . </a:t>
            </a:r>
          </a:p>
          <a:p>
            <a:pPr lvl="1" indent="-285750"/>
            <a:r>
              <a:rPr lang="en-GB" dirty="0">
                <a:ea typeface="Calibri"/>
                <a:cs typeface="Calibri"/>
              </a:rPr>
              <a:t>The whole has been split into __ parts. </a:t>
            </a:r>
          </a:p>
          <a:p>
            <a:pPr lvl="1" indent="-285750"/>
            <a:r>
              <a:rPr lang="en-GB" dirty="0">
                <a:ea typeface="Calibri"/>
                <a:cs typeface="Calibri"/>
              </a:rPr>
              <a:t>The whole has been split into __ equal parts. </a:t>
            </a:r>
          </a:p>
          <a:p>
            <a:pPr lvl="1" indent="-285750"/>
            <a:r>
              <a:rPr lang="en-GB" dirty="0">
                <a:ea typeface="Calibri"/>
                <a:cs typeface="Calibri"/>
              </a:rPr>
              <a:t>The whole has been split into __ unequal parts.</a:t>
            </a:r>
          </a:p>
          <a:p>
            <a:pPr lvl="1" indent="-285750"/>
            <a:r>
              <a:rPr lang="en-GB" dirty="0"/>
              <a:t>The __ is the part. The __ is the whole.</a:t>
            </a:r>
          </a:p>
          <a:p>
            <a:pPr lvl="1" indent="-285750"/>
            <a:endParaRPr lang="en-GB" dirty="0">
              <a:ea typeface="Calibri"/>
              <a:cs typeface="Calibri"/>
            </a:endParaRPr>
          </a:p>
        </p:txBody>
      </p:sp>
      <p:sp>
        <p:nvSpPr>
          <p:cNvPr id="7" name="Text Placeholder 6">
            <a:extLst>
              <a:ext uri="{FF2B5EF4-FFF2-40B4-BE49-F238E27FC236}">
                <a16:creationId xmlns:a16="http://schemas.microsoft.com/office/drawing/2014/main" id="{0E175A9B-30F3-D265-A5D4-78C324726023}"/>
              </a:ext>
            </a:extLst>
          </p:cNvPr>
          <p:cNvSpPr>
            <a:spLocks noGrp="1"/>
          </p:cNvSpPr>
          <p:nvPr>
            <p:ph type="body" sz="quarter" idx="15"/>
          </p:nvPr>
        </p:nvSpPr>
        <p:spPr>
          <a:xfrm>
            <a:off x="8688476" y="1052513"/>
            <a:ext cx="3240000" cy="3082209"/>
          </a:xfrm>
        </p:spPr>
        <p:txBody>
          <a:bodyPr wrap="square" lIns="180000" tIns="180000" rIns="180000" bIns="180000" anchor="t">
            <a:spAutoFit/>
          </a:bodyPr>
          <a:lstStyle/>
          <a:p>
            <a:r>
              <a:rPr lang="en-US" dirty="0">
                <a:ea typeface="Calibri"/>
                <a:cs typeface="Calibri"/>
              </a:rPr>
              <a:t>Key ideas and tips</a:t>
            </a:r>
          </a:p>
          <a:p>
            <a:pPr lvl="1"/>
            <a:r>
              <a:rPr lang="en-GB" b="0" dirty="0">
                <a:solidFill>
                  <a:srgbClr val="000000"/>
                </a:solidFill>
                <a:ea typeface="Calibri"/>
                <a:cs typeface="Calibri"/>
              </a:rPr>
              <a:t>The whole can be any size and can be split into any number of parts.</a:t>
            </a:r>
          </a:p>
          <a:p>
            <a:pPr lvl="1"/>
            <a:r>
              <a:rPr lang="en-GB" b="0" dirty="0">
                <a:solidFill>
                  <a:srgbClr val="000000"/>
                </a:solidFill>
                <a:ea typeface="Calibri"/>
                <a:cs typeface="Calibri"/>
              </a:rPr>
              <a:t>If each part is the same size, the whole has been split into equal parts.</a:t>
            </a:r>
          </a:p>
          <a:p>
            <a:pPr lvl="1"/>
            <a:r>
              <a:rPr lang="en-GB" b="0" dirty="0">
                <a:solidFill>
                  <a:srgbClr val="000000"/>
                </a:solidFill>
                <a:ea typeface="Calibri"/>
                <a:cs typeface="Calibri"/>
              </a:rPr>
              <a:t>If the size of each part is not the same, the whole has been spilt into unequal parts.</a:t>
            </a:r>
          </a:p>
          <a:p>
            <a:pPr lvl="1"/>
            <a:r>
              <a:rPr lang="en-GB" b="0" dirty="0">
                <a:solidFill>
                  <a:srgbClr val="000000"/>
                </a:solidFill>
                <a:ea typeface="Calibri"/>
                <a:cs typeface="Calibri"/>
              </a:rPr>
              <a:t>Fair sharing means splitting the whole into groups of equal sizes.</a:t>
            </a:r>
          </a:p>
        </p:txBody>
      </p:sp>
      <p:sp>
        <p:nvSpPr>
          <p:cNvPr id="8" name="Text Placeholder 7">
            <a:extLst>
              <a:ext uri="{FF2B5EF4-FFF2-40B4-BE49-F238E27FC236}">
                <a16:creationId xmlns:a16="http://schemas.microsoft.com/office/drawing/2014/main" id="{D5A40D8D-1BA1-17A7-6DE7-BE113CCA431F}"/>
              </a:ext>
            </a:extLst>
          </p:cNvPr>
          <p:cNvSpPr>
            <a:spLocks noGrp="1"/>
          </p:cNvSpPr>
          <p:nvPr>
            <p:ph type="body" sz="quarter" idx="17"/>
          </p:nvPr>
        </p:nvSpPr>
        <p:spPr>
          <a:xfrm>
            <a:off x="263524" y="4917083"/>
            <a:ext cx="11658602" cy="1584363"/>
          </a:xfrm>
        </p:spPr>
        <p:txBody>
          <a:bodyPr wrap="square" lIns="180000" tIns="180000" rIns="180000" bIns="180000" anchor="t">
            <a:spAutoFit/>
          </a:bodyPr>
          <a:lstStyle/>
          <a:p>
            <a:r>
              <a:rPr lang="en-US" dirty="0">
                <a:ea typeface="Calibri"/>
                <a:cs typeface="Calibri"/>
              </a:rPr>
              <a:t>Watch points and misconceptions</a:t>
            </a:r>
          </a:p>
          <a:p>
            <a:pPr marL="285750" lvl="1" indent="-285750">
              <a:buFont typeface="Arial,Sans-Serif"/>
              <a:buChar char="•"/>
            </a:pPr>
            <a:r>
              <a:rPr lang="en-GB" dirty="0">
                <a:solidFill>
                  <a:srgbClr val="000000"/>
                </a:solidFill>
                <a:ea typeface="Calibri"/>
              </a:rPr>
              <a:t>Look and listen for children who think the whole means 1. Give children experience of establishing the whole where the size of the group is varied.</a:t>
            </a:r>
          </a:p>
          <a:p>
            <a:pPr marL="285750" lvl="1" indent="-285750">
              <a:buFont typeface="Arial,Sans-Serif"/>
              <a:buChar char="•"/>
            </a:pPr>
            <a:r>
              <a:rPr lang="en-GB" dirty="0">
                <a:solidFill>
                  <a:srgbClr val="000000"/>
                </a:solidFill>
                <a:ea typeface="Calibri"/>
              </a:rPr>
              <a:t>Social constructs around ‘fair’ do not always match the mathematical meaning of fair. Look and listen for children who think fair is not about equality </a:t>
            </a:r>
            <a:br>
              <a:rPr lang="en-GB" dirty="0">
                <a:solidFill>
                  <a:srgbClr val="000000"/>
                </a:solidFill>
                <a:ea typeface="Calibri"/>
              </a:rPr>
            </a:br>
            <a:r>
              <a:rPr lang="en-GB" dirty="0">
                <a:solidFill>
                  <a:srgbClr val="000000"/>
                </a:solidFill>
                <a:ea typeface="Calibri"/>
              </a:rPr>
              <a:t>(e.g. the oldest needs more food than the youngest). </a:t>
            </a:r>
          </a:p>
        </p:txBody>
      </p:sp>
    </p:spTree>
    <p:extLst>
      <p:ext uri="{BB962C8B-B14F-4D97-AF65-F5344CB8AC3E}">
        <p14:creationId xmlns:p14="http://schemas.microsoft.com/office/powerpoint/2010/main" val="182018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1D01-8FBD-1386-3A24-337F3524D360}"/>
              </a:ext>
            </a:extLst>
          </p:cNvPr>
          <p:cNvSpPr>
            <a:spLocks noGrp="1"/>
          </p:cNvSpPr>
          <p:nvPr>
            <p:ph type="title"/>
          </p:nvPr>
        </p:nvSpPr>
        <p:spPr/>
        <p:txBody>
          <a:bodyPr/>
          <a:lstStyle/>
          <a:p>
            <a:r>
              <a:rPr lang="en-US" dirty="0"/>
              <a:t>Explore parts and wholes</a:t>
            </a:r>
            <a:endParaRPr lang="en-GB" dirty="0"/>
          </a:p>
        </p:txBody>
      </p:sp>
    </p:spTree>
    <p:extLst>
      <p:ext uri="{BB962C8B-B14F-4D97-AF65-F5344CB8AC3E}">
        <p14:creationId xmlns:p14="http://schemas.microsoft.com/office/powerpoint/2010/main" val="257876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B4D4-C797-DDFB-8192-F7D6BE869BD1}"/>
              </a:ext>
            </a:extLst>
          </p:cNvPr>
          <p:cNvSpPr>
            <a:spLocks noGrp="1"/>
          </p:cNvSpPr>
          <p:nvPr>
            <p:ph type="title"/>
          </p:nvPr>
        </p:nvSpPr>
        <p:spPr>
          <a:xfrm>
            <a:off x="891373" y="307050"/>
            <a:ext cx="4680000" cy="415498"/>
          </a:xfrm>
        </p:spPr>
        <p:txBody>
          <a:bodyPr/>
          <a:lstStyle/>
          <a:p>
            <a:r>
              <a:rPr lang="en-GB">
                <a:latin typeface="Calibri"/>
                <a:ea typeface="Calibri"/>
                <a:cs typeface="Calibri"/>
              </a:rPr>
              <a:t>Talk task (1)</a:t>
            </a:r>
            <a:endParaRPr lang="en-GB"/>
          </a:p>
        </p:txBody>
      </p:sp>
      <p:pic>
        <p:nvPicPr>
          <p:cNvPr id="16" name="Picture Placeholder 15" descr="Oracy groupings: pairs">
            <a:extLst>
              <a:ext uri="{FF2B5EF4-FFF2-40B4-BE49-F238E27FC236}">
                <a16:creationId xmlns:a16="http://schemas.microsoft.com/office/drawing/2014/main" id="{B074F6AD-BC82-8108-A125-43B558F7B646}"/>
              </a:ext>
              <a:ext uri="{C183D7F6-B498-43B3-948B-1728B52AA6E4}">
                <adec:decorative xmlns:adec="http://schemas.microsoft.com/office/drawing/2017/decorative" val="0"/>
              </a:ext>
            </a:extLst>
          </p:cNvPr>
          <p:cNvPicPr>
            <a:picLocks noGrp="1" noChangeAspect="1"/>
          </p:cNvPicPr>
          <p:nvPr>
            <p:ph type="pic" sz="quarter" idx="12"/>
          </p:nvPr>
        </p:nvPicPr>
        <p:blipFill>
          <a:blip r:embed="rId3"/>
          <a:stretch>
            <a:fillRect/>
          </a:stretch>
        </p:blipFill>
        <p:spPr>
          <a:xfrm>
            <a:off x="8442000" y="201600"/>
            <a:ext cx="1080000" cy="1080000"/>
          </a:xfrm>
        </p:spPr>
      </p:pic>
      <p:sp>
        <p:nvSpPr>
          <p:cNvPr id="3" name="Text Placeholder 2">
            <a:extLst>
              <a:ext uri="{FF2B5EF4-FFF2-40B4-BE49-F238E27FC236}">
                <a16:creationId xmlns:a16="http://schemas.microsoft.com/office/drawing/2014/main" id="{7D7F16A7-E809-4A16-D9F5-13FEA1F67810}"/>
              </a:ext>
            </a:extLst>
          </p:cNvPr>
          <p:cNvSpPr>
            <a:spLocks noGrp="1"/>
          </p:cNvSpPr>
          <p:nvPr>
            <p:ph type="body" sz="quarter" idx="11"/>
          </p:nvPr>
        </p:nvSpPr>
        <p:spPr>
          <a:xfrm>
            <a:off x="263521" y="1052513"/>
            <a:ext cx="4320000" cy="1118255"/>
          </a:xfrm>
        </p:spPr>
        <p:txBody>
          <a:bodyPr/>
          <a:lstStyle/>
          <a:p>
            <a:r>
              <a:rPr lang="en-GB"/>
              <a:t>What do you notice?</a:t>
            </a:r>
          </a:p>
          <a:p>
            <a:r>
              <a:rPr lang="en-GB"/>
              <a:t>What do you wonder?</a:t>
            </a:r>
          </a:p>
        </p:txBody>
      </p:sp>
      <p:pic>
        <p:nvPicPr>
          <p:cNvPr id="6" name="Picture Placeholder 5" descr="A peeled whole orange with one peeled orange slice to the side.">
            <a:extLst>
              <a:ext uri="{FF2B5EF4-FFF2-40B4-BE49-F238E27FC236}">
                <a16:creationId xmlns:a16="http://schemas.microsoft.com/office/drawing/2014/main" id="{7B35A5C2-9A38-B066-137B-5B538BCCAF01}"/>
              </a:ext>
            </a:extLst>
          </p:cNvPr>
          <p:cNvPicPr>
            <a:picLocks noGrp="1" noChangeAspect="1"/>
          </p:cNvPicPr>
          <p:nvPr>
            <p:ph type="pic" sz="quarter" idx="22"/>
          </p:nvPr>
        </p:nvPicPr>
        <p:blipFill>
          <a:blip r:embed="rId4"/>
          <a:stretch>
            <a:fillRect/>
          </a:stretch>
        </p:blipFill>
        <p:spPr>
          <a:xfrm>
            <a:off x="329234" y="2637059"/>
            <a:ext cx="2617166" cy="1475845"/>
          </a:xfrm>
        </p:spPr>
      </p:pic>
      <p:pic>
        <p:nvPicPr>
          <p:cNvPr id="7" name="Picture Placeholder 6" descr="A purple flower with green leaves and a separate petal to the side.">
            <a:extLst>
              <a:ext uri="{FF2B5EF4-FFF2-40B4-BE49-F238E27FC236}">
                <a16:creationId xmlns:a16="http://schemas.microsoft.com/office/drawing/2014/main" id="{28D47097-186F-6C75-06F5-364FBDDFB6DF}"/>
              </a:ext>
            </a:extLst>
          </p:cNvPr>
          <p:cNvPicPr>
            <a:picLocks noGrp="1" noChangeAspect="1"/>
          </p:cNvPicPr>
          <p:nvPr>
            <p:ph type="pic" sz="quarter" idx="23"/>
          </p:nvPr>
        </p:nvPicPr>
        <p:blipFill>
          <a:blip r:embed="rId5"/>
          <a:srcRect t="55" b="55"/>
          <a:stretch>
            <a:fillRect/>
          </a:stretch>
        </p:blipFill>
        <p:spPr>
          <a:xfrm>
            <a:off x="3051373" y="2320858"/>
            <a:ext cx="2113798" cy="2111469"/>
          </a:xfrm>
        </p:spPr>
      </p:pic>
      <p:pic>
        <p:nvPicPr>
          <p:cNvPr id="19" name="Picture Placeholder 18" descr="A whole loaf of bread and separate slice of bread to the side.">
            <a:extLst>
              <a:ext uri="{FF2B5EF4-FFF2-40B4-BE49-F238E27FC236}">
                <a16:creationId xmlns:a16="http://schemas.microsoft.com/office/drawing/2014/main" id="{D33906E3-4BB2-83F0-BCA0-A597A98BF62E}"/>
              </a:ext>
            </a:extLst>
          </p:cNvPr>
          <p:cNvPicPr>
            <a:picLocks noGrp="1" noChangeAspect="1"/>
          </p:cNvPicPr>
          <p:nvPr>
            <p:ph type="pic" sz="quarter" idx="24"/>
          </p:nvPr>
        </p:nvPicPr>
        <p:blipFill>
          <a:blip r:embed="rId6"/>
          <a:srcRect/>
          <a:stretch>
            <a:fillRect/>
          </a:stretch>
        </p:blipFill>
        <p:spPr>
          <a:xfrm>
            <a:off x="5070864" y="2472429"/>
            <a:ext cx="2157008" cy="2157007"/>
          </a:xfrm>
        </p:spPr>
      </p:pic>
      <p:pic>
        <p:nvPicPr>
          <p:cNvPr id="23" name="Picture Placeholder 22" descr="A whole complete puzzle with a flower on it and a single puzzle piece to the side.&#10;">
            <a:extLst>
              <a:ext uri="{FF2B5EF4-FFF2-40B4-BE49-F238E27FC236}">
                <a16:creationId xmlns:a16="http://schemas.microsoft.com/office/drawing/2014/main" id="{2C98FF97-0BD0-C3FE-D30D-927244750AE4}"/>
              </a:ext>
            </a:extLst>
          </p:cNvPr>
          <p:cNvPicPr>
            <a:picLocks noGrp="1" noChangeAspect="1"/>
          </p:cNvPicPr>
          <p:nvPr>
            <p:ph type="pic" sz="quarter" idx="25"/>
          </p:nvPr>
        </p:nvPicPr>
        <p:blipFill>
          <a:blip r:embed="rId7"/>
          <a:srcRect/>
          <a:stretch>
            <a:fillRect/>
          </a:stretch>
        </p:blipFill>
        <p:spPr>
          <a:xfrm>
            <a:off x="7421563" y="2637059"/>
            <a:ext cx="2070437" cy="2070437"/>
          </a:xfrm>
        </p:spPr>
      </p:pic>
      <p:sp>
        <p:nvSpPr>
          <p:cNvPr id="4" name="Text Placeholder 3">
            <a:extLst>
              <a:ext uri="{FF2B5EF4-FFF2-40B4-BE49-F238E27FC236}">
                <a16:creationId xmlns:a16="http://schemas.microsoft.com/office/drawing/2014/main" id="{3A2AF943-AB08-5554-413C-9C403536816B}"/>
              </a:ext>
            </a:extLst>
          </p:cNvPr>
          <p:cNvSpPr>
            <a:spLocks noGrp="1"/>
          </p:cNvSpPr>
          <p:nvPr>
            <p:ph type="body" sz="quarter" idx="18"/>
          </p:nvPr>
        </p:nvSpPr>
        <p:spPr>
          <a:xfrm>
            <a:off x="263521" y="5990279"/>
            <a:ext cx="4553178" cy="479139"/>
          </a:xfrm>
          <a:prstGeom prst="roundRect">
            <a:avLst/>
          </a:prstGeom>
          <a:solidFill>
            <a:srgbClr val="E4DFED"/>
          </a:solidFill>
        </p:spPr>
        <p:txBody>
          <a:bodyPr lIns="90000" tIns="46800" rIns="90000" bIns="46800"/>
          <a:lstStyle/>
          <a:p>
            <a:pPr>
              <a:lnSpc>
                <a:spcPct val="100000"/>
              </a:lnSpc>
            </a:pPr>
            <a:r>
              <a:rPr lang="en-GB" dirty="0"/>
              <a:t>The … is the part. The … is the whole.</a:t>
            </a:r>
          </a:p>
        </p:txBody>
      </p:sp>
      <p:pic>
        <p:nvPicPr>
          <p:cNvPr id="17" name="Picture Placeholder 16" descr="Key words">
            <a:extLst>
              <a:ext uri="{FF2B5EF4-FFF2-40B4-BE49-F238E27FC236}">
                <a16:creationId xmlns:a16="http://schemas.microsoft.com/office/drawing/2014/main" id="{484506E0-6314-1C04-72A2-C7A1908E6F4F}"/>
              </a:ext>
            </a:extLst>
          </p:cNvPr>
          <p:cNvPicPr>
            <a:picLocks noGrp="1" noChangeAspect="1"/>
          </p:cNvPicPr>
          <p:nvPr>
            <p:ph type="pic" sz="quarter" idx="16"/>
          </p:nvPr>
        </p:nvPicPr>
        <p:blipFill>
          <a:blip r:embed="rId8">
            <a:extLst>
              <a:ext uri="{96DAC541-7B7A-43D3-8B79-37D633B846F1}">
                <asvg:svgBlip xmlns:asvg="http://schemas.microsoft.com/office/drawing/2016/SVG/main" r:embed="rId9"/>
              </a:ext>
            </a:extLst>
          </a:blip>
          <a:srcRect/>
          <a:stretch>
            <a:fillRect/>
          </a:stretch>
        </p:blipFill>
        <p:spPr/>
      </p:pic>
      <p:sp>
        <p:nvSpPr>
          <p:cNvPr id="13" name="Text Placeholder 12">
            <a:extLst>
              <a:ext uri="{FF2B5EF4-FFF2-40B4-BE49-F238E27FC236}">
                <a16:creationId xmlns:a16="http://schemas.microsoft.com/office/drawing/2014/main" id="{A0B509AD-3D9F-9075-B909-B10B32BD9EC7}"/>
              </a:ext>
            </a:extLst>
          </p:cNvPr>
          <p:cNvSpPr>
            <a:spLocks noGrp="1"/>
          </p:cNvSpPr>
          <p:nvPr>
            <p:ph type="body" sz="quarter" idx="17"/>
          </p:nvPr>
        </p:nvSpPr>
        <p:spPr/>
        <p:txBody>
          <a:bodyPr/>
          <a:lstStyle/>
          <a:p>
            <a:r>
              <a:rPr lang="en-GB" b="1">
                <a:solidFill>
                  <a:schemeClr val="tx1"/>
                </a:solidFill>
              </a:rPr>
              <a:t>Key words</a:t>
            </a:r>
          </a:p>
        </p:txBody>
      </p:sp>
      <p:sp>
        <p:nvSpPr>
          <p:cNvPr id="14" name="Text Placeholder 13">
            <a:extLst>
              <a:ext uri="{FF2B5EF4-FFF2-40B4-BE49-F238E27FC236}">
                <a16:creationId xmlns:a16="http://schemas.microsoft.com/office/drawing/2014/main" id="{01462829-F362-670E-70E1-FAD09635FE09}"/>
              </a:ext>
            </a:extLst>
          </p:cNvPr>
          <p:cNvSpPr>
            <a:spLocks noGrp="1"/>
          </p:cNvSpPr>
          <p:nvPr>
            <p:ph type="body" sz="quarter" idx="13"/>
          </p:nvPr>
        </p:nvSpPr>
        <p:spPr/>
        <p:txBody>
          <a:bodyPr/>
          <a:lstStyle/>
          <a:p>
            <a:r>
              <a:rPr lang="en-GB">
                <a:solidFill>
                  <a:schemeClr val="tx1"/>
                </a:solidFill>
              </a:rPr>
              <a:t>whole</a:t>
            </a:r>
          </a:p>
          <a:p>
            <a:r>
              <a:rPr lang="en-GB">
                <a:solidFill>
                  <a:schemeClr val="tx1"/>
                </a:solidFill>
              </a:rPr>
              <a:t>part</a:t>
            </a:r>
          </a:p>
          <a:p>
            <a:endParaRPr lang="en-GB">
              <a:solidFill>
                <a:schemeClr val="tx1"/>
              </a:solidFill>
            </a:endParaRPr>
          </a:p>
        </p:txBody>
      </p:sp>
    </p:spTree>
    <p:extLst>
      <p:ext uri="{BB962C8B-B14F-4D97-AF65-F5344CB8AC3E}">
        <p14:creationId xmlns:p14="http://schemas.microsoft.com/office/powerpoint/2010/main" val="304754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B4D4-C797-DDFB-8192-F7D6BE869BD1}"/>
              </a:ext>
            </a:extLst>
          </p:cNvPr>
          <p:cNvSpPr>
            <a:spLocks noGrp="1"/>
          </p:cNvSpPr>
          <p:nvPr>
            <p:ph type="title"/>
          </p:nvPr>
        </p:nvSpPr>
        <p:spPr>
          <a:xfrm>
            <a:off x="891373" y="307050"/>
            <a:ext cx="4680000" cy="415498"/>
          </a:xfrm>
        </p:spPr>
        <p:txBody>
          <a:bodyPr/>
          <a:lstStyle/>
          <a:p>
            <a:r>
              <a:rPr lang="en-GB">
                <a:latin typeface="Calibri"/>
                <a:ea typeface="Calibri"/>
                <a:cs typeface="Calibri"/>
              </a:rPr>
              <a:t>Talk task (2)</a:t>
            </a:r>
            <a:endParaRPr lang="en-GB"/>
          </a:p>
        </p:txBody>
      </p:sp>
      <p:pic>
        <p:nvPicPr>
          <p:cNvPr id="16" name="Picture Placeholder 15" descr="Oracy groupings: pairs">
            <a:extLst>
              <a:ext uri="{FF2B5EF4-FFF2-40B4-BE49-F238E27FC236}">
                <a16:creationId xmlns:a16="http://schemas.microsoft.com/office/drawing/2014/main" id="{CE13F184-8E68-3B26-6436-BED5373AB43D}"/>
              </a:ext>
              <a:ext uri="{C183D7F6-B498-43B3-948B-1728B52AA6E4}">
                <adec:decorative xmlns:adec="http://schemas.microsoft.com/office/drawing/2017/decorative" val="0"/>
              </a:ext>
            </a:extLst>
          </p:cNvPr>
          <p:cNvPicPr>
            <a:picLocks noGrp="1" noChangeAspect="1"/>
          </p:cNvPicPr>
          <p:nvPr>
            <p:ph type="pic" sz="quarter" idx="12"/>
          </p:nvPr>
        </p:nvPicPr>
        <p:blipFill>
          <a:blip r:embed="rId3"/>
          <a:stretch>
            <a:fillRect/>
          </a:stretch>
        </p:blipFill>
        <p:spPr>
          <a:xfrm>
            <a:off x="8442000" y="201600"/>
            <a:ext cx="1080000" cy="1080000"/>
          </a:xfrm>
        </p:spPr>
      </p:pic>
      <p:sp>
        <p:nvSpPr>
          <p:cNvPr id="3" name="Text Placeholder 2">
            <a:extLst>
              <a:ext uri="{FF2B5EF4-FFF2-40B4-BE49-F238E27FC236}">
                <a16:creationId xmlns:a16="http://schemas.microsoft.com/office/drawing/2014/main" id="{7D7F16A7-E809-4A16-D9F5-13FEA1F67810}"/>
              </a:ext>
            </a:extLst>
          </p:cNvPr>
          <p:cNvSpPr>
            <a:spLocks noGrp="1"/>
          </p:cNvSpPr>
          <p:nvPr>
            <p:ph type="body" sz="quarter" idx="11"/>
          </p:nvPr>
        </p:nvSpPr>
        <p:spPr>
          <a:xfrm>
            <a:off x="263521" y="1052513"/>
            <a:ext cx="4320000" cy="1118255"/>
          </a:xfrm>
        </p:spPr>
        <p:txBody>
          <a:bodyPr/>
          <a:lstStyle/>
          <a:p>
            <a:r>
              <a:rPr lang="en-GB"/>
              <a:t>What does the whole mean?</a:t>
            </a:r>
          </a:p>
          <a:p>
            <a:r>
              <a:rPr lang="en-GB"/>
              <a:t>Who do you agree with?</a:t>
            </a:r>
          </a:p>
        </p:txBody>
      </p:sp>
      <p:sp>
        <p:nvSpPr>
          <p:cNvPr id="4" name="Text Placeholder 3">
            <a:extLst>
              <a:ext uri="{FF2B5EF4-FFF2-40B4-BE49-F238E27FC236}">
                <a16:creationId xmlns:a16="http://schemas.microsoft.com/office/drawing/2014/main" id="{3A2AF943-AB08-5554-413C-9C403536816B}"/>
              </a:ext>
            </a:extLst>
          </p:cNvPr>
          <p:cNvSpPr>
            <a:spLocks noGrp="1"/>
          </p:cNvSpPr>
          <p:nvPr>
            <p:ph type="body" sz="quarter" idx="18"/>
          </p:nvPr>
        </p:nvSpPr>
        <p:spPr>
          <a:xfrm>
            <a:off x="468362" y="2745755"/>
            <a:ext cx="3107596" cy="1063741"/>
          </a:xfrm>
          <a:prstGeom prst="wedgeRoundRectCallout">
            <a:avLst>
              <a:gd name="adj1" fmla="val -22897"/>
              <a:gd name="adj2" fmla="val 69764"/>
              <a:gd name="adj3" fmla="val 16667"/>
            </a:avLst>
          </a:prstGeom>
          <a:solidFill>
            <a:srgbClr val="FEF0DF"/>
          </a:solidFill>
        </p:spPr>
        <p:txBody>
          <a:bodyPr lIns="90000" tIns="90000" rIns="90000" bIns="90000"/>
          <a:lstStyle/>
          <a:p>
            <a:pPr>
              <a:lnSpc>
                <a:spcPct val="100000"/>
              </a:lnSpc>
            </a:pPr>
            <a:r>
              <a:rPr lang="en-GB" dirty="0"/>
              <a:t>I have a whole banana. </a:t>
            </a:r>
          </a:p>
          <a:p>
            <a:pPr>
              <a:lnSpc>
                <a:spcPct val="100000"/>
              </a:lnSpc>
            </a:pPr>
            <a:r>
              <a:rPr lang="en-GB" dirty="0"/>
              <a:t>So, the whole means 1.</a:t>
            </a:r>
          </a:p>
        </p:txBody>
      </p:sp>
      <p:pic>
        <p:nvPicPr>
          <p:cNvPr id="19" name="Picture Placeholder 18" descr="Tia">
            <a:extLst>
              <a:ext uri="{FF2B5EF4-FFF2-40B4-BE49-F238E27FC236}">
                <a16:creationId xmlns:a16="http://schemas.microsoft.com/office/drawing/2014/main" id="{CFBE5431-B39E-565E-ED05-B5591640493A}"/>
              </a:ext>
              <a:ext uri="{C183D7F6-B498-43B3-948B-1728B52AA6E4}">
                <adec:decorative xmlns:adec="http://schemas.microsoft.com/office/drawing/2017/decorative" val="0"/>
              </a:ext>
            </a:extLst>
          </p:cNvPr>
          <p:cNvPicPr>
            <a:picLocks noGrp="1" noChangeAspect="1"/>
          </p:cNvPicPr>
          <p:nvPr>
            <p:ph type="pic" sz="quarter" idx="22"/>
          </p:nvPr>
        </p:nvPicPr>
        <p:blipFill>
          <a:blip r:embed="rId4"/>
          <a:stretch>
            <a:fillRect/>
          </a:stretch>
        </p:blipFill>
        <p:spPr>
          <a:xfrm>
            <a:off x="942819" y="4052180"/>
            <a:ext cx="1134101" cy="1179770"/>
          </a:xfrm>
        </p:spPr>
      </p:pic>
      <p:sp>
        <p:nvSpPr>
          <p:cNvPr id="6" name="Text Placeholder 5">
            <a:extLst>
              <a:ext uri="{FF2B5EF4-FFF2-40B4-BE49-F238E27FC236}">
                <a16:creationId xmlns:a16="http://schemas.microsoft.com/office/drawing/2014/main" id="{034AF372-443C-BB77-47B8-3F1612703030}"/>
              </a:ext>
              <a:ext uri="{C183D7F6-B498-43B3-948B-1728B52AA6E4}">
                <adec:decorative xmlns:adec="http://schemas.microsoft.com/office/drawing/2017/decorative" val="1"/>
              </a:ext>
            </a:extLst>
          </p:cNvPr>
          <p:cNvSpPr>
            <a:spLocks noGrp="1"/>
          </p:cNvSpPr>
          <p:nvPr>
            <p:ph type="body" sz="quarter" idx="20"/>
          </p:nvPr>
        </p:nvSpPr>
        <p:spPr>
          <a:xfrm>
            <a:off x="1182495" y="5231950"/>
            <a:ext cx="654747" cy="507831"/>
          </a:xfrm>
        </p:spPr>
        <p:txBody>
          <a:bodyPr/>
          <a:lstStyle/>
          <a:p>
            <a:pPr algn="ctr"/>
            <a:r>
              <a:rPr lang="en-GB"/>
              <a:t>Tia</a:t>
            </a:r>
          </a:p>
        </p:txBody>
      </p:sp>
      <p:pic>
        <p:nvPicPr>
          <p:cNvPr id="23" name="Picture Placeholder 22" descr="A banana">
            <a:extLst>
              <a:ext uri="{FF2B5EF4-FFF2-40B4-BE49-F238E27FC236}">
                <a16:creationId xmlns:a16="http://schemas.microsoft.com/office/drawing/2014/main" id="{EA2601E9-26D8-53F7-4259-B6FC8115F9ED}"/>
              </a:ext>
            </a:extLst>
          </p:cNvPr>
          <p:cNvPicPr>
            <a:picLocks noGrp="1" noChangeAspect="1"/>
          </p:cNvPicPr>
          <p:nvPr>
            <p:ph type="pic" sz="quarter" idx="24"/>
          </p:nvPr>
        </p:nvPicPr>
        <p:blipFill>
          <a:blip r:embed="rId5"/>
          <a:stretch>
            <a:fillRect/>
          </a:stretch>
        </p:blipFill>
        <p:spPr>
          <a:xfrm>
            <a:off x="2176077" y="4789660"/>
            <a:ext cx="885825" cy="533400"/>
          </a:xfrm>
        </p:spPr>
      </p:pic>
      <p:sp>
        <p:nvSpPr>
          <p:cNvPr id="5" name="Text Placeholder 4">
            <a:extLst>
              <a:ext uri="{FF2B5EF4-FFF2-40B4-BE49-F238E27FC236}">
                <a16:creationId xmlns:a16="http://schemas.microsoft.com/office/drawing/2014/main" id="{264A7EF5-847E-66FE-5477-55BB9A1FBABF}"/>
              </a:ext>
            </a:extLst>
          </p:cNvPr>
          <p:cNvSpPr>
            <a:spLocks noGrp="1"/>
          </p:cNvSpPr>
          <p:nvPr>
            <p:ph type="body" sz="quarter" idx="19"/>
          </p:nvPr>
        </p:nvSpPr>
        <p:spPr>
          <a:xfrm>
            <a:off x="5372099" y="2567718"/>
            <a:ext cx="3322865" cy="1438312"/>
          </a:xfrm>
          <a:prstGeom prst="wedgeRoundRectCallout">
            <a:avLst>
              <a:gd name="adj1" fmla="val -633"/>
              <a:gd name="adj2" fmla="val 66977"/>
              <a:gd name="adj3" fmla="val 16667"/>
            </a:avLst>
          </a:prstGeom>
          <a:solidFill>
            <a:srgbClr val="D1EEE1"/>
          </a:solidFill>
        </p:spPr>
        <p:txBody>
          <a:bodyPr lIns="90000" tIns="90000" rIns="90000" bIns="90000"/>
          <a:lstStyle/>
          <a:p>
            <a:pPr>
              <a:lnSpc>
                <a:spcPct val="100000"/>
              </a:lnSpc>
            </a:pPr>
            <a:r>
              <a:rPr lang="en-GB" dirty="0"/>
              <a:t>I have a whole bowl of 5 strawberries. </a:t>
            </a:r>
          </a:p>
          <a:p>
            <a:pPr>
              <a:lnSpc>
                <a:spcPct val="100000"/>
              </a:lnSpc>
            </a:pPr>
            <a:r>
              <a:rPr lang="en-GB" dirty="0"/>
              <a:t>The whole is not 1, it is 5.</a:t>
            </a:r>
          </a:p>
        </p:txBody>
      </p:sp>
      <p:pic>
        <p:nvPicPr>
          <p:cNvPr id="21" name="Picture Placeholder 20" descr="Ben">
            <a:extLst>
              <a:ext uri="{FF2B5EF4-FFF2-40B4-BE49-F238E27FC236}">
                <a16:creationId xmlns:a16="http://schemas.microsoft.com/office/drawing/2014/main" id="{28FA1F7A-54EE-5A23-79CB-D5E355554894}"/>
              </a:ext>
              <a:ext uri="{C183D7F6-B498-43B3-948B-1728B52AA6E4}">
                <adec:decorative xmlns:adec="http://schemas.microsoft.com/office/drawing/2017/decorative" val="0"/>
              </a:ext>
            </a:extLst>
          </p:cNvPr>
          <p:cNvPicPr>
            <a:picLocks noGrp="1" noChangeAspect="1"/>
          </p:cNvPicPr>
          <p:nvPr>
            <p:ph type="pic" sz="quarter" idx="23"/>
          </p:nvPr>
        </p:nvPicPr>
        <p:blipFill>
          <a:blip r:embed="rId6"/>
          <a:stretch>
            <a:fillRect/>
          </a:stretch>
        </p:blipFill>
        <p:spPr>
          <a:xfrm>
            <a:off x="7083580" y="4052180"/>
            <a:ext cx="1134102" cy="1185472"/>
          </a:xfrm>
        </p:spPr>
      </p:pic>
      <p:sp>
        <p:nvSpPr>
          <p:cNvPr id="7" name="Text Placeholder 6">
            <a:extLst>
              <a:ext uri="{FF2B5EF4-FFF2-40B4-BE49-F238E27FC236}">
                <a16:creationId xmlns:a16="http://schemas.microsoft.com/office/drawing/2014/main" id="{1C64DA73-6C4A-1708-81EC-15AB534E1555}"/>
              </a:ext>
              <a:ext uri="{C183D7F6-B498-43B3-948B-1728B52AA6E4}">
                <adec:decorative xmlns:adec="http://schemas.microsoft.com/office/drawing/2017/decorative" val="1"/>
              </a:ext>
            </a:extLst>
          </p:cNvPr>
          <p:cNvSpPr>
            <a:spLocks noGrp="1"/>
          </p:cNvSpPr>
          <p:nvPr>
            <p:ph type="body" sz="quarter" idx="21"/>
          </p:nvPr>
        </p:nvSpPr>
        <p:spPr>
          <a:xfrm>
            <a:off x="7305120" y="5198118"/>
            <a:ext cx="691022" cy="507831"/>
          </a:xfrm>
        </p:spPr>
        <p:txBody>
          <a:bodyPr/>
          <a:lstStyle/>
          <a:p>
            <a:pPr algn="ctr"/>
            <a:r>
              <a:rPr lang="en-GB"/>
              <a:t>Ben</a:t>
            </a:r>
          </a:p>
        </p:txBody>
      </p:sp>
      <p:pic>
        <p:nvPicPr>
          <p:cNvPr id="32" name="Picture Placeholder 31" descr="A bowl of five strawberries">
            <a:extLst>
              <a:ext uri="{FF2B5EF4-FFF2-40B4-BE49-F238E27FC236}">
                <a16:creationId xmlns:a16="http://schemas.microsoft.com/office/drawing/2014/main" id="{7847AB09-4311-B4DB-B804-B5774FA210CE}"/>
              </a:ext>
            </a:extLst>
          </p:cNvPr>
          <p:cNvPicPr>
            <a:picLocks noGrp="1" noChangeAspect="1"/>
          </p:cNvPicPr>
          <p:nvPr>
            <p:ph type="pic" sz="quarter" idx="25"/>
          </p:nvPr>
        </p:nvPicPr>
        <p:blipFill>
          <a:blip r:embed="rId7"/>
          <a:stretch>
            <a:fillRect/>
          </a:stretch>
        </p:blipFill>
        <p:spPr>
          <a:xfrm>
            <a:off x="5832583" y="4500276"/>
            <a:ext cx="1109113" cy="1112168"/>
          </a:xfrm>
        </p:spPr>
      </p:pic>
      <p:pic>
        <p:nvPicPr>
          <p:cNvPr id="17" name="Picture Placeholder 16" descr="Key words">
            <a:extLst>
              <a:ext uri="{FF2B5EF4-FFF2-40B4-BE49-F238E27FC236}">
                <a16:creationId xmlns:a16="http://schemas.microsoft.com/office/drawing/2014/main" id="{484506E0-6314-1C04-72A2-C7A1908E6F4F}"/>
              </a:ext>
            </a:extLst>
          </p:cNvPr>
          <p:cNvPicPr>
            <a:picLocks noGrp="1" noChangeAspect="1"/>
          </p:cNvPicPr>
          <p:nvPr>
            <p:ph type="pic" sz="quarter" idx="16"/>
          </p:nvPr>
        </p:nvPicPr>
        <p:blipFill>
          <a:blip r:embed="rId8">
            <a:extLst>
              <a:ext uri="{96DAC541-7B7A-43D3-8B79-37D633B846F1}">
                <asvg:svgBlip xmlns:asvg="http://schemas.microsoft.com/office/drawing/2016/SVG/main" r:embed="rId9"/>
              </a:ext>
            </a:extLst>
          </a:blip>
          <a:srcRect/>
          <a:stretch>
            <a:fillRect/>
          </a:stretch>
        </p:blipFill>
        <p:spPr/>
      </p:pic>
      <p:sp>
        <p:nvSpPr>
          <p:cNvPr id="13" name="Text Placeholder 12">
            <a:extLst>
              <a:ext uri="{FF2B5EF4-FFF2-40B4-BE49-F238E27FC236}">
                <a16:creationId xmlns:a16="http://schemas.microsoft.com/office/drawing/2014/main" id="{A0B509AD-3D9F-9075-B909-B10B32BD9EC7}"/>
              </a:ext>
            </a:extLst>
          </p:cNvPr>
          <p:cNvSpPr>
            <a:spLocks noGrp="1"/>
          </p:cNvSpPr>
          <p:nvPr>
            <p:ph type="body" sz="quarter" idx="17"/>
          </p:nvPr>
        </p:nvSpPr>
        <p:spPr/>
        <p:txBody>
          <a:bodyPr/>
          <a:lstStyle/>
          <a:p>
            <a:r>
              <a:rPr lang="en-GB" b="1">
                <a:solidFill>
                  <a:schemeClr val="tx1"/>
                </a:solidFill>
              </a:rPr>
              <a:t>Key words</a:t>
            </a:r>
          </a:p>
        </p:txBody>
      </p:sp>
      <p:sp>
        <p:nvSpPr>
          <p:cNvPr id="14" name="Text Placeholder 13">
            <a:extLst>
              <a:ext uri="{FF2B5EF4-FFF2-40B4-BE49-F238E27FC236}">
                <a16:creationId xmlns:a16="http://schemas.microsoft.com/office/drawing/2014/main" id="{01462829-F362-670E-70E1-FAD09635FE09}"/>
              </a:ext>
            </a:extLst>
          </p:cNvPr>
          <p:cNvSpPr>
            <a:spLocks noGrp="1"/>
          </p:cNvSpPr>
          <p:nvPr>
            <p:ph type="body" sz="quarter" idx="13"/>
          </p:nvPr>
        </p:nvSpPr>
        <p:spPr/>
        <p:txBody>
          <a:bodyPr/>
          <a:lstStyle/>
          <a:p>
            <a:r>
              <a:rPr lang="en-GB">
                <a:solidFill>
                  <a:schemeClr val="tx1"/>
                </a:solidFill>
              </a:rPr>
              <a:t>whole</a:t>
            </a:r>
          </a:p>
          <a:p>
            <a:r>
              <a:rPr lang="en-GB">
                <a:solidFill>
                  <a:schemeClr val="tx1"/>
                </a:solidFill>
              </a:rPr>
              <a:t>part</a:t>
            </a:r>
          </a:p>
        </p:txBody>
      </p:sp>
    </p:spTree>
    <p:extLst>
      <p:ext uri="{BB962C8B-B14F-4D97-AF65-F5344CB8AC3E}">
        <p14:creationId xmlns:p14="http://schemas.microsoft.com/office/powerpoint/2010/main" val="213387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D407-5F60-1139-967C-1879744D559A}"/>
              </a:ext>
            </a:extLst>
          </p:cNvPr>
          <p:cNvSpPr>
            <a:spLocks noGrp="1"/>
          </p:cNvSpPr>
          <p:nvPr>
            <p:ph type="title"/>
          </p:nvPr>
        </p:nvSpPr>
        <p:spPr>
          <a:xfrm>
            <a:off x="891373" y="307050"/>
            <a:ext cx="4680000" cy="415498"/>
          </a:xfrm>
        </p:spPr>
        <p:txBody>
          <a:bodyPr/>
          <a:lstStyle/>
          <a:p>
            <a:r>
              <a:rPr lang="en-GB">
                <a:ea typeface="Calibri"/>
              </a:rPr>
              <a:t>Switch on</a:t>
            </a:r>
            <a:endParaRPr lang="en-GB"/>
          </a:p>
        </p:txBody>
      </p:sp>
      <p:pic>
        <p:nvPicPr>
          <p:cNvPr id="15" name="Picture Placeholder 14" descr="Oracy groupings: trios">
            <a:extLst>
              <a:ext uri="{FF2B5EF4-FFF2-40B4-BE49-F238E27FC236}">
                <a16:creationId xmlns:a16="http://schemas.microsoft.com/office/drawing/2014/main" id="{05A65533-BC2C-D376-F4D3-91618A05DFD4}"/>
              </a:ext>
            </a:extLst>
          </p:cNvPr>
          <p:cNvPicPr>
            <a:picLocks noGrp="1" noChangeAspect="1"/>
          </p:cNvPicPr>
          <p:nvPr>
            <p:ph type="pic" sz="quarter" idx="12"/>
          </p:nvPr>
        </p:nvPicPr>
        <p:blipFill>
          <a:blip r:embed="rId3"/>
          <a:stretch>
            <a:fillRect/>
          </a:stretch>
        </p:blipFill>
        <p:spPr>
          <a:xfrm>
            <a:off x="9662400" y="201600"/>
            <a:ext cx="1080000" cy="1080000"/>
          </a:xfrm>
        </p:spPr>
      </p:pic>
      <p:sp>
        <p:nvSpPr>
          <p:cNvPr id="3" name="Text Placeholder 2">
            <a:extLst>
              <a:ext uri="{FF2B5EF4-FFF2-40B4-BE49-F238E27FC236}">
                <a16:creationId xmlns:a16="http://schemas.microsoft.com/office/drawing/2014/main" id="{7FC7B14D-0948-1CC5-56CB-A560FE106231}"/>
              </a:ext>
            </a:extLst>
          </p:cNvPr>
          <p:cNvSpPr>
            <a:spLocks noGrp="1"/>
          </p:cNvSpPr>
          <p:nvPr>
            <p:ph type="body" sz="quarter" idx="11"/>
          </p:nvPr>
        </p:nvSpPr>
        <p:spPr/>
        <p:txBody>
          <a:bodyPr/>
          <a:lstStyle/>
          <a:p>
            <a:r>
              <a:rPr lang="en-GB" dirty="0"/>
              <a:t>What is the whole?</a:t>
            </a:r>
          </a:p>
        </p:txBody>
      </p:sp>
      <p:pic>
        <p:nvPicPr>
          <p:cNvPr id="26" name="Picture Placeholder 25" descr="A group of 12 Numicon pegs randomly placed.">
            <a:extLst>
              <a:ext uri="{FF2B5EF4-FFF2-40B4-BE49-F238E27FC236}">
                <a16:creationId xmlns:a16="http://schemas.microsoft.com/office/drawing/2014/main" id="{9F5D1E0C-041F-3C5A-B085-32C9B22BF473}"/>
              </a:ext>
            </a:extLst>
          </p:cNvPr>
          <p:cNvPicPr>
            <a:picLocks noGrp="1" noChangeAspect="1"/>
          </p:cNvPicPr>
          <p:nvPr>
            <p:ph type="pic" sz="quarter" idx="13"/>
          </p:nvPr>
        </p:nvPicPr>
        <p:blipFill>
          <a:blip r:embed="rId4"/>
          <a:stretch>
            <a:fillRect/>
          </a:stretch>
        </p:blipFill>
        <p:spPr>
          <a:xfrm>
            <a:off x="623523" y="2355202"/>
            <a:ext cx="2752725" cy="1838325"/>
          </a:xfrm>
        </p:spPr>
      </p:pic>
      <p:pic>
        <p:nvPicPr>
          <p:cNvPr id="28" name="Picture Placeholder 27" descr="12 Numicon pegs arranged into the 10-pattern and the 2-pattern">
            <a:extLst>
              <a:ext uri="{FF2B5EF4-FFF2-40B4-BE49-F238E27FC236}">
                <a16:creationId xmlns:a16="http://schemas.microsoft.com/office/drawing/2014/main" id="{C1AEA20C-D413-B524-21F2-958B57F1BABD}"/>
              </a:ext>
            </a:extLst>
          </p:cNvPr>
          <p:cNvPicPr>
            <a:picLocks noGrp="1" noChangeAspect="1"/>
          </p:cNvPicPr>
          <p:nvPr>
            <p:ph type="pic" sz="quarter" idx="20"/>
          </p:nvPr>
        </p:nvPicPr>
        <p:blipFill>
          <a:blip r:embed="rId5"/>
          <a:stretch>
            <a:fillRect/>
          </a:stretch>
        </p:blipFill>
        <p:spPr>
          <a:xfrm>
            <a:off x="5348288" y="2436164"/>
            <a:ext cx="1495425" cy="1676400"/>
          </a:xfrm>
        </p:spPr>
      </p:pic>
      <p:pic>
        <p:nvPicPr>
          <p:cNvPr id="30" name="Picture Placeholder 29" descr="A Numicon 10-piece with 10 pegs and a Numicon 2-piece with 2 pegs">
            <a:extLst>
              <a:ext uri="{FF2B5EF4-FFF2-40B4-BE49-F238E27FC236}">
                <a16:creationId xmlns:a16="http://schemas.microsoft.com/office/drawing/2014/main" id="{FE16855D-19F1-5582-108F-E73F4D7660A6}"/>
              </a:ext>
            </a:extLst>
          </p:cNvPr>
          <p:cNvPicPr>
            <a:picLocks noGrp="1" noChangeAspect="1"/>
          </p:cNvPicPr>
          <p:nvPr>
            <p:ph type="pic" sz="quarter" idx="21"/>
          </p:nvPr>
        </p:nvPicPr>
        <p:blipFill>
          <a:blip r:embed="rId6"/>
          <a:stretch>
            <a:fillRect/>
          </a:stretch>
        </p:blipFill>
        <p:spPr>
          <a:xfrm>
            <a:off x="5352736" y="2410406"/>
            <a:ext cx="1524000" cy="1676400"/>
          </a:xfrm>
        </p:spPr>
      </p:pic>
      <p:sp>
        <p:nvSpPr>
          <p:cNvPr id="4" name="Text Placeholder 3">
            <a:extLst>
              <a:ext uri="{FF2B5EF4-FFF2-40B4-BE49-F238E27FC236}">
                <a16:creationId xmlns:a16="http://schemas.microsoft.com/office/drawing/2014/main" id="{0D5ED007-7A4A-DEA9-6C16-7D3845D15672}"/>
              </a:ext>
            </a:extLst>
          </p:cNvPr>
          <p:cNvSpPr>
            <a:spLocks noGrp="1"/>
          </p:cNvSpPr>
          <p:nvPr>
            <p:ph type="body" sz="quarter" idx="16"/>
          </p:nvPr>
        </p:nvSpPr>
        <p:spPr>
          <a:xfrm>
            <a:off x="8652628" y="5489687"/>
            <a:ext cx="3181082" cy="479139"/>
          </a:xfrm>
          <a:prstGeom prst="flowChartAlternateProcess">
            <a:avLst/>
          </a:prstGeom>
          <a:solidFill>
            <a:srgbClr val="E4DFED"/>
          </a:solidFill>
        </p:spPr>
        <p:txBody>
          <a:bodyPr lIns="90000" tIns="46800" rIns="90000" bIns="46800"/>
          <a:lstStyle/>
          <a:p>
            <a:pPr>
              <a:lnSpc>
                <a:spcPct val="100000"/>
              </a:lnSpc>
            </a:pPr>
            <a:r>
              <a:rPr lang="en-GB"/>
              <a:t>The whole amount is __.</a:t>
            </a:r>
          </a:p>
        </p:txBody>
      </p:sp>
      <p:pic>
        <p:nvPicPr>
          <p:cNvPr id="16" name="Picture Placeholder 15" descr="Key words">
            <a:extLst>
              <a:ext uri="{FF2B5EF4-FFF2-40B4-BE49-F238E27FC236}">
                <a16:creationId xmlns:a16="http://schemas.microsoft.com/office/drawing/2014/main" id="{7E54B4FA-6925-FD7A-4E6A-4661BE6BCC3A}"/>
              </a:ext>
            </a:extLst>
          </p:cNvPr>
          <p:cNvPicPr>
            <a:picLocks noGrp="1" noChangeAspect="1"/>
          </p:cNvPicPr>
          <p:nvPr>
            <p:ph type="pic" sz="quarter" idx="15"/>
          </p:nvPr>
        </p:nvPicPr>
        <p:blipFill>
          <a:blip r:embed="rId7">
            <a:extLst>
              <a:ext uri="{96DAC541-7B7A-43D3-8B79-37D633B846F1}">
                <asvg:svgBlip xmlns:asvg="http://schemas.microsoft.com/office/drawing/2016/SVG/main" r:embed="rId8"/>
              </a:ext>
            </a:extLst>
          </a:blip>
          <a:srcRect t="220" b="220"/>
          <a:stretch>
            <a:fillRect/>
          </a:stretch>
        </p:blipFill>
        <p:spPr/>
      </p:pic>
      <p:sp>
        <p:nvSpPr>
          <p:cNvPr id="14" name="Text Placeholder 13">
            <a:extLst>
              <a:ext uri="{FF2B5EF4-FFF2-40B4-BE49-F238E27FC236}">
                <a16:creationId xmlns:a16="http://schemas.microsoft.com/office/drawing/2014/main" id="{2F1E1067-3A01-EDC1-3893-5DD88594E07B}"/>
              </a:ext>
            </a:extLst>
          </p:cNvPr>
          <p:cNvSpPr>
            <a:spLocks noGrp="1"/>
          </p:cNvSpPr>
          <p:nvPr>
            <p:ph type="body" sz="quarter" idx="14"/>
          </p:nvPr>
        </p:nvSpPr>
        <p:spPr/>
        <p:txBody>
          <a:bodyPr/>
          <a:lstStyle/>
          <a:p>
            <a:r>
              <a:rPr lang="en-GB">
                <a:solidFill>
                  <a:schemeClr val="tx1"/>
                </a:solidFill>
              </a:rPr>
              <a:t>whole</a:t>
            </a:r>
            <a:r>
              <a:rPr lang="en-GB"/>
              <a:t> | </a:t>
            </a:r>
            <a:r>
              <a:rPr lang="en-GB">
                <a:solidFill>
                  <a:schemeClr val="tx1"/>
                </a:solidFill>
              </a:rPr>
              <a:t>part</a:t>
            </a:r>
            <a:r>
              <a:rPr lang="en-GB"/>
              <a:t>  </a:t>
            </a:r>
          </a:p>
        </p:txBody>
      </p:sp>
    </p:spTree>
    <p:extLst>
      <p:ext uri="{BB962C8B-B14F-4D97-AF65-F5344CB8AC3E}">
        <p14:creationId xmlns:p14="http://schemas.microsoft.com/office/powerpoint/2010/main" val="31916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70CBE624BE464E805A9D200C3D8711" ma:contentTypeVersion="15" ma:contentTypeDescription="Create a new document." ma:contentTypeScope="" ma:versionID="6e25f1814fbcfd8d98441d12d7570a92">
  <xsd:schema xmlns:xsd="http://www.w3.org/2001/XMLSchema" xmlns:xs="http://www.w3.org/2001/XMLSchema" xmlns:p="http://schemas.microsoft.com/office/2006/metadata/properties" xmlns:ns2="db09dd5a-af81-4e22-99d4-a0b859530ae8" xmlns:ns3="a41d15b2-86b3-4ddb-a800-fd57a746e3d3" targetNamespace="http://schemas.microsoft.com/office/2006/metadata/properties" ma:root="true" ma:fieldsID="7012d3747cf91483219557db1397322a" ns2:_="" ns3:_="">
    <xsd:import namespace="db09dd5a-af81-4e22-99d4-a0b859530ae8"/>
    <xsd:import namespace="a41d15b2-86b3-4ddb-a800-fd57a746e3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9dd5a-af81-4e22-99d4-a0b859530a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f217fd5-6bb5-4de3-bf71-ef5eb62cb52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1d15b2-86b3-4ddb-a800-fd57a746e3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54ae564-0714-4c47-aab1-32e27a0ef881}" ma:internalName="TaxCatchAll" ma:showField="CatchAllData" ma:web="a41d15b2-86b3-4ddb-a800-fd57a746e3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09dd5a-af81-4e22-99d4-a0b859530ae8">
      <Terms xmlns="http://schemas.microsoft.com/office/infopath/2007/PartnerControls"/>
    </lcf76f155ced4ddcb4097134ff3c332f>
    <TaxCatchAll xmlns="a41d15b2-86b3-4ddb-a800-fd57a746e3d3" xsi:nil="true"/>
    <SharedWithUsers xmlns="a41d15b2-86b3-4ddb-a800-fd57a746e3d3">
      <UserInfo>
        <DisplayName>Amie Hewish</DisplayName>
        <AccountId>20</AccountId>
        <AccountType/>
      </UserInfo>
      <UserInfo>
        <DisplayName>William Power</DisplayName>
        <AccountId>13</AccountId>
        <AccountType/>
      </UserInfo>
    </SharedWithUsers>
  </documentManagement>
</p:properties>
</file>

<file path=customXml/itemProps1.xml><?xml version="1.0" encoding="utf-8"?>
<ds:datastoreItem xmlns:ds="http://schemas.openxmlformats.org/officeDocument/2006/customXml" ds:itemID="{ECE83AA1-584D-45A9-8952-2075A14EFE5A}">
  <ds:schemaRefs>
    <ds:schemaRef ds:uri="a41d15b2-86b3-4ddb-a800-fd57a746e3d3"/>
    <ds:schemaRef ds:uri="db09dd5a-af81-4e22-99d4-a0b859530a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7EEBE4-A090-42A1-AC9D-5E7C8B49D383}">
  <ds:schemaRefs>
    <ds:schemaRef ds:uri="http://schemas.microsoft.com/sharepoint/v3/contenttype/forms"/>
  </ds:schemaRefs>
</ds:datastoreItem>
</file>

<file path=customXml/itemProps3.xml><?xml version="1.0" encoding="utf-8"?>
<ds:datastoreItem xmlns:ds="http://schemas.openxmlformats.org/officeDocument/2006/customXml" ds:itemID="{D47703AB-A394-4F1A-A8A8-61ABEEE1D9DC}">
  <ds:schemaRefs>
    <ds:schemaRef ds:uri="http://purl.org/dc/terms/"/>
    <ds:schemaRef ds:uri="db09dd5a-af81-4e22-99d4-a0b859530ae8"/>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a41d15b2-86b3-4ddb-a800-fd57a746e3d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TotalTime>
  <Words>5182</Words>
  <Application>Microsoft Office PowerPoint</Application>
  <PresentationFormat>Widescreen</PresentationFormat>
  <Paragraphs>406</Paragraphs>
  <Slides>19</Slides>
  <Notes>19</Notes>
  <HiddenSlides>0</HiddenSlides>
  <MMClips>0</MMClips>
  <ScaleCrop>false</ScaleCrop>
  <HeadingPairs>
    <vt:vector size="6" baseType="variant">
      <vt:variant>
        <vt:lpstr>Fonts Used</vt:lpstr>
      </vt:variant>
      <vt:variant>
        <vt:i4>5</vt:i4>
      </vt:variant>
      <vt:variant>
        <vt:lpstr>Theme</vt:lpstr>
      </vt:variant>
      <vt:variant>
        <vt:i4>17</vt:i4>
      </vt:variant>
      <vt:variant>
        <vt:lpstr>Slide Titles</vt:lpstr>
      </vt:variant>
      <vt:variant>
        <vt:i4>19</vt:i4>
      </vt:variant>
    </vt:vector>
  </HeadingPairs>
  <TitlesOfParts>
    <vt:vector size="41" baseType="lpstr">
      <vt:lpstr>Arial</vt:lpstr>
      <vt:lpstr>Arial,Sans-Serif</vt:lpstr>
      <vt:lpstr>Calibri</vt:lpstr>
      <vt:lpstr>Century Gothic</vt:lpstr>
      <vt:lpstr>Wingdings</vt:lpstr>
      <vt:lpstr>1_Custom Design</vt:lpstr>
      <vt:lpstr>5_Custom Design</vt:lpstr>
      <vt:lpstr>2_Custom Design</vt:lpstr>
      <vt:lpstr>3_Custom Design</vt:lpstr>
      <vt:lpstr>4_Custom Design</vt:lpstr>
      <vt:lpstr>6_Custom Design</vt:lpstr>
      <vt:lpstr>7_Custom Design</vt:lpstr>
      <vt:lpstr>8_Custom Design</vt:lpstr>
      <vt:lpstr>9_Custom Design</vt:lpstr>
      <vt:lpstr>10_Custom Design</vt:lpstr>
      <vt:lpstr>11_Custom Design</vt:lpstr>
      <vt:lpstr>12_Custom Design</vt:lpstr>
      <vt:lpstr>13_Custom Design</vt:lpstr>
      <vt:lpstr>5_Custom Design</vt:lpstr>
      <vt:lpstr>14_Custom Design</vt:lpstr>
      <vt:lpstr>15_Custom Design</vt:lpstr>
      <vt:lpstr>16_Custom Design</vt:lpstr>
      <vt:lpstr>© Oxford University Press 2024</vt:lpstr>
      <vt:lpstr>Explore parts and wholes</vt:lpstr>
      <vt:lpstr>Learning outcomes</vt:lpstr>
      <vt:lpstr>Curriculum links</vt:lpstr>
      <vt:lpstr>Lesson essentials</vt:lpstr>
      <vt:lpstr>Explore parts and wholes</vt:lpstr>
      <vt:lpstr>Talk task (1)</vt:lpstr>
      <vt:lpstr>Talk task (2)</vt:lpstr>
      <vt:lpstr>Switch on</vt:lpstr>
      <vt:lpstr>Teach: I do (1)</vt:lpstr>
      <vt:lpstr>Teach: I do (2)</vt:lpstr>
      <vt:lpstr>Teach: I do (3)</vt:lpstr>
      <vt:lpstr>Teach: I do (4)</vt:lpstr>
      <vt:lpstr>Teach: We do</vt:lpstr>
      <vt:lpstr>Hinge</vt:lpstr>
      <vt:lpstr>Teach: You do</vt:lpstr>
      <vt:lpstr>Exit</vt:lpstr>
      <vt:lpstr>Reflection</vt:lpstr>
      <vt:lpstr>Extend and explore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Sian Smith</dc:creator>
  <cp:lastModifiedBy>Grace Lowe</cp:lastModifiedBy>
  <cp:revision>98</cp:revision>
  <cp:lastPrinted>2023-10-02T15:02:45Z</cp:lastPrinted>
  <dcterms:created xsi:type="dcterms:W3CDTF">2022-08-30T13:30:10Z</dcterms:created>
  <dcterms:modified xsi:type="dcterms:W3CDTF">2025-03-04T13:19:10Z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5cb09a-2992-49d6-8ac9-5f63e7b1ad2f_Enabled">
    <vt:lpwstr>true</vt:lpwstr>
  </property>
  <property fmtid="{D5CDD505-2E9C-101B-9397-08002B2CF9AE}" pid="3" name="MSIP_Label_be5cb09a-2992-49d6-8ac9-5f63e7b1ad2f_SetDate">
    <vt:lpwstr>2022-08-30T13:30:10Z</vt:lpwstr>
  </property>
  <property fmtid="{D5CDD505-2E9C-101B-9397-08002B2CF9AE}" pid="4" name="MSIP_Label_be5cb09a-2992-49d6-8ac9-5f63e7b1ad2f_Method">
    <vt:lpwstr>Standard</vt:lpwstr>
  </property>
  <property fmtid="{D5CDD505-2E9C-101B-9397-08002B2CF9AE}" pid="5" name="MSIP_Label_be5cb09a-2992-49d6-8ac9-5f63e7b1ad2f_Name">
    <vt:lpwstr>Controlled</vt:lpwstr>
  </property>
  <property fmtid="{D5CDD505-2E9C-101B-9397-08002B2CF9AE}" pid="6" name="MSIP_Label_be5cb09a-2992-49d6-8ac9-5f63e7b1ad2f_SiteId">
    <vt:lpwstr>91761b62-4c45-43f5-9f0e-be8ad9b551ff</vt:lpwstr>
  </property>
  <property fmtid="{D5CDD505-2E9C-101B-9397-08002B2CF9AE}" pid="7" name="MSIP_Label_be5cb09a-2992-49d6-8ac9-5f63e7b1ad2f_ActionId">
    <vt:lpwstr>16ab8f0b-7b16-4949-b17f-24735a8fe66a</vt:lpwstr>
  </property>
  <property fmtid="{D5CDD505-2E9C-101B-9397-08002B2CF9AE}" pid="8" name="MSIP_Label_be5cb09a-2992-49d6-8ac9-5f63e7b1ad2f_ContentBits">
    <vt:lpwstr>0</vt:lpwstr>
  </property>
  <property fmtid="{D5CDD505-2E9C-101B-9397-08002B2CF9AE}" pid="9" name="ContentTypeId">
    <vt:lpwstr>0x010100B170CBE624BE464E805A9D200C3D8711</vt:lpwstr>
  </property>
  <property fmtid="{D5CDD505-2E9C-101B-9397-08002B2CF9AE}" pid="10" name="MediaServiceImageTags">
    <vt:lpwstr/>
  </property>
  <property fmtid="{D5CDD505-2E9C-101B-9397-08002B2CF9AE}" pid="11" name="Order">
    <vt:r8>25500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